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90" y="-7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80EFEE-505D-40BD-A463-2746003B0C54}" type="doc">
      <dgm:prSet loTypeId="urn:microsoft.com/office/officeart/2005/8/layout/venn2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55026B6D-BF42-477B-AA39-2BC82E56D833}">
      <dgm:prSet phldrT="[Text]"/>
      <dgm:spPr/>
      <dgm:t>
        <a:bodyPr/>
        <a:lstStyle/>
        <a:p>
          <a:r>
            <a:rPr lang="cs-CZ" dirty="0" smtClean="0"/>
            <a:t>orkán</a:t>
          </a:r>
          <a:endParaRPr lang="cs-CZ" dirty="0"/>
        </a:p>
      </dgm:t>
    </dgm:pt>
    <dgm:pt modelId="{0637B492-83DB-4332-BFF3-8E0D96F73D38}" type="parTrans" cxnId="{9E033BE5-D04C-460D-B178-40A707B50575}">
      <dgm:prSet/>
      <dgm:spPr/>
      <dgm:t>
        <a:bodyPr/>
        <a:lstStyle/>
        <a:p>
          <a:endParaRPr lang="cs-CZ"/>
        </a:p>
      </dgm:t>
    </dgm:pt>
    <dgm:pt modelId="{24C176F4-5664-49B6-AAB0-F7CAEA43E3D7}" type="sibTrans" cxnId="{9E033BE5-D04C-460D-B178-40A707B50575}">
      <dgm:prSet/>
      <dgm:spPr/>
      <dgm:t>
        <a:bodyPr/>
        <a:lstStyle/>
        <a:p>
          <a:endParaRPr lang="cs-CZ"/>
        </a:p>
      </dgm:t>
    </dgm:pt>
    <dgm:pt modelId="{29E1A169-D24A-48E5-95BA-8C4B364DED14}">
      <dgm:prSet phldrT="[Text]"/>
      <dgm:spPr/>
      <dgm:t>
        <a:bodyPr/>
        <a:lstStyle/>
        <a:p>
          <a:r>
            <a:rPr lang="cs-CZ" dirty="0" smtClean="0"/>
            <a:t>vichřice</a:t>
          </a:r>
          <a:endParaRPr lang="cs-CZ" dirty="0"/>
        </a:p>
      </dgm:t>
    </dgm:pt>
    <dgm:pt modelId="{27AEB63F-725A-4E5C-8F43-494DEC535A7D}" type="parTrans" cxnId="{90113595-E5CD-46E1-90DA-EB584A7EA47A}">
      <dgm:prSet/>
      <dgm:spPr/>
      <dgm:t>
        <a:bodyPr/>
        <a:lstStyle/>
        <a:p>
          <a:endParaRPr lang="cs-CZ"/>
        </a:p>
      </dgm:t>
    </dgm:pt>
    <dgm:pt modelId="{39C2BD21-2EF9-4AD1-8EB5-2CF6AD398629}" type="sibTrans" cxnId="{90113595-E5CD-46E1-90DA-EB584A7EA47A}">
      <dgm:prSet/>
      <dgm:spPr/>
      <dgm:t>
        <a:bodyPr/>
        <a:lstStyle/>
        <a:p>
          <a:endParaRPr lang="cs-CZ"/>
        </a:p>
      </dgm:t>
    </dgm:pt>
    <dgm:pt modelId="{42B27D4E-243D-4E5B-9416-907F843A3BEE}">
      <dgm:prSet phldrT="[Text]"/>
      <dgm:spPr/>
      <dgm:t>
        <a:bodyPr/>
        <a:lstStyle/>
        <a:p>
          <a:r>
            <a:rPr lang="cs-CZ" dirty="0" smtClean="0"/>
            <a:t>vítr</a:t>
          </a:r>
          <a:endParaRPr lang="cs-CZ" dirty="0"/>
        </a:p>
      </dgm:t>
    </dgm:pt>
    <dgm:pt modelId="{5B963B9F-916F-4598-84D7-20B8A31913E0}" type="parTrans" cxnId="{6E896FB7-DE3E-49FB-B46F-9AEB9DB382BB}">
      <dgm:prSet/>
      <dgm:spPr/>
      <dgm:t>
        <a:bodyPr/>
        <a:lstStyle/>
        <a:p>
          <a:endParaRPr lang="cs-CZ"/>
        </a:p>
      </dgm:t>
    </dgm:pt>
    <dgm:pt modelId="{7C6EDDF3-C4B5-436A-86CE-4AF58DAD7E30}" type="sibTrans" cxnId="{6E896FB7-DE3E-49FB-B46F-9AEB9DB382BB}">
      <dgm:prSet/>
      <dgm:spPr/>
      <dgm:t>
        <a:bodyPr/>
        <a:lstStyle/>
        <a:p>
          <a:endParaRPr lang="cs-CZ"/>
        </a:p>
      </dgm:t>
    </dgm:pt>
    <dgm:pt modelId="{24579E70-314D-4B39-AD0F-88FBDB0E7ED2}">
      <dgm:prSet phldrT="[Text]"/>
      <dgm:spPr/>
      <dgm:t>
        <a:bodyPr/>
        <a:lstStyle/>
        <a:p>
          <a:r>
            <a:rPr lang="cs-CZ" dirty="0" smtClean="0"/>
            <a:t>bezvětří</a:t>
          </a:r>
          <a:endParaRPr lang="cs-CZ" dirty="0"/>
        </a:p>
      </dgm:t>
    </dgm:pt>
    <dgm:pt modelId="{319F68F4-6E3C-46CE-A0E7-341AD2981932}" type="parTrans" cxnId="{73DDCF7D-76CA-4BAD-A262-DD1F9E8F7C60}">
      <dgm:prSet/>
      <dgm:spPr/>
      <dgm:t>
        <a:bodyPr/>
        <a:lstStyle/>
        <a:p>
          <a:endParaRPr lang="cs-CZ"/>
        </a:p>
      </dgm:t>
    </dgm:pt>
    <dgm:pt modelId="{BF8C891E-F15E-4350-B16B-7D7489BAD1F8}" type="sibTrans" cxnId="{73DDCF7D-76CA-4BAD-A262-DD1F9E8F7C60}">
      <dgm:prSet/>
      <dgm:spPr/>
      <dgm:t>
        <a:bodyPr/>
        <a:lstStyle/>
        <a:p>
          <a:endParaRPr lang="cs-CZ"/>
        </a:p>
      </dgm:t>
    </dgm:pt>
    <dgm:pt modelId="{8F60477D-AFC6-46FC-9A28-380F7CFC91FE}" type="pres">
      <dgm:prSet presAssocID="{0280EFEE-505D-40BD-A463-2746003B0C54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EBD216A-9E37-48F5-BD62-4B36DD06A8E3}" type="pres">
      <dgm:prSet presAssocID="{0280EFEE-505D-40BD-A463-2746003B0C54}" presName="comp1" presStyleCnt="0"/>
      <dgm:spPr/>
    </dgm:pt>
    <dgm:pt modelId="{4CDC0A84-DCD8-475A-9868-5779EFB62587}" type="pres">
      <dgm:prSet presAssocID="{0280EFEE-505D-40BD-A463-2746003B0C54}" presName="circle1" presStyleLbl="node1" presStyleIdx="0" presStyleCnt="4"/>
      <dgm:spPr/>
      <dgm:t>
        <a:bodyPr/>
        <a:lstStyle/>
        <a:p>
          <a:endParaRPr lang="cs-CZ"/>
        </a:p>
      </dgm:t>
    </dgm:pt>
    <dgm:pt modelId="{FC6EFE28-63D3-41E3-8B27-181821DDA990}" type="pres">
      <dgm:prSet presAssocID="{0280EFEE-505D-40BD-A463-2746003B0C54}" presName="c1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CDB87D-9B07-4A0F-ADC6-96AA87CCCDA8}" type="pres">
      <dgm:prSet presAssocID="{0280EFEE-505D-40BD-A463-2746003B0C54}" presName="comp2" presStyleCnt="0"/>
      <dgm:spPr/>
    </dgm:pt>
    <dgm:pt modelId="{C6B65048-684B-4A3B-A5BF-6DAB37735F95}" type="pres">
      <dgm:prSet presAssocID="{0280EFEE-505D-40BD-A463-2746003B0C54}" presName="circle2" presStyleLbl="node1" presStyleIdx="1" presStyleCnt="4"/>
      <dgm:spPr/>
      <dgm:t>
        <a:bodyPr/>
        <a:lstStyle/>
        <a:p>
          <a:endParaRPr lang="cs-CZ"/>
        </a:p>
      </dgm:t>
    </dgm:pt>
    <dgm:pt modelId="{C2B5F97A-093C-405C-B091-2C7381FAAEF9}" type="pres">
      <dgm:prSet presAssocID="{0280EFEE-505D-40BD-A463-2746003B0C54}" presName="c2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771F17-163C-419C-9EE5-796D1F9DDF00}" type="pres">
      <dgm:prSet presAssocID="{0280EFEE-505D-40BD-A463-2746003B0C54}" presName="comp3" presStyleCnt="0"/>
      <dgm:spPr/>
    </dgm:pt>
    <dgm:pt modelId="{C5C18F2E-4837-4A84-ABBE-8776151C05A8}" type="pres">
      <dgm:prSet presAssocID="{0280EFEE-505D-40BD-A463-2746003B0C54}" presName="circle3" presStyleLbl="node1" presStyleIdx="2" presStyleCnt="4" custLinFactNeighborX="-202" custLinFactNeighborY="34385"/>
      <dgm:spPr/>
      <dgm:t>
        <a:bodyPr/>
        <a:lstStyle/>
        <a:p>
          <a:endParaRPr lang="cs-CZ"/>
        </a:p>
      </dgm:t>
    </dgm:pt>
    <dgm:pt modelId="{228D1B08-4AE9-46BB-B567-570694D1BC9C}" type="pres">
      <dgm:prSet presAssocID="{0280EFEE-505D-40BD-A463-2746003B0C54}" presName="c3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9B900D-E989-4D74-AA14-3F8F0722AAEB}" type="pres">
      <dgm:prSet presAssocID="{0280EFEE-505D-40BD-A463-2746003B0C54}" presName="comp4" presStyleCnt="0"/>
      <dgm:spPr/>
    </dgm:pt>
    <dgm:pt modelId="{B938F9A4-C40A-45D2-940E-733662880000}" type="pres">
      <dgm:prSet presAssocID="{0280EFEE-505D-40BD-A463-2746003B0C54}" presName="circle4" presStyleLbl="node1" presStyleIdx="3" presStyleCnt="4" custLinFactNeighborX="1274" custLinFactNeighborY="1578"/>
      <dgm:spPr/>
      <dgm:t>
        <a:bodyPr/>
        <a:lstStyle/>
        <a:p>
          <a:endParaRPr lang="cs-CZ"/>
        </a:p>
      </dgm:t>
    </dgm:pt>
    <dgm:pt modelId="{86FD3B33-BB12-4A1C-8161-17D27E49581D}" type="pres">
      <dgm:prSet presAssocID="{0280EFEE-505D-40BD-A463-2746003B0C54}" presName="c4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2B9EA9-66D0-4AEE-B7E5-009E93BE0F1E}" type="presOf" srcId="{0280EFEE-505D-40BD-A463-2746003B0C54}" destId="{8F60477D-AFC6-46FC-9A28-380F7CFC91FE}" srcOrd="0" destOrd="0" presId="urn:microsoft.com/office/officeart/2005/8/layout/venn2"/>
    <dgm:cxn modelId="{90113595-E5CD-46E1-90DA-EB584A7EA47A}" srcId="{0280EFEE-505D-40BD-A463-2746003B0C54}" destId="{29E1A169-D24A-48E5-95BA-8C4B364DED14}" srcOrd="1" destOrd="0" parTransId="{27AEB63F-725A-4E5C-8F43-494DEC535A7D}" sibTransId="{39C2BD21-2EF9-4AD1-8EB5-2CF6AD398629}"/>
    <dgm:cxn modelId="{6E896FB7-DE3E-49FB-B46F-9AEB9DB382BB}" srcId="{0280EFEE-505D-40BD-A463-2746003B0C54}" destId="{42B27D4E-243D-4E5B-9416-907F843A3BEE}" srcOrd="2" destOrd="0" parTransId="{5B963B9F-916F-4598-84D7-20B8A31913E0}" sibTransId="{7C6EDDF3-C4B5-436A-86CE-4AF58DAD7E30}"/>
    <dgm:cxn modelId="{6800479F-B5B6-4CB6-A9DB-4B73EFDB5709}" type="presOf" srcId="{29E1A169-D24A-48E5-95BA-8C4B364DED14}" destId="{C6B65048-684B-4A3B-A5BF-6DAB37735F95}" srcOrd="0" destOrd="0" presId="urn:microsoft.com/office/officeart/2005/8/layout/venn2"/>
    <dgm:cxn modelId="{5362328A-1979-4284-9591-BD18AE830723}" type="presOf" srcId="{29E1A169-D24A-48E5-95BA-8C4B364DED14}" destId="{C2B5F97A-093C-405C-B091-2C7381FAAEF9}" srcOrd="1" destOrd="0" presId="urn:microsoft.com/office/officeart/2005/8/layout/venn2"/>
    <dgm:cxn modelId="{9E033BE5-D04C-460D-B178-40A707B50575}" srcId="{0280EFEE-505D-40BD-A463-2746003B0C54}" destId="{55026B6D-BF42-477B-AA39-2BC82E56D833}" srcOrd="0" destOrd="0" parTransId="{0637B492-83DB-4332-BFF3-8E0D96F73D38}" sibTransId="{24C176F4-5664-49B6-AAB0-F7CAEA43E3D7}"/>
    <dgm:cxn modelId="{C1B7D329-F0D4-439A-8990-1CF1BF6E0469}" type="presOf" srcId="{55026B6D-BF42-477B-AA39-2BC82E56D833}" destId="{4CDC0A84-DCD8-475A-9868-5779EFB62587}" srcOrd="0" destOrd="0" presId="urn:microsoft.com/office/officeart/2005/8/layout/venn2"/>
    <dgm:cxn modelId="{C41A47A1-07F1-4669-98AC-9B312316FA74}" type="presOf" srcId="{42B27D4E-243D-4E5B-9416-907F843A3BEE}" destId="{C5C18F2E-4837-4A84-ABBE-8776151C05A8}" srcOrd="0" destOrd="0" presId="urn:microsoft.com/office/officeart/2005/8/layout/venn2"/>
    <dgm:cxn modelId="{BC3382B8-5F35-4B21-A1BB-75FF668412F3}" type="presOf" srcId="{42B27D4E-243D-4E5B-9416-907F843A3BEE}" destId="{228D1B08-4AE9-46BB-B567-570694D1BC9C}" srcOrd="1" destOrd="0" presId="urn:microsoft.com/office/officeart/2005/8/layout/venn2"/>
    <dgm:cxn modelId="{9AD3644D-253E-42FC-8E06-08CC89C04E0E}" type="presOf" srcId="{24579E70-314D-4B39-AD0F-88FBDB0E7ED2}" destId="{B938F9A4-C40A-45D2-940E-733662880000}" srcOrd="0" destOrd="0" presId="urn:microsoft.com/office/officeart/2005/8/layout/venn2"/>
    <dgm:cxn modelId="{9471A92B-C96A-430B-845B-0DCBE698E992}" type="presOf" srcId="{24579E70-314D-4B39-AD0F-88FBDB0E7ED2}" destId="{86FD3B33-BB12-4A1C-8161-17D27E49581D}" srcOrd="1" destOrd="0" presId="urn:microsoft.com/office/officeart/2005/8/layout/venn2"/>
    <dgm:cxn modelId="{CC39F96B-7E82-4D95-BEB6-E8C15CAEA674}" type="presOf" srcId="{55026B6D-BF42-477B-AA39-2BC82E56D833}" destId="{FC6EFE28-63D3-41E3-8B27-181821DDA990}" srcOrd="1" destOrd="0" presId="urn:microsoft.com/office/officeart/2005/8/layout/venn2"/>
    <dgm:cxn modelId="{73DDCF7D-76CA-4BAD-A262-DD1F9E8F7C60}" srcId="{0280EFEE-505D-40BD-A463-2746003B0C54}" destId="{24579E70-314D-4B39-AD0F-88FBDB0E7ED2}" srcOrd="3" destOrd="0" parTransId="{319F68F4-6E3C-46CE-A0E7-341AD2981932}" sibTransId="{BF8C891E-F15E-4350-B16B-7D7489BAD1F8}"/>
    <dgm:cxn modelId="{B00E858B-0B94-40D6-9E3F-818DDC2A48EF}" type="presParOf" srcId="{8F60477D-AFC6-46FC-9A28-380F7CFC91FE}" destId="{3EBD216A-9E37-48F5-BD62-4B36DD06A8E3}" srcOrd="0" destOrd="0" presId="urn:microsoft.com/office/officeart/2005/8/layout/venn2"/>
    <dgm:cxn modelId="{7CCCEF6D-B091-4C5E-B384-77AB2667CF0F}" type="presParOf" srcId="{3EBD216A-9E37-48F5-BD62-4B36DD06A8E3}" destId="{4CDC0A84-DCD8-475A-9868-5779EFB62587}" srcOrd="0" destOrd="0" presId="urn:microsoft.com/office/officeart/2005/8/layout/venn2"/>
    <dgm:cxn modelId="{E3BFC0BF-953C-4E4A-B005-10B2A4F16BAA}" type="presParOf" srcId="{3EBD216A-9E37-48F5-BD62-4B36DD06A8E3}" destId="{FC6EFE28-63D3-41E3-8B27-181821DDA990}" srcOrd="1" destOrd="0" presId="urn:microsoft.com/office/officeart/2005/8/layout/venn2"/>
    <dgm:cxn modelId="{1BFFD979-44AC-4675-8AF5-FE014214EA0E}" type="presParOf" srcId="{8F60477D-AFC6-46FC-9A28-380F7CFC91FE}" destId="{F4CDB87D-9B07-4A0F-ADC6-96AA87CCCDA8}" srcOrd="1" destOrd="0" presId="urn:microsoft.com/office/officeart/2005/8/layout/venn2"/>
    <dgm:cxn modelId="{D4261EED-4A71-4341-8961-D18726B4A7A2}" type="presParOf" srcId="{F4CDB87D-9B07-4A0F-ADC6-96AA87CCCDA8}" destId="{C6B65048-684B-4A3B-A5BF-6DAB37735F95}" srcOrd="0" destOrd="0" presId="urn:microsoft.com/office/officeart/2005/8/layout/venn2"/>
    <dgm:cxn modelId="{2451F4DD-D812-4AE3-95A3-EDCAEE3BD7C2}" type="presParOf" srcId="{F4CDB87D-9B07-4A0F-ADC6-96AA87CCCDA8}" destId="{C2B5F97A-093C-405C-B091-2C7381FAAEF9}" srcOrd="1" destOrd="0" presId="urn:microsoft.com/office/officeart/2005/8/layout/venn2"/>
    <dgm:cxn modelId="{DAB852F9-1CC9-4358-B48E-F03A5357DC6A}" type="presParOf" srcId="{8F60477D-AFC6-46FC-9A28-380F7CFC91FE}" destId="{54771F17-163C-419C-9EE5-796D1F9DDF00}" srcOrd="2" destOrd="0" presId="urn:microsoft.com/office/officeart/2005/8/layout/venn2"/>
    <dgm:cxn modelId="{AA27D765-91E6-43C5-9B20-1C597F748086}" type="presParOf" srcId="{54771F17-163C-419C-9EE5-796D1F9DDF00}" destId="{C5C18F2E-4837-4A84-ABBE-8776151C05A8}" srcOrd="0" destOrd="0" presId="urn:microsoft.com/office/officeart/2005/8/layout/venn2"/>
    <dgm:cxn modelId="{97027B4C-37D6-4EA4-964A-2960CC8501CE}" type="presParOf" srcId="{54771F17-163C-419C-9EE5-796D1F9DDF00}" destId="{228D1B08-4AE9-46BB-B567-570694D1BC9C}" srcOrd="1" destOrd="0" presId="urn:microsoft.com/office/officeart/2005/8/layout/venn2"/>
    <dgm:cxn modelId="{B424DA5E-4A42-4D92-9D5D-1497E28FD47C}" type="presParOf" srcId="{8F60477D-AFC6-46FC-9A28-380F7CFC91FE}" destId="{E39B900D-E989-4D74-AA14-3F8F0722AAEB}" srcOrd="3" destOrd="0" presId="urn:microsoft.com/office/officeart/2005/8/layout/venn2"/>
    <dgm:cxn modelId="{DB4FBAF3-9858-48BE-B431-4AD43F37A481}" type="presParOf" srcId="{E39B900D-E989-4D74-AA14-3F8F0722AAEB}" destId="{B938F9A4-C40A-45D2-940E-733662880000}" srcOrd="0" destOrd="0" presId="urn:microsoft.com/office/officeart/2005/8/layout/venn2"/>
    <dgm:cxn modelId="{FFAEB469-4992-45B8-B25B-ABB8BA783C99}" type="presParOf" srcId="{E39B900D-E989-4D74-AA14-3F8F0722AAEB}" destId="{86FD3B33-BB12-4A1C-8161-17D27E49581D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CEC542-D80F-427E-9A99-E5E43B127627}" type="doc">
      <dgm:prSet loTypeId="urn:diagrams.loki3.com/VaryingWidthList+Icon" loCatId="officeonline" qsTypeId="urn:microsoft.com/office/officeart/2005/8/quickstyle/simple1#2" qsCatId="simple" csTypeId="urn:microsoft.com/office/officeart/2005/8/colors/accent1_2#2" csCatId="accent1" phldr="1"/>
      <dgm:spPr/>
    </dgm:pt>
    <dgm:pt modelId="{E78AF256-CB06-4C04-A777-1029B721D80F}">
      <dgm:prSet phldrT="[Text]"/>
      <dgm:spPr/>
      <dgm:t>
        <a:bodyPr/>
        <a:lstStyle/>
        <a:p>
          <a:r>
            <a:rPr lang="cs-CZ" dirty="0" smtClean="0"/>
            <a:t>Západní vítr – mírný pás</a:t>
          </a:r>
          <a:endParaRPr lang="cs-CZ" dirty="0"/>
        </a:p>
      </dgm:t>
    </dgm:pt>
    <dgm:pt modelId="{AFA00C6A-7BF3-4B6B-BA78-E1915200AEEF}" type="parTrans" cxnId="{CAF6856F-9F7B-49F2-BDEB-6029FFDCD872}">
      <dgm:prSet/>
      <dgm:spPr/>
      <dgm:t>
        <a:bodyPr/>
        <a:lstStyle/>
        <a:p>
          <a:endParaRPr lang="cs-CZ"/>
        </a:p>
      </dgm:t>
    </dgm:pt>
    <dgm:pt modelId="{F25D72FC-73B8-4CD3-864D-940D5C352DD1}" type="sibTrans" cxnId="{CAF6856F-9F7B-49F2-BDEB-6029FFDCD872}">
      <dgm:prSet/>
      <dgm:spPr/>
      <dgm:t>
        <a:bodyPr/>
        <a:lstStyle/>
        <a:p>
          <a:endParaRPr lang="cs-CZ"/>
        </a:p>
      </dgm:t>
    </dgm:pt>
    <dgm:pt modelId="{5CE31FC4-7ED7-4E60-B346-978B1328F0F5}">
      <dgm:prSet phldrT="[Text]"/>
      <dgm:spPr/>
      <dgm:t>
        <a:bodyPr/>
        <a:lstStyle/>
        <a:p>
          <a:r>
            <a:rPr lang="cs-CZ" dirty="0" smtClean="0"/>
            <a:t>SV a JV pasát  </a:t>
          </a:r>
        </a:p>
        <a:p>
          <a:r>
            <a:rPr lang="cs-CZ" dirty="0" smtClean="0"/>
            <a:t>kolem rovníku  </a:t>
          </a:r>
          <a:endParaRPr lang="cs-CZ" dirty="0"/>
        </a:p>
      </dgm:t>
    </dgm:pt>
    <dgm:pt modelId="{CB061053-1193-4E48-8599-AED75464ED8C}" type="parTrans" cxnId="{42ADAD85-3734-4152-854F-99C164850492}">
      <dgm:prSet/>
      <dgm:spPr/>
      <dgm:t>
        <a:bodyPr/>
        <a:lstStyle/>
        <a:p>
          <a:endParaRPr lang="cs-CZ"/>
        </a:p>
      </dgm:t>
    </dgm:pt>
    <dgm:pt modelId="{BFFC7B37-F6AB-44BF-BED5-EA87150EAA93}" type="sibTrans" cxnId="{42ADAD85-3734-4152-854F-99C164850492}">
      <dgm:prSet/>
      <dgm:spPr/>
      <dgm:t>
        <a:bodyPr/>
        <a:lstStyle/>
        <a:p>
          <a:endParaRPr lang="cs-CZ"/>
        </a:p>
      </dgm:t>
    </dgm:pt>
    <dgm:pt modelId="{B6A1C67F-0F4A-4C4F-B03D-97ED07992BFD}">
      <dgm:prSet phldrT="[Text]"/>
      <dgm:spPr/>
      <dgm:t>
        <a:bodyPr/>
        <a:lstStyle/>
        <a:p>
          <a:r>
            <a:rPr lang="cs-CZ" dirty="0" smtClean="0"/>
            <a:t>Západní vítr – mírný pás</a:t>
          </a:r>
          <a:endParaRPr lang="cs-CZ" dirty="0"/>
        </a:p>
      </dgm:t>
    </dgm:pt>
    <dgm:pt modelId="{E402869C-6859-43FB-8FD6-147AF2099783}" type="parTrans" cxnId="{5E5DC7BD-6E7E-46B9-9135-82580F9FF3B7}">
      <dgm:prSet/>
      <dgm:spPr/>
      <dgm:t>
        <a:bodyPr/>
        <a:lstStyle/>
        <a:p>
          <a:endParaRPr lang="cs-CZ"/>
        </a:p>
      </dgm:t>
    </dgm:pt>
    <dgm:pt modelId="{CD47565C-BABC-4D25-BCDC-778C1494174A}" type="sibTrans" cxnId="{5E5DC7BD-6E7E-46B9-9135-82580F9FF3B7}">
      <dgm:prSet/>
      <dgm:spPr/>
      <dgm:t>
        <a:bodyPr/>
        <a:lstStyle/>
        <a:p>
          <a:endParaRPr lang="cs-CZ"/>
        </a:p>
      </dgm:t>
    </dgm:pt>
    <dgm:pt modelId="{643C868F-D11B-49BB-A41C-0EA4A44495CB}" type="pres">
      <dgm:prSet presAssocID="{7CCEC542-D80F-427E-9A99-E5E43B127627}" presName="Name0" presStyleCnt="0">
        <dgm:presLayoutVars>
          <dgm:resizeHandles/>
        </dgm:presLayoutVars>
      </dgm:prSet>
      <dgm:spPr/>
    </dgm:pt>
    <dgm:pt modelId="{EAD3980F-9976-4A08-AA56-A53BC76279B7}" type="pres">
      <dgm:prSet presAssocID="{E78AF256-CB06-4C04-A777-1029B721D80F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30C73D-BE26-41CA-B1DD-B79C4B284D2B}" type="pres">
      <dgm:prSet presAssocID="{F25D72FC-73B8-4CD3-864D-940D5C352DD1}" presName="space" presStyleCnt="0"/>
      <dgm:spPr/>
    </dgm:pt>
    <dgm:pt modelId="{865C2F1F-D23D-4F4F-BFE6-7DAEA80A32A7}" type="pres">
      <dgm:prSet presAssocID="{5CE31FC4-7ED7-4E60-B346-978B1328F0F5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986549-74A5-4ACD-A9F4-3ABA92C64061}" type="pres">
      <dgm:prSet presAssocID="{BFFC7B37-F6AB-44BF-BED5-EA87150EAA93}" presName="space" presStyleCnt="0"/>
      <dgm:spPr/>
    </dgm:pt>
    <dgm:pt modelId="{9B16FAA3-C04C-4422-AE8E-46B5CA6D2032}" type="pres">
      <dgm:prSet presAssocID="{B6A1C67F-0F4A-4C4F-B03D-97ED07992BFD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050FC1-5987-4F2F-B686-8D3EA8CC19AC}" type="presOf" srcId="{E78AF256-CB06-4C04-A777-1029B721D80F}" destId="{EAD3980F-9976-4A08-AA56-A53BC76279B7}" srcOrd="0" destOrd="0" presId="urn:diagrams.loki3.com/VaryingWidthList+Icon"/>
    <dgm:cxn modelId="{3422B1C8-5DC4-4D70-826A-52E3BE19B19E}" type="presOf" srcId="{5CE31FC4-7ED7-4E60-B346-978B1328F0F5}" destId="{865C2F1F-D23D-4F4F-BFE6-7DAEA80A32A7}" srcOrd="0" destOrd="0" presId="urn:diagrams.loki3.com/VaryingWidthList+Icon"/>
    <dgm:cxn modelId="{A036B783-709E-41A6-8669-24B6D84ACE15}" type="presOf" srcId="{B6A1C67F-0F4A-4C4F-B03D-97ED07992BFD}" destId="{9B16FAA3-C04C-4422-AE8E-46B5CA6D2032}" srcOrd="0" destOrd="0" presId="urn:diagrams.loki3.com/VaryingWidthList+Icon"/>
    <dgm:cxn modelId="{42ADAD85-3734-4152-854F-99C164850492}" srcId="{7CCEC542-D80F-427E-9A99-E5E43B127627}" destId="{5CE31FC4-7ED7-4E60-B346-978B1328F0F5}" srcOrd="1" destOrd="0" parTransId="{CB061053-1193-4E48-8599-AED75464ED8C}" sibTransId="{BFFC7B37-F6AB-44BF-BED5-EA87150EAA93}"/>
    <dgm:cxn modelId="{CAF6856F-9F7B-49F2-BDEB-6029FFDCD872}" srcId="{7CCEC542-D80F-427E-9A99-E5E43B127627}" destId="{E78AF256-CB06-4C04-A777-1029B721D80F}" srcOrd="0" destOrd="0" parTransId="{AFA00C6A-7BF3-4B6B-BA78-E1915200AEEF}" sibTransId="{F25D72FC-73B8-4CD3-864D-940D5C352DD1}"/>
    <dgm:cxn modelId="{EE18510C-EE5C-45E1-8FC1-B7FB81D59E7B}" type="presOf" srcId="{7CCEC542-D80F-427E-9A99-E5E43B127627}" destId="{643C868F-D11B-49BB-A41C-0EA4A44495CB}" srcOrd="0" destOrd="0" presId="urn:diagrams.loki3.com/VaryingWidthList+Icon"/>
    <dgm:cxn modelId="{5E5DC7BD-6E7E-46B9-9135-82580F9FF3B7}" srcId="{7CCEC542-D80F-427E-9A99-E5E43B127627}" destId="{B6A1C67F-0F4A-4C4F-B03D-97ED07992BFD}" srcOrd="2" destOrd="0" parTransId="{E402869C-6859-43FB-8FD6-147AF2099783}" sibTransId="{CD47565C-BABC-4D25-BCDC-778C1494174A}"/>
    <dgm:cxn modelId="{B2C6C89D-7A26-4B0D-87EE-27BC80AB062C}" type="presParOf" srcId="{643C868F-D11B-49BB-A41C-0EA4A44495CB}" destId="{EAD3980F-9976-4A08-AA56-A53BC76279B7}" srcOrd="0" destOrd="0" presId="urn:diagrams.loki3.com/VaryingWidthList+Icon"/>
    <dgm:cxn modelId="{7EE0F59F-C11D-4724-BAAE-C5782A94ED04}" type="presParOf" srcId="{643C868F-D11B-49BB-A41C-0EA4A44495CB}" destId="{BC30C73D-BE26-41CA-B1DD-B79C4B284D2B}" srcOrd="1" destOrd="0" presId="urn:diagrams.loki3.com/VaryingWidthList+Icon"/>
    <dgm:cxn modelId="{3E705EA1-2428-4E34-AAB4-333DC92222DA}" type="presParOf" srcId="{643C868F-D11B-49BB-A41C-0EA4A44495CB}" destId="{865C2F1F-D23D-4F4F-BFE6-7DAEA80A32A7}" srcOrd="2" destOrd="0" presId="urn:diagrams.loki3.com/VaryingWidthList+Icon"/>
    <dgm:cxn modelId="{1D7803A8-EA48-421F-926A-92ED7701AF41}" type="presParOf" srcId="{643C868F-D11B-49BB-A41C-0EA4A44495CB}" destId="{31986549-74A5-4ACD-A9F4-3ABA92C64061}" srcOrd="3" destOrd="0" presId="urn:diagrams.loki3.com/VaryingWidthList+Icon"/>
    <dgm:cxn modelId="{EEF0164B-D672-49C4-AC07-755FBF87C719}" type="presParOf" srcId="{643C868F-D11B-49BB-A41C-0EA4A44495CB}" destId="{9B16FAA3-C04C-4422-AE8E-46B5CA6D2032}" srcOrd="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908956-E2BE-4F37-BC7B-D4D0B42D96E4}" type="doc">
      <dgm:prSet loTypeId="urn:diagrams.loki3.com/BracketList+Icon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9BF688D4-5897-4895-B730-5DA30CCC237A}">
      <dgm:prSet phldrT="[Text]"/>
      <dgm:spPr/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1921CE6F-7A9F-43E5-AD4E-F52BFEF44DFC}" type="parTrans" cxnId="{C40B3B22-E1CD-41F3-BCB5-88DC492EECFD}">
      <dgm:prSet/>
      <dgm:spPr/>
      <dgm:t>
        <a:bodyPr/>
        <a:lstStyle/>
        <a:p>
          <a:endParaRPr lang="cs-CZ"/>
        </a:p>
      </dgm:t>
    </dgm:pt>
    <dgm:pt modelId="{74719187-D5DC-4527-8153-BFC0D00AA2BA}" type="sibTrans" cxnId="{C40B3B22-E1CD-41F3-BCB5-88DC492EECFD}">
      <dgm:prSet/>
      <dgm:spPr/>
      <dgm:t>
        <a:bodyPr/>
        <a:lstStyle/>
        <a:p>
          <a:endParaRPr lang="cs-CZ"/>
        </a:p>
      </dgm:t>
    </dgm:pt>
    <dgm:pt modelId="{91220D96-6959-45FB-812A-B1B7DA8CFC25}">
      <dgm:prSet phldrT="[Text]"/>
      <dgm:spPr/>
      <dgm:t>
        <a:bodyPr/>
        <a:lstStyle/>
        <a:p>
          <a:r>
            <a:rPr lang="cs-CZ" dirty="0" smtClean="0"/>
            <a:t>vanou od moře na pevninu</a:t>
          </a:r>
          <a:endParaRPr lang="cs-CZ" dirty="0"/>
        </a:p>
      </dgm:t>
    </dgm:pt>
    <dgm:pt modelId="{0FD043FA-24B2-4CCB-9275-E9277F1068BC}" type="parTrans" cxnId="{57A63D2D-1028-45B9-8389-897524F222D1}">
      <dgm:prSet/>
      <dgm:spPr/>
      <dgm:t>
        <a:bodyPr/>
        <a:lstStyle/>
        <a:p>
          <a:endParaRPr lang="cs-CZ"/>
        </a:p>
      </dgm:t>
    </dgm:pt>
    <dgm:pt modelId="{9D116573-68C8-4D88-9088-662A4186D43B}" type="sibTrans" cxnId="{57A63D2D-1028-45B9-8389-897524F222D1}">
      <dgm:prSet/>
      <dgm:spPr/>
      <dgm:t>
        <a:bodyPr/>
        <a:lstStyle/>
        <a:p>
          <a:endParaRPr lang="cs-CZ"/>
        </a:p>
      </dgm:t>
    </dgm:pt>
    <dgm:pt modelId="{7D517604-7627-4341-9C89-F86D3F44F2E7}">
      <dgm:prSet phldrT="[Text]"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C562845D-22FA-417A-9399-FD67973843E5}" type="parTrans" cxnId="{F856DBCB-09D8-4E05-8597-0EA75BB359F5}">
      <dgm:prSet/>
      <dgm:spPr/>
      <dgm:t>
        <a:bodyPr/>
        <a:lstStyle/>
        <a:p>
          <a:endParaRPr lang="cs-CZ"/>
        </a:p>
      </dgm:t>
    </dgm:pt>
    <dgm:pt modelId="{8F68B7B2-1DF7-417E-B441-60EB963E9420}" type="sibTrans" cxnId="{F856DBCB-09D8-4E05-8597-0EA75BB359F5}">
      <dgm:prSet/>
      <dgm:spPr/>
      <dgm:t>
        <a:bodyPr/>
        <a:lstStyle/>
        <a:p>
          <a:endParaRPr lang="cs-CZ"/>
        </a:p>
      </dgm:t>
    </dgm:pt>
    <dgm:pt modelId="{A22EC99E-6D96-4D46-8436-626AB91EAD3E}">
      <dgm:prSet phldrT="[Text]"/>
      <dgm:spPr/>
      <dgm:t>
        <a:bodyPr/>
        <a:lstStyle/>
        <a:p>
          <a:r>
            <a:rPr lang="cs-CZ" dirty="0" smtClean="0"/>
            <a:t>vanou od pevniny na moře</a:t>
          </a:r>
          <a:endParaRPr lang="cs-CZ" dirty="0"/>
        </a:p>
      </dgm:t>
    </dgm:pt>
    <dgm:pt modelId="{9BE65D39-5554-427A-9A17-2DBB55B398A6}" type="parTrans" cxnId="{8609B476-B6C0-4609-BA55-D2D93BF8FFCA}">
      <dgm:prSet/>
      <dgm:spPr/>
      <dgm:t>
        <a:bodyPr/>
        <a:lstStyle/>
        <a:p>
          <a:endParaRPr lang="cs-CZ"/>
        </a:p>
      </dgm:t>
    </dgm:pt>
    <dgm:pt modelId="{F0E07E97-2155-467B-9087-BA220395C29B}" type="sibTrans" cxnId="{8609B476-B6C0-4609-BA55-D2D93BF8FFCA}">
      <dgm:prSet/>
      <dgm:spPr/>
      <dgm:t>
        <a:bodyPr/>
        <a:lstStyle/>
        <a:p>
          <a:endParaRPr lang="cs-CZ"/>
        </a:p>
      </dgm:t>
    </dgm:pt>
    <dgm:pt modelId="{DE0B827C-137B-43F1-983C-7C41B901D104}" type="pres">
      <dgm:prSet presAssocID="{BE908956-E2BE-4F37-BC7B-D4D0B42D96E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51F01B-FC18-4AE9-8F03-8994542C4936}" type="pres">
      <dgm:prSet presAssocID="{9BF688D4-5897-4895-B730-5DA30CCC237A}" presName="linNode" presStyleCnt="0"/>
      <dgm:spPr/>
    </dgm:pt>
    <dgm:pt modelId="{DB9C66CB-023D-439A-BF8C-61E8807A0A76}" type="pres">
      <dgm:prSet presAssocID="{9BF688D4-5897-4895-B730-5DA30CCC237A}" presName="parTx" presStyleLbl="revTx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22CFB7-1A22-4C24-AEBC-0ABF5A39ECF2}" type="pres">
      <dgm:prSet presAssocID="{9BF688D4-5897-4895-B730-5DA30CCC237A}" presName="bracket" presStyleLbl="parChTrans1D1" presStyleIdx="0" presStyleCnt="2"/>
      <dgm:spPr/>
    </dgm:pt>
    <dgm:pt modelId="{A45BB235-BFB9-4170-9F69-82188EA399AC}" type="pres">
      <dgm:prSet presAssocID="{9BF688D4-5897-4895-B730-5DA30CCC237A}" presName="spH" presStyleCnt="0"/>
      <dgm:spPr/>
    </dgm:pt>
    <dgm:pt modelId="{B25C9636-8DB9-49A3-854D-9EC2A0C5BB7E}" type="pres">
      <dgm:prSet presAssocID="{9BF688D4-5897-4895-B730-5DA30CCC237A}" presName="desTx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4356B7-55EB-4DF3-888F-6137DF09B44D}" type="pres">
      <dgm:prSet presAssocID="{74719187-D5DC-4527-8153-BFC0D00AA2BA}" presName="spV" presStyleCnt="0"/>
      <dgm:spPr/>
    </dgm:pt>
    <dgm:pt modelId="{4FF0BE40-FEB4-44B7-AAF1-82B8693F2A56}" type="pres">
      <dgm:prSet presAssocID="{7D517604-7627-4341-9C89-F86D3F44F2E7}" presName="linNode" presStyleCnt="0"/>
      <dgm:spPr/>
    </dgm:pt>
    <dgm:pt modelId="{B29318EC-EA34-42F3-911D-F28203FCD2ED}" type="pres">
      <dgm:prSet presAssocID="{7D517604-7627-4341-9C89-F86D3F44F2E7}" presName="parTx" presStyleLbl="revTx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4A8A76-51E0-421A-8C0E-846F7029FB17}" type="pres">
      <dgm:prSet presAssocID="{7D517604-7627-4341-9C89-F86D3F44F2E7}" presName="bracket" presStyleLbl="parChTrans1D1" presStyleIdx="1" presStyleCnt="2"/>
      <dgm:spPr/>
    </dgm:pt>
    <dgm:pt modelId="{80EC81FF-9F5E-47D4-A460-FDED4CBA2E43}" type="pres">
      <dgm:prSet presAssocID="{7D517604-7627-4341-9C89-F86D3F44F2E7}" presName="spH" presStyleCnt="0"/>
      <dgm:spPr/>
    </dgm:pt>
    <dgm:pt modelId="{9FB0AEC9-D420-4360-BBE1-44B2C2A4483A}" type="pres">
      <dgm:prSet presAssocID="{7D517604-7627-4341-9C89-F86D3F44F2E7}" presName="desT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A63D2D-1028-45B9-8389-897524F222D1}" srcId="{9BF688D4-5897-4895-B730-5DA30CCC237A}" destId="{91220D96-6959-45FB-812A-B1B7DA8CFC25}" srcOrd="0" destOrd="0" parTransId="{0FD043FA-24B2-4CCB-9275-E9277F1068BC}" sibTransId="{9D116573-68C8-4D88-9088-662A4186D43B}"/>
    <dgm:cxn modelId="{F856DBCB-09D8-4E05-8597-0EA75BB359F5}" srcId="{BE908956-E2BE-4F37-BC7B-D4D0B42D96E4}" destId="{7D517604-7627-4341-9C89-F86D3F44F2E7}" srcOrd="1" destOrd="0" parTransId="{C562845D-22FA-417A-9399-FD67973843E5}" sibTransId="{8F68B7B2-1DF7-417E-B441-60EB963E9420}"/>
    <dgm:cxn modelId="{B6101680-B84C-49F7-B646-B25A0CA6CEF7}" type="presOf" srcId="{9BF688D4-5897-4895-B730-5DA30CCC237A}" destId="{DB9C66CB-023D-439A-BF8C-61E8807A0A76}" srcOrd="0" destOrd="0" presId="urn:diagrams.loki3.com/BracketList+Icon"/>
    <dgm:cxn modelId="{8609B476-B6C0-4609-BA55-D2D93BF8FFCA}" srcId="{7D517604-7627-4341-9C89-F86D3F44F2E7}" destId="{A22EC99E-6D96-4D46-8436-626AB91EAD3E}" srcOrd="0" destOrd="0" parTransId="{9BE65D39-5554-427A-9A17-2DBB55B398A6}" sibTransId="{F0E07E97-2155-467B-9087-BA220395C29B}"/>
    <dgm:cxn modelId="{C40B3B22-E1CD-41F3-BCB5-88DC492EECFD}" srcId="{BE908956-E2BE-4F37-BC7B-D4D0B42D96E4}" destId="{9BF688D4-5897-4895-B730-5DA30CCC237A}" srcOrd="0" destOrd="0" parTransId="{1921CE6F-7A9F-43E5-AD4E-F52BFEF44DFC}" sibTransId="{74719187-D5DC-4527-8153-BFC0D00AA2BA}"/>
    <dgm:cxn modelId="{3B8F46BE-CD61-4AA2-89AD-EAA00D439406}" type="presOf" srcId="{7D517604-7627-4341-9C89-F86D3F44F2E7}" destId="{B29318EC-EA34-42F3-911D-F28203FCD2ED}" srcOrd="0" destOrd="0" presId="urn:diagrams.loki3.com/BracketList+Icon"/>
    <dgm:cxn modelId="{524BC7BC-6469-4FF5-8876-321C83A32287}" type="presOf" srcId="{A22EC99E-6D96-4D46-8436-626AB91EAD3E}" destId="{9FB0AEC9-D420-4360-BBE1-44B2C2A4483A}" srcOrd="0" destOrd="0" presId="urn:diagrams.loki3.com/BracketList+Icon"/>
    <dgm:cxn modelId="{9A975C2D-6037-4D51-994B-AFA4D162534A}" type="presOf" srcId="{91220D96-6959-45FB-812A-B1B7DA8CFC25}" destId="{B25C9636-8DB9-49A3-854D-9EC2A0C5BB7E}" srcOrd="0" destOrd="0" presId="urn:diagrams.loki3.com/BracketList+Icon"/>
    <dgm:cxn modelId="{506B1ED5-66B8-4933-B8E3-2C146A78D7E8}" type="presOf" srcId="{BE908956-E2BE-4F37-BC7B-D4D0B42D96E4}" destId="{DE0B827C-137B-43F1-983C-7C41B901D104}" srcOrd="0" destOrd="0" presId="urn:diagrams.loki3.com/BracketList+Icon"/>
    <dgm:cxn modelId="{64BD899B-6159-4941-AE1B-BFB333430E5F}" type="presParOf" srcId="{DE0B827C-137B-43F1-983C-7C41B901D104}" destId="{F151F01B-FC18-4AE9-8F03-8994542C4936}" srcOrd="0" destOrd="0" presId="urn:diagrams.loki3.com/BracketList+Icon"/>
    <dgm:cxn modelId="{66563D3E-2F72-4502-A8CC-B0742E6A13D3}" type="presParOf" srcId="{F151F01B-FC18-4AE9-8F03-8994542C4936}" destId="{DB9C66CB-023D-439A-BF8C-61E8807A0A76}" srcOrd="0" destOrd="0" presId="urn:diagrams.loki3.com/BracketList+Icon"/>
    <dgm:cxn modelId="{4A36A85A-3384-47DC-8F86-10E004018531}" type="presParOf" srcId="{F151F01B-FC18-4AE9-8F03-8994542C4936}" destId="{1C22CFB7-1A22-4C24-AEBC-0ABF5A39ECF2}" srcOrd="1" destOrd="0" presId="urn:diagrams.loki3.com/BracketList+Icon"/>
    <dgm:cxn modelId="{949AD228-2607-468E-A7AE-D73934772D3C}" type="presParOf" srcId="{F151F01B-FC18-4AE9-8F03-8994542C4936}" destId="{A45BB235-BFB9-4170-9F69-82188EA399AC}" srcOrd="2" destOrd="0" presId="urn:diagrams.loki3.com/BracketList+Icon"/>
    <dgm:cxn modelId="{A01C34A7-B4FE-4482-B79B-91FEF64D075A}" type="presParOf" srcId="{F151F01B-FC18-4AE9-8F03-8994542C4936}" destId="{B25C9636-8DB9-49A3-854D-9EC2A0C5BB7E}" srcOrd="3" destOrd="0" presId="urn:diagrams.loki3.com/BracketList+Icon"/>
    <dgm:cxn modelId="{3275A34D-86EB-4526-8880-D8036331857F}" type="presParOf" srcId="{DE0B827C-137B-43F1-983C-7C41B901D104}" destId="{6D4356B7-55EB-4DF3-888F-6137DF09B44D}" srcOrd="1" destOrd="0" presId="urn:diagrams.loki3.com/BracketList+Icon"/>
    <dgm:cxn modelId="{0DAD2807-FCE2-464F-9AB9-337A81D64345}" type="presParOf" srcId="{DE0B827C-137B-43F1-983C-7C41B901D104}" destId="{4FF0BE40-FEB4-44B7-AAF1-82B8693F2A56}" srcOrd="2" destOrd="0" presId="urn:diagrams.loki3.com/BracketList+Icon"/>
    <dgm:cxn modelId="{669CCE8E-8B87-4D20-9B7B-5FE91994941B}" type="presParOf" srcId="{4FF0BE40-FEB4-44B7-AAF1-82B8693F2A56}" destId="{B29318EC-EA34-42F3-911D-F28203FCD2ED}" srcOrd="0" destOrd="0" presId="urn:diagrams.loki3.com/BracketList+Icon"/>
    <dgm:cxn modelId="{0301A724-55BD-42B3-8D9D-468FC3C4A906}" type="presParOf" srcId="{4FF0BE40-FEB4-44B7-AAF1-82B8693F2A56}" destId="{E44A8A76-51E0-421A-8C0E-846F7029FB17}" srcOrd="1" destOrd="0" presId="urn:diagrams.loki3.com/BracketList+Icon"/>
    <dgm:cxn modelId="{5DAAC64A-6B56-4EC5-9870-F80392E83465}" type="presParOf" srcId="{4FF0BE40-FEB4-44B7-AAF1-82B8693F2A56}" destId="{80EC81FF-9F5E-47D4-A460-FDED4CBA2E43}" srcOrd="2" destOrd="0" presId="urn:diagrams.loki3.com/BracketList+Icon"/>
    <dgm:cxn modelId="{3441FE2E-72CA-4959-8BE2-198542CED9B6}" type="presParOf" srcId="{4FF0BE40-FEB4-44B7-AAF1-82B8693F2A56}" destId="{9FB0AEC9-D420-4360-BBE1-44B2C2A4483A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D5B10C-3B85-4DF6-BB7A-8AF14BA2815D}" type="doc">
      <dgm:prSet loTypeId="urn:microsoft.com/office/officeart/2008/layout/VerticalCircleList" loCatId="list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2D3477A4-C10A-4788-B63C-8565766EA6F3}">
      <dgm:prSet phldrT="[Text]"/>
      <dgm:spPr/>
      <dgm:t>
        <a:bodyPr/>
        <a:lstStyle/>
        <a:p>
          <a:r>
            <a:rPr lang="cs-CZ" dirty="0" smtClean="0"/>
            <a:t>Nad oceánem</a:t>
          </a:r>
          <a:endParaRPr lang="cs-CZ" dirty="0"/>
        </a:p>
      </dgm:t>
    </dgm:pt>
    <dgm:pt modelId="{D26DE230-6AAA-446D-921C-0960C70CA227}" type="parTrans" cxnId="{BBDDE5D6-A086-4B84-B300-675FA507CB1F}">
      <dgm:prSet/>
      <dgm:spPr/>
      <dgm:t>
        <a:bodyPr/>
        <a:lstStyle/>
        <a:p>
          <a:endParaRPr lang="cs-CZ"/>
        </a:p>
      </dgm:t>
    </dgm:pt>
    <dgm:pt modelId="{638B4293-DE50-4682-A715-0DA8ACBEA606}" type="sibTrans" cxnId="{BBDDE5D6-A086-4B84-B300-675FA507CB1F}">
      <dgm:prSet/>
      <dgm:spPr/>
      <dgm:t>
        <a:bodyPr/>
        <a:lstStyle/>
        <a:p>
          <a:endParaRPr lang="cs-CZ"/>
        </a:p>
      </dgm:t>
    </dgm:pt>
    <dgm:pt modelId="{D715A244-E10B-463E-B35B-1759F11413D6}">
      <dgm:prSet phldrT="[Text]"/>
      <dgm:spPr/>
      <dgm:t>
        <a:bodyPr/>
        <a:lstStyle/>
        <a:p>
          <a:r>
            <a:rPr lang="cs-CZ" dirty="0" smtClean="0"/>
            <a:t>Uragány, hurikány</a:t>
          </a:r>
          <a:endParaRPr lang="cs-CZ" dirty="0"/>
        </a:p>
      </dgm:t>
    </dgm:pt>
    <dgm:pt modelId="{7E2CF402-138A-480C-9A41-A603D45F3B01}" type="parTrans" cxnId="{A29E6BAE-03F3-48C8-844A-C4F8CD123D49}">
      <dgm:prSet/>
      <dgm:spPr/>
      <dgm:t>
        <a:bodyPr/>
        <a:lstStyle/>
        <a:p>
          <a:endParaRPr lang="cs-CZ"/>
        </a:p>
      </dgm:t>
    </dgm:pt>
    <dgm:pt modelId="{9AADD9D0-38FF-4978-B3A9-E76FC34BB3CF}" type="sibTrans" cxnId="{A29E6BAE-03F3-48C8-844A-C4F8CD123D49}">
      <dgm:prSet/>
      <dgm:spPr/>
      <dgm:t>
        <a:bodyPr/>
        <a:lstStyle/>
        <a:p>
          <a:endParaRPr lang="cs-CZ"/>
        </a:p>
      </dgm:t>
    </dgm:pt>
    <dgm:pt modelId="{2A835180-B0D5-4426-8537-1E770435F199}">
      <dgm:prSet phldrT="[Text]"/>
      <dgm:spPr/>
      <dgm:t>
        <a:bodyPr/>
        <a:lstStyle/>
        <a:p>
          <a:r>
            <a:rPr lang="cs-CZ" dirty="0" smtClean="0"/>
            <a:t>Tajfuny – JV Asie</a:t>
          </a:r>
          <a:endParaRPr lang="cs-CZ" dirty="0"/>
        </a:p>
      </dgm:t>
    </dgm:pt>
    <dgm:pt modelId="{E3293689-1AFA-4D92-BB47-0BEC1CC0D020}" type="parTrans" cxnId="{9BFEDEC7-30D2-4FBB-9370-530643C9BFAF}">
      <dgm:prSet/>
      <dgm:spPr/>
      <dgm:t>
        <a:bodyPr/>
        <a:lstStyle/>
        <a:p>
          <a:endParaRPr lang="cs-CZ"/>
        </a:p>
      </dgm:t>
    </dgm:pt>
    <dgm:pt modelId="{4CD9D712-4C7A-4710-81EF-BBA28E87E76F}" type="sibTrans" cxnId="{9BFEDEC7-30D2-4FBB-9370-530643C9BFAF}">
      <dgm:prSet/>
      <dgm:spPr/>
      <dgm:t>
        <a:bodyPr/>
        <a:lstStyle/>
        <a:p>
          <a:endParaRPr lang="cs-CZ"/>
        </a:p>
      </dgm:t>
    </dgm:pt>
    <dgm:pt modelId="{1DF6E4FF-8B3F-4E06-850F-7B71902D037D}">
      <dgm:prSet phldrT="[Text]"/>
      <dgm:spPr/>
      <dgm:t>
        <a:bodyPr/>
        <a:lstStyle/>
        <a:p>
          <a:r>
            <a:rPr lang="cs-CZ" dirty="0" smtClean="0"/>
            <a:t>Nad pevninou</a:t>
          </a:r>
          <a:endParaRPr lang="cs-CZ" dirty="0"/>
        </a:p>
      </dgm:t>
    </dgm:pt>
    <dgm:pt modelId="{480D03CC-2B55-4004-8780-D703C1D14B03}" type="parTrans" cxnId="{067A4A74-7EB9-431C-9EA1-61055F7D1F73}">
      <dgm:prSet/>
      <dgm:spPr/>
      <dgm:t>
        <a:bodyPr/>
        <a:lstStyle/>
        <a:p>
          <a:endParaRPr lang="cs-CZ"/>
        </a:p>
      </dgm:t>
    </dgm:pt>
    <dgm:pt modelId="{A41344DE-435C-4BEA-B11B-011007102C1C}" type="sibTrans" cxnId="{067A4A74-7EB9-431C-9EA1-61055F7D1F73}">
      <dgm:prSet/>
      <dgm:spPr/>
      <dgm:t>
        <a:bodyPr/>
        <a:lstStyle/>
        <a:p>
          <a:endParaRPr lang="cs-CZ"/>
        </a:p>
      </dgm:t>
    </dgm:pt>
    <dgm:pt modelId="{CCF3C270-4DCC-4C85-B084-94608B49E4CB}">
      <dgm:prSet phldrT="[Text]"/>
      <dgm:spPr/>
      <dgm:t>
        <a:bodyPr/>
        <a:lstStyle/>
        <a:p>
          <a:r>
            <a:rPr lang="cs-CZ" dirty="0" smtClean="0"/>
            <a:t>Tornáda - USA</a:t>
          </a:r>
          <a:endParaRPr lang="cs-CZ" dirty="0"/>
        </a:p>
      </dgm:t>
    </dgm:pt>
    <dgm:pt modelId="{85BF0AD2-5DAE-40BC-9DE2-FD904B3B1804}" type="parTrans" cxnId="{491770AA-CC23-46B3-A3E6-671CFC2A6034}">
      <dgm:prSet/>
      <dgm:spPr/>
      <dgm:t>
        <a:bodyPr/>
        <a:lstStyle/>
        <a:p>
          <a:endParaRPr lang="cs-CZ"/>
        </a:p>
      </dgm:t>
    </dgm:pt>
    <dgm:pt modelId="{50EB88F8-2F1C-488A-8C74-24A961C6621D}" type="sibTrans" cxnId="{491770AA-CC23-46B3-A3E6-671CFC2A6034}">
      <dgm:prSet/>
      <dgm:spPr/>
      <dgm:t>
        <a:bodyPr/>
        <a:lstStyle/>
        <a:p>
          <a:endParaRPr lang="cs-CZ"/>
        </a:p>
      </dgm:t>
    </dgm:pt>
    <dgm:pt modelId="{98A01D56-5479-4576-8DB7-06E2CB464C73}">
      <dgm:prSet phldrT="[Text]"/>
      <dgm:spPr/>
      <dgm:t>
        <a:bodyPr/>
        <a:lstStyle/>
        <a:p>
          <a:r>
            <a:rPr lang="cs-CZ" dirty="0" smtClean="0"/>
            <a:t>Rotující vzduch</a:t>
          </a:r>
          <a:endParaRPr lang="cs-CZ" dirty="0"/>
        </a:p>
      </dgm:t>
    </dgm:pt>
    <dgm:pt modelId="{C2FE709B-709C-43F4-B0DC-3A30D11AC9C1}" type="parTrans" cxnId="{FC727294-2A6D-444B-ACB9-9122BC14B245}">
      <dgm:prSet/>
      <dgm:spPr/>
      <dgm:t>
        <a:bodyPr/>
        <a:lstStyle/>
        <a:p>
          <a:endParaRPr lang="cs-CZ"/>
        </a:p>
      </dgm:t>
    </dgm:pt>
    <dgm:pt modelId="{D4589F72-7419-41EC-BE34-23D7E4ED85D2}" type="sibTrans" cxnId="{FC727294-2A6D-444B-ACB9-9122BC14B245}">
      <dgm:prSet/>
      <dgm:spPr/>
      <dgm:t>
        <a:bodyPr/>
        <a:lstStyle/>
        <a:p>
          <a:endParaRPr lang="cs-CZ"/>
        </a:p>
      </dgm:t>
    </dgm:pt>
    <dgm:pt modelId="{9E738727-EF76-4684-A341-62F0EED0A162}" type="pres">
      <dgm:prSet presAssocID="{EAD5B10C-3B85-4DF6-BB7A-8AF14BA2815D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3FFA6E9B-BCD9-4849-8BA1-4ECB3B048CCA}" type="pres">
      <dgm:prSet presAssocID="{2D3477A4-C10A-4788-B63C-8565766EA6F3}" presName="withChildren" presStyleCnt="0"/>
      <dgm:spPr/>
    </dgm:pt>
    <dgm:pt modelId="{40B1754B-6104-4FB0-B91C-14663497E290}" type="pres">
      <dgm:prSet presAssocID="{2D3477A4-C10A-4788-B63C-8565766EA6F3}" presName="bigCircle" presStyleLbl="vennNode1" presStyleIdx="0" presStyleCnt="6"/>
      <dgm:spPr/>
    </dgm:pt>
    <dgm:pt modelId="{B4750622-D7A9-4DBC-97F0-374C123C284C}" type="pres">
      <dgm:prSet presAssocID="{2D3477A4-C10A-4788-B63C-8565766EA6F3}" presName="medCircle" presStyleLbl="vennNode1" presStyleIdx="1" presStyleCnt="6"/>
      <dgm:spPr/>
    </dgm:pt>
    <dgm:pt modelId="{6CEDDF43-91CD-4A25-B0E8-4F057EAF668F}" type="pres">
      <dgm:prSet presAssocID="{2D3477A4-C10A-4788-B63C-8565766EA6F3}" presName="txLvl1" presStyleLbl="revTx" presStyleIdx="0" presStyleCnt="6"/>
      <dgm:spPr/>
      <dgm:t>
        <a:bodyPr/>
        <a:lstStyle/>
        <a:p>
          <a:endParaRPr lang="cs-CZ"/>
        </a:p>
      </dgm:t>
    </dgm:pt>
    <dgm:pt modelId="{4284D050-8A23-4707-AF2A-79EFF3FAE8AF}" type="pres">
      <dgm:prSet presAssocID="{2D3477A4-C10A-4788-B63C-8565766EA6F3}" presName="lin" presStyleCnt="0"/>
      <dgm:spPr/>
    </dgm:pt>
    <dgm:pt modelId="{DCA2E1E6-C03D-4760-8EAF-F1D5E8BFC70F}" type="pres">
      <dgm:prSet presAssocID="{D715A244-E10B-463E-B35B-1759F11413D6}" presName="txLvl2" presStyleLbl="revTx" presStyleIdx="1" presStyleCnt="6"/>
      <dgm:spPr/>
      <dgm:t>
        <a:bodyPr/>
        <a:lstStyle/>
        <a:p>
          <a:endParaRPr lang="cs-CZ"/>
        </a:p>
      </dgm:t>
    </dgm:pt>
    <dgm:pt modelId="{61AB2984-4E33-4EBB-AF2B-F03F3C069BE2}" type="pres">
      <dgm:prSet presAssocID="{9AADD9D0-38FF-4978-B3A9-E76FC34BB3CF}" presName="smCircle" presStyleLbl="vennNode1" presStyleIdx="2" presStyleCnt="6"/>
      <dgm:spPr/>
    </dgm:pt>
    <dgm:pt modelId="{438E3D26-9417-4010-B7EC-EDA0EBF8175A}" type="pres">
      <dgm:prSet presAssocID="{2A835180-B0D5-4426-8537-1E770435F199}" presName="txLvl2" presStyleLbl="revTx" presStyleIdx="2" presStyleCnt="6"/>
      <dgm:spPr/>
      <dgm:t>
        <a:bodyPr/>
        <a:lstStyle/>
        <a:p>
          <a:endParaRPr lang="cs-CZ"/>
        </a:p>
      </dgm:t>
    </dgm:pt>
    <dgm:pt modelId="{E7E4EA9F-9391-4758-A926-B4253F5E3291}" type="pres">
      <dgm:prSet presAssocID="{2D3477A4-C10A-4788-B63C-8565766EA6F3}" presName="overlap" presStyleCnt="0"/>
      <dgm:spPr/>
    </dgm:pt>
    <dgm:pt modelId="{6E5FFECB-F15F-43D2-8DD4-770930D6CCA5}" type="pres">
      <dgm:prSet presAssocID="{1DF6E4FF-8B3F-4E06-850F-7B71902D037D}" presName="withChildren" presStyleCnt="0"/>
      <dgm:spPr/>
    </dgm:pt>
    <dgm:pt modelId="{96F85324-B174-4E3D-AD02-8095ED8CF147}" type="pres">
      <dgm:prSet presAssocID="{1DF6E4FF-8B3F-4E06-850F-7B71902D037D}" presName="bigCircle" presStyleLbl="vennNode1" presStyleIdx="3" presStyleCnt="6"/>
      <dgm:spPr/>
    </dgm:pt>
    <dgm:pt modelId="{361B917A-4D02-4369-99C8-05C579EEB1BC}" type="pres">
      <dgm:prSet presAssocID="{1DF6E4FF-8B3F-4E06-850F-7B71902D037D}" presName="medCircle" presStyleLbl="vennNode1" presStyleIdx="4" presStyleCnt="6"/>
      <dgm:spPr/>
    </dgm:pt>
    <dgm:pt modelId="{E21F7D48-5A34-4068-8490-30753F43451C}" type="pres">
      <dgm:prSet presAssocID="{1DF6E4FF-8B3F-4E06-850F-7B71902D037D}" presName="txLvl1" presStyleLbl="revTx" presStyleIdx="3" presStyleCnt="6"/>
      <dgm:spPr/>
      <dgm:t>
        <a:bodyPr/>
        <a:lstStyle/>
        <a:p>
          <a:endParaRPr lang="cs-CZ"/>
        </a:p>
      </dgm:t>
    </dgm:pt>
    <dgm:pt modelId="{CFC646AA-61AE-4AFB-B5C6-A32CB521FAD1}" type="pres">
      <dgm:prSet presAssocID="{1DF6E4FF-8B3F-4E06-850F-7B71902D037D}" presName="lin" presStyleCnt="0"/>
      <dgm:spPr/>
    </dgm:pt>
    <dgm:pt modelId="{E11275A1-8CD8-4932-9F06-FF95AB8FDDF7}" type="pres">
      <dgm:prSet presAssocID="{CCF3C270-4DCC-4C85-B084-94608B49E4CB}" presName="txLvl2" presStyleLbl="revTx" presStyleIdx="4" presStyleCnt="6"/>
      <dgm:spPr/>
      <dgm:t>
        <a:bodyPr/>
        <a:lstStyle/>
        <a:p>
          <a:endParaRPr lang="cs-CZ"/>
        </a:p>
      </dgm:t>
    </dgm:pt>
    <dgm:pt modelId="{B2A0BD47-25C4-4E40-846F-107FD36DCAF9}" type="pres">
      <dgm:prSet presAssocID="{50EB88F8-2F1C-488A-8C74-24A961C6621D}" presName="smCircle" presStyleLbl="vennNode1" presStyleIdx="5" presStyleCnt="6"/>
      <dgm:spPr/>
    </dgm:pt>
    <dgm:pt modelId="{FB696B41-843F-4CAE-89A9-45C12C7B92BE}" type="pres">
      <dgm:prSet presAssocID="{98A01D56-5479-4576-8DB7-06E2CB464C73}" presName="txLvl2" presStyleLbl="revTx" presStyleIdx="5" presStyleCnt="6"/>
      <dgm:spPr/>
      <dgm:t>
        <a:bodyPr/>
        <a:lstStyle/>
        <a:p>
          <a:endParaRPr lang="cs-CZ"/>
        </a:p>
      </dgm:t>
    </dgm:pt>
  </dgm:ptLst>
  <dgm:cxnLst>
    <dgm:cxn modelId="{8FA9FC91-B144-482B-8436-847D5A4FD0A9}" type="presOf" srcId="{2D3477A4-C10A-4788-B63C-8565766EA6F3}" destId="{6CEDDF43-91CD-4A25-B0E8-4F057EAF668F}" srcOrd="0" destOrd="0" presId="urn:microsoft.com/office/officeart/2008/layout/VerticalCircleList"/>
    <dgm:cxn modelId="{9BFEDEC7-30D2-4FBB-9370-530643C9BFAF}" srcId="{2D3477A4-C10A-4788-B63C-8565766EA6F3}" destId="{2A835180-B0D5-4426-8537-1E770435F199}" srcOrd="1" destOrd="0" parTransId="{E3293689-1AFA-4D92-BB47-0BEC1CC0D020}" sibTransId="{4CD9D712-4C7A-4710-81EF-BBA28E87E76F}"/>
    <dgm:cxn modelId="{491770AA-CC23-46B3-A3E6-671CFC2A6034}" srcId="{1DF6E4FF-8B3F-4E06-850F-7B71902D037D}" destId="{CCF3C270-4DCC-4C85-B084-94608B49E4CB}" srcOrd="0" destOrd="0" parTransId="{85BF0AD2-5DAE-40BC-9DE2-FD904B3B1804}" sibTransId="{50EB88F8-2F1C-488A-8C74-24A961C6621D}"/>
    <dgm:cxn modelId="{BBDDE5D6-A086-4B84-B300-675FA507CB1F}" srcId="{EAD5B10C-3B85-4DF6-BB7A-8AF14BA2815D}" destId="{2D3477A4-C10A-4788-B63C-8565766EA6F3}" srcOrd="0" destOrd="0" parTransId="{D26DE230-6AAA-446D-921C-0960C70CA227}" sibTransId="{638B4293-DE50-4682-A715-0DA8ACBEA606}"/>
    <dgm:cxn modelId="{3D8F093B-8CDF-4DB8-86A7-47574B1C08CF}" type="presOf" srcId="{1DF6E4FF-8B3F-4E06-850F-7B71902D037D}" destId="{E21F7D48-5A34-4068-8490-30753F43451C}" srcOrd="0" destOrd="0" presId="urn:microsoft.com/office/officeart/2008/layout/VerticalCircleList"/>
    <dgm:cxn modelId="{6C8C6A73-5F62-4989-961C-8883BC27C29A}" type="presOf" srcId="{CCF3C270-4DCC-4C85-B084-94608B49E4CB}" destId="{E11275A1-8CD8-4932-9F06-FF95AB8FDDF7}" srcOrd="0" destOrd="0" presId="urn:microsoft.com/office/officeart/2008/layout/VerticalCircleList"/>
    <dgm:cxn modelId="{6926335D-9765-4672-A3A2-CF310F47DB4B}" type="presOf" srcId="{EAD5B10C-3B85-4DF6-BB7A-8AF14BA2815D}" destId="{9E738727-EF76-4684-A341-62F0EED0A162}" srcOrd="0" destOrd="0" presId="urn:microsoft.com/office/officeart/2008/layout/VerticalCircleList"/>
    <dgm:cxn modelId="{71C554E6-1742-4AE8-A995-AB0AF6D48995}" type="presOf" srcId="{D715A244-E10B-463E-B35B-1759F11413D6}" destId="{DCA2E1E6-C03D-4760-8EAF-F1D5E8BFC70F}" srcOrd="0" destOrd="0" presId="urn:microsoft.com/office/officeart/2008/layout/VerticalCircleList"/>
    <dgm:cxn modelId="{169D3A05-971F-4128-B64C-071378CA0EBF}" type="presOf" srcId="{98A01D56-5479-4576-8DB7-06E2CB464C73}" destId="{FB696B41-843F-4CAE-89A9-45C12C7B92BE}" srcOrd="0" destOrd="0" presId="urn:microsoft.com/office/officeart/2008/layout/VerticalCircleList"/>
    <dgm:cxn modelId="{067A4A74-7EB9-431C-9EA1-61055F7D1F73}" srcId="{EAD5B10C-3B85-4DF6-BB7A-8AF14BA2815D}" destId="{1DF6E4FF-8B3F-4E06-850F-7B71902D037D}" srcOrd="1" destOrd="0" parTransId="{480D03CC-2B55-4004-8780-D703C1D14B03}" sibTransId="{A41344DE-435C-4BEA-B11B-011007102C1C}"/>
    <dgm:cxn modelId="{FC727294-2A6D-444B-ACB9-9122BC14B245}" srcId="{1DF6E4FF-8B3F-4E06-850F-7B71902D037D}" destId="{98A01D56-5479-4576-8DB7-06E2CB464C73}" srcOrd="1" destOrd="0" parTransId="{C2FE709B-709C-43F4-B0DC-3A30D11AC9C1}" sibTransId="{D4589F72-7419-41EC-BE34-23D7E4ED85D2}"/>
    <dgm:cxn modelId="{D8655AB1-D04C-479D-B396-9EB1226E8CC8}" type="presOf" srcId="{2A835180-B0D5-4426-8537-1E770435F199}" destId="{438E3D26-9417-4010-B7EC-EDA0EBF8175A}" srcOrd="0" destOrd="0" presId="urn:microsoft.com/office/officeart/2008/layout/VerticalCircleList"/>
    <dgm:cxn modelId="{A29E6BAE-03F3-48C8-844A-C4F8CD123D49}" srcId="{2D3477A4-C10A-4788-B63C-8565766EA6F3}" destId="{D715A244-E10B-463E-B35B-1759F11413D6}" srcOrd="0" destOrd="0" parTransId="{7E2CF402-138A-480C-9A41-A603D45F3B01}" sibTransId="{9AADD9D0-38FF-4978-B3A9-E76FC34BB3CF}"/>
    <dgm:cxn modelId="{FB99A651-C2EE-4518-9904-5D6675F89349}" type="presParOf" srcId="{9E738727-EF76-4684-A341-62F0EED0A162}" destId="{3FFA6E9B-BCD9-4849-8BA1-4ECB3B048CCA}" srcOrd="0" destOrd="0" presId="urn:microsoft.com/office/officeart/2008/layout/VerticalCircleList"/>
    <dgm:cxn modelId="{FC2AC487-40F7-40AC-9E2B-6962632FE576}" type="presParOf" srcId="{3FFA6E9B-BCD9-4849-8BA1-4ECB3B048CCA}" destId="{40B1754B-6104-4FB0-B91C-14663497E290}" srcOrd="0" destOrd="0" presId="urn:microsoft.com/office/officeart/2008/layout/VerticalCircleList"/>
    <dgm:cxn modelId="{45508FEF-54D7-469B-A2EC-D2A751E6BF8F}" type="presParOf" srcId="{3FFA6E9B-BCD9-4849-8BA1-4ECB3B048CCA}" destId="{B4750622-D7A9-4DBC-97F0-374C123C284C}" srcOrd="1" destOrd="0" presId="urn:microsoft.com/office/officeart/2008/layout/VerticalCircleList"/>
    <dgm:cxn modelId="{40688B60-B160-48B6-B1FC-99FCC307EE6B}" type="presParOf" srcId="{3FFA6E9B-BCD9-4849-8BA1-4ECB3B048CCA}" destId="{6CEDDF43-91CD-4A25-B0E8-4F057EAF668F}" srcOrd="2" destOrd="0" presId="urn:microsoft.com/office/officeart/2008/layout/VerticalCircleList"/>
    <dgm:cxn modelId="{6B4B9163-4773-4EC1-89C4-CA983CAD40A5}" type="presParOf" srcId="{3FFA6E9B-BCD9-4849-8BA1-4ECB3B048CCA}" destId="{4284D050-8A23-4707-AF2A-79EFF3FAE8AF}" srcOrd="3" destOrd="0" presId="urn:microsoft.com/office/officeart/2008/layout/VerticalCircleList"/>
    <dgm:cxn modelId="{8D29B747-56B6-4C4B-A585-713C3F13E464}" type="presParOf" srcId="{4284D050-8A23-4707-AF2A-79EFF3FAE8AF}" destId="{DCA2E1E6-C03D-4760-8EAF-F1D5E8BFC70F}" srcOrd="0" destOrd="0" presId="urn:microsoft.com/office/officeart/2008/layout/VerticalCircleList"/>
    <dgm:cxn modelId="{18BACA00-9B4E-4D0B-AA34-BFD95008DE0B}" type="presParOf" srcId="{4284D050-8A23-4707-AF2A-79EFF3FAE8AF}" destId="{61AB2984-4E33-4EBB-AF2B-F03F3C069BE2}" srcOrd="1" destOrd="0" presId="urn:microsoft.com/office/officeart/2008/layout/VerticalCircleList"/>
    <dgm:cxn modelId="{8DC833B0-692A-43EC-A520-A96AF3DD3387}" type="presParOf" srcId="{4284D050-8A23-4707-AF2A-79EFF3FAE8AF}" destId="{438E3D26-9417-4010-B7EC-EDA0EBF8175A}" srcOrd="2" destOrd="0" presId="urn:microsoft.com/office/officeart/2008/layout/VerticalCircleList"/>
    <dgm:cxn modelId="{EECEA2D6-47D4-4DA0-8C7F-CFFF90CC0CBB}" type="presParOf" srcId="{9E738727-EF76-4684-A341-62F0EED0A162}" destId="{E7E4EA9F-9391-4758-A926-B4253F5E3291}" srcOrd="1" destOrd="0" presId="urn:microsoft.com/office/officeart/2008/layout/VerticalCircleList"/>
    <dgm:cxn modelId="{FA4560EB-4D57-4F40-B280-41786151286A}" type="presParOf" srcId="{9E738727-EF76-4684-A341-62F0EED0A162}" destId="{6E5FFECB-F15F-43D2-8DD4-770930D6CCA5}" srcOrd="2" destOrd="0" presId="urn:microsoft.com/office/officeart/2008/layout/VerticalCircleList"/>
    <dgm:cxn modelId="{AF27768A-CA65-4179-AE7C-CD88B4688986}" type="presParOf" srcId="{6E5FFECB-F15F-43D2-8DD4-770930D6CCA5}" destId="{96F85324-B174-4E3D-AD02-8095ED8CF147}" srcOrd="0" destOrd="0" presId="urn:microsoft.com/office/officeart/2008/layout/VerticalCircleList"/>
    <dgm:cxn modelId="{86B3CC1C-8C73-4E14-ACCE-43B65F8EB454}" type="presParOf" srcId="{6E5FFECB-F15F-43D2-8DD4-770930D6CCA5}" destId="{361B917A-4D02-4369-99C8-05C579EEB1BC}" srcOrd="1" destOrd="0" presId="urn:microsoft.com/office/officeart/2008/layout/VerticalCircleList"/>
    <dgm:cxn modelId="{22428A65-14F4-4409-A79D-CE4FC6F3E344}" type="presParOf" srcId="{6E5FFECB-F15F-43D2-8DD4-770930D6CCA5}" destId="{E21F7D48-5A34-4068-8490-30753F43451C}" srcOrd="2" destOrd="0" presId="urn:microsoft.com/office/officeart/2008/layout/VerticalCircleList"/>
    <dgm:cxn modelId="{11A3D459-F85D-4244-A272-10A6C818A818}" type="presParOf" srcId="{6E5FFECB-F15F-43D2-8DD4-770930D6CCA5}" destId="{CFC646AA-61AE-4AFB-B5C6-A32CB521FAD1}" srcOrd="3" destOrd="0" presId="urn:microsoft.com/office/officeart/2008/layout/VerticalCircleList"/>
    <dgm:cxn modelId="{11B1BDA4-0B68-4CB4-A944-16114C240EA9}" type="presParOf" srcId="{CFC646AA-61AE-4AFB-B5C6-A32CB521FAD1}" destId="{E11275A1-8CD8-4932-9F06-FF95AB8FDDF7}" srcOrd="0" destOrd="0" presId="urn:microsoft.com/office/officeart/2008/layout/VerticalCircleList"/>
    <dgm:cxn modelId="{A30B97A2-2490-4A0B-99ED-753BE759B206}" type="presParOf" srcId="{CFC646AA-61AE-4AFB-B5C6-A32CB521FAD1}" destId="{B2A0BD47-25C4-4E40-846F-107FD36DCAF9}" srcOrd="1" destOrd="0" presId="urn:microsoft.com/office/officeart/2008/layout/VerticalCircleList"/>
    <dgm:cxn modelId="{019C4DB8-5456-4160-B80A-666986CA53AE}" type="presParOf" srcId="{CFC646AA-61AE-4AFB-B5C6-A32CB521FAD1}" destId="{FB696B41-843F-4CAE-89A9-45C12C7B92BE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+Icon">
  <dgm:title val="Svislý seznam se složenými závorkami"/>
  <dgm:desc val="Umožňuje znázornit seskupené bloky informací.  Tato volba je vhodná pro velké množství textu úrovně 2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5DE4B7-FF72-417B-9D0B-003C09A7A1CB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BCF15A-A6F4-42E7-BCA5-2645E7B57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0892942-8EFF-4546-97CF-C0525F1D3802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0742AD8-C824-4826-990F-B7B103BE8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C9A3E7-3629-41DD-AA05-6B3E737A4875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EA30FD-47F6-422F-BBF4-015AB88675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74531-3CA1-4D25-8C25-2BE35E4A89A1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B9C81-D363-4163-A743-B9E51191A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1AF49-17E8-4C5F-A838-48C4B38B21D3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ED36B-07E3-45BA-B448-4A07AC5904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8547C13-3D0B-48C6-98FC-EAC8D13691BA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F0BF090-9356-4188-9210-A3D601385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A9DAB-37BD-4821-BB63-1B227B25F710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27DC3-25AB-4C60-B10E-C9D4EF02E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A2E1F36-D035-447D-B772-FC1E4242F249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3CE4875-BFF5-4728-9251-D402DB47E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FBA2E0E-15F5-4C2C-92E9-044184CE9BD9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78B5049-FD0E-4901-B75D-AD635FBB75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44545-6520-4F5A-BEBC-10002615A27B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E44B0-2450-4C31-9727-D9E1519F9B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1D4B3-1BDF-450F-94BF-8D6DC70FAD0C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AF3DD-8DC1-4A1E-AAA4-4536F8871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38A72803-EBF7-4AA6-9E8A-6A0A49581B31}" type="datetimeFigureOut">
              <a:rPr lang="cs-CZ"/>
              <a:pPr>
                <a:defRPr/>
              </a:pPr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383BEECF-DFAB-471B-A4C3-9CA6A03197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088" y="620713"/>
            <a:ext cx="7772400" cy="1470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atmosféra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vítr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331913" y="2971800"/>
            <a:ext cx="6400800" cy="1752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55927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975" y="4959350"/>
            <a:ext cx="6400800" cy="45561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VY_32_INOVACE_07-09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42988" y="2205038"/>
          <a:ext cx="7488237" cy="24304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Atmosféra - vítr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15. 10. 2011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popisuje vznik větru, jeho sílu, pravidelné větry na Zemi, katastrofy způsobené větrem.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Odkud vane vítr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Nerovnoměrným ohříváním Země vítr vzniká</a:t>
            </a:r>
          </a:p>
          <a:p>
            <a:r>
              <a:rPr lang="cs-CZ" smtClean="0"/>
              <a:t>Vane z chladnějších oblastí do teplejších</a:t>
            </a:r>
          </a:p>
          <a:p>
            <a:r>
              <a:rPr lang="cs-CZ" smtClean="0"/>
              <a:t>Vane z oblastí vysokého tlaku vzduchu do oblastí s nízkým tlakem vzduch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Beaufortova stupnice větru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12 stupňů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bezvětří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Rychlost pod 1 km za hodinu</a:t>
            </a:r>
          </a:p>
          <a:p>
            <a:r>
              <a:rPr lang="cs-CZ" smtClean="0"/>
              <a:t>Kouř stoupá svisle vzhůru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vítr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Od 1 km za hodinu až po 74 km za hodinu</a:t>
            </a:r>
          </a:p>
          <a:p>
            <a:r>
              <a:rPr lang="cs-CZ" smtClean="0"/>
              <a:t>Slabý vítr – šelestí listí</a:t>
            </a:r>
          </a:p>
          <a:p>
            <a:r>
              <a:rPr lang="cs-CZ" smtClean="0"/>
              <a:t>Čerstvý vítr – pohybují se keře, tvoří se vlny na vodě</a:t>
            </a:r>
          </a:p>
          <a:p>
            <a:r>
              <a:rPr lang="cs-CZ" smtClean="0"/>
              <a:t>Silný vítr – pohybují se větve stromů, chůze proti větru je obtížná</a:t>
            </a:r>
          </a:p>
          <a:p>
            <a:r>
              <a:rPr lang="cs-CZ" smtClean="0"/>
              <a:t>Bouřlivý vítr – lámou se větve stromů, chůze proti větru je téměř nemožná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vichřice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Od 75 km za hodinu po 117 km za hodinu</a:t>
            </a:r>
          </a:p>
          <a:p>
            <a:r>
              <a:rPr lang="cs-CZ" smtClean="0"/>
              <a:t>Způsobuje škody na stavbách</a:t>
            </a:r>
          </a:p>
          <a:p>
            <a:r>
              <a:rPr lang="cs-CZ" smtClean="0"/>
              <a:t>Vyvrací stromy</a:t>
            </a:r>
          </a:p>
          <a:p>
            <a:r>
              <a:rPr lang="cs-CZ" smtClean="0"/>
              <a:t>Většinou nad mořem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orkán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118 km za hodinu</a:t>
            </a:r>
          </a:p>
          <a:p>
            <a:r>
              <a:rPr lang="cs-CZ" smtClean="0"/>
              <a:t>Těžké škody</a:t>
            </a:r>
          </a:p>
          <a:p>
            <a:r>
              <a:rPr lang="cs-CZ" smtClean="0"/>
              <a:t>Ničivé účinky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Pravidelné větry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pasáty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Od obratníků k rovníku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obratník Raka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rovník                            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obratník Kozoroha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cxnSp>
        <p:nvCxnSpPr>
          <p:cNvPr id="5" name="Přímá spojnice 4"/>
          <p:cNvCxnSpPr>
            <a:stCxn id="3" idx="1"/>
            <a:endCxn id="3" idx="1"/>
          </p:cNvCxnSpPr>
          <p:nvPr/>
        </p:nvCxnSpPr>
        <p:spPr>
          <a:xfrm>
            <a:off x="457200" y="4037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3" idx="1"/>
            <a:endCxn id="3" idx="3"/>
          </p:cNvCxnSpPr>
          <p:nvPr/>
        </p:nvCxnSpPr>
        <p:spPr>
          <a:xfrm>
            <a:off x="457200" y="4037013"/>
            <a:ext cx="7467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57200" y="2636838"/>
            <a:ext cx="73548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7200" y="5445125"/>
            <a:ext cx="7467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900113" y="2636838"/>
            <a:ext cx="935037" cy="14001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3419475" y="2636838"/>
            <a:ext cx="715963" cy="14001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5795963" y="2636838"/>
            <a:ext cx="576262" cy="14001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900113" y="4037013"/>
            <a:ext cx="719137" cy="14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3419475" y="4037013"/>
            <a:ext cx="771525" cy="14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5795963" y="4037013"/>
            <a:ext cx="863600" cy="14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Monzuny – mění směr podle ročního období 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                  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Sezónní větry</a:t>
            </a:r>
            <a:endParaRPr lang="cs-CZ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Katastrofy způsobené atmosférou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Citace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Učebnice </a:t>
            </a:r>
            <a:r>
              <a:rPr lang="cs-CZ" dirty="0"/>
              <a:t>– </a:t>
            </a:r>
            <a:r>
              <a:rPr lang="cs-CZ" sz="900" dirty="0"/>
              <a:t>HÜBELOVÁ,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80-7289-081-6.</a:t>
            </a:r>
            <a:r>
              <a:rPr lang="cs-CZ" sz="900" dirty="0">
                <a:hlinkClick r:id="rId2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</TotalTime>
  <Words>222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12</vt:i4>
      </vt:variant>
    </vt:vector>
  </HeadingPairs>
  <TitlesOfParts>
    <vt:vector size="25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ATMOSFÉRA VÍTR </vt:lpstr>
      <vt:lpstr>ODKUD VANE VÍTR</vt:lpstr>
      <vt:lpstr>BEAUFORTOVA STUPNICE VĚTRU</vt:lpstr>
      <vt:lpstr>BEZVĚTŘÍ</vt:lpstr>
      <vt:lpstr>VÍTR</vt:lpstr>
      <vt:lpstr>VICHŘICE</vt:lpstr>
      <vt:lpstr>ORKÁN</vt:lpstr>
      <vt:lpstr>PRAVIDELNÉ VĚTRY</vt:lpstr>
      <vt:lpstr>PASÁTY</vt:lpstr>
      <vt:lpstr>SEZÓNNÍ VĚTRY</vt:lpstr>
      <vt:lpstr>KATASTROFY ZPŮSOBENÉ ATMOSFÉROU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Maminka</cp:lastModifiedBy>
  <cp:revision>17</cp:revision>
  <dcterms:created xsi:type="dcterms:W3CDTF">2011-03-22T17:13:23Z</dcterms:created>
  <dcterms:modified xsi:type="dcterms:W3CDTF">2012-04-17T17:10:43Z</dcterms:modified>
</cp:coreProperties>
</file>