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4" r:id="rId3"/>
    <p:sldId id="256" r:id="rId4"/>
    <p:sldId id="259" r:id="rId5"/>
    <p:sldId id="257" r:id="rId6"/>
    <p:sldId id="258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AA8D71-7B13-42EA-B3E9-CE71F0E29891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C565D-AB7F-45BA-A46A-8340C3D6C9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6672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772816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VY_32_INOVACE_70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Březen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Přehledný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výklad pravidel tvoření a používání předpřítomného času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Pochopení pravidel tvoření předpřítomného času v angličtině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a aktivní po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užívání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 předpřítomného času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err="1" smtClean="0"/>
              <a:t>Present</a:t>
            </a:r>
            <a:r>
              <a:rPr lang="cs-CZ" sz="8000" b="1" dirty="0" smtClean="0"/>
              <a:t> </a:t>
            </a:r>
            <a:r>
              <a:rPr lang="cs-CZ" sz="8000" b="1" dirty="0" err="1" smtClean="0"/>
              <a:t>perfect</a:t>
            </a:r>
            <a:endParaRPr lang="cs-CZ" sz="8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00B0F0"/>
                </a:solidFill>
              </a:rPr>
              <a:t>Předpřítomný čas prostý</a:t>
            </a:r>
            <a:endParaRPr lang="cs-CZ" sz="4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Tvoření předpřítomného času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Předpřítomný čas tvoří přítomný čas slovesa </a:t>
            </a:r>
            <a:r>
              <a:rPr lang="cs-CZ" i="1" dirty="0" smtClean="0">
                <a:solidFill>
                  <a:srgbClr val="00B0F0"/>
                </a:solidFill>
              </a:rPr>
              <a:t>to</a:t>
            </a:r>
            <a:r>
              <a:rPr lang="cs-CZ" dirty="0" smtClean="0"/>
              <a:t>  </a:t>
            </a:r>
            <a:r>
              <a:rPr lang="cs-CZ" i="1" dirty="0" err="1" smtClean="0">
                <a:solidFill>
                  <a:srgbClr val="00B0F0"/>
                </a:solidFill>
              </a:rPr>
              <a:t>have</a:t>
            </a:r>
            <a:r>
              <a:rPr lang="cs-CZ" i="1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a minulé příčestí významového slovesa.</a:t>
            </a:r>
            <a:endParaRPr lang="cs-CZ" dirty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/>
              <a:t>I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waited</a:t>
            </a:r>
            <a:r>
              <a:rPr lang="cs-CZ" i="1" dirty="0" smtClean="0"/>
              <a:t>			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cleaned</a:t>
            </a:r>
            <a:endParaRPr lang="cs-CZ" i="1" dirty="0" smtClean="0"/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finished</a:t>
            </a:r>
            <a:r>
              <a:rPr lang="cs-CZ" i="1" dirty="0" smtClean="0"/>
              <a:t>		</a:t>
            </a:r>
            <a:r>
              <a:rPr lang="cs-CZ" i="1" dirty="0" err="1" smtClean="0"/>
              <a:t>she</a:t>
            </a:r>
            <a:r>
              <a:rPr lang="cs-CZ" i="1" dirty="0" smtClean="0"/>
              <a:t> has </a:t>
            </a:r>
            <a:r>
              <a:rPr lang="cs-CZ" i="1" dirty="0" err="1" smtClean="0"/>
              <a:t>written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	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bought</a:t>
            </a:r>
            <a:r>
              <a:rPr lang="cs-CZ" i="1" dirty="0" smtClean="0"/>
              <a:t> 		I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seen</a:t>
            </a:r>
            <a:endParaRPr lang="cs-CZ" i="1" dirty="0" smtClean="0"/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she</a:t>
            </a:r>
            <a:r>
              <a:rPr lang="cs-CZ" i="1" dirty="0" smtClean="0"/>
              <a:t> has </a:t>
            </a:r>
            <a:r>
              <a:rPr lang="cs-CZ" i="1" dirty="0" err="1" smtClean="0"/>
              <a:t>lived</a:t>
            </a:r>
            <a:r>
              <a:rPr lang="cs-CZ" i="1" dirty="0" smtClean="0"/>
              <a:t>			he has </a:t>
            </a:r>
            <a:r>
              <a:rPr lang="cs-CZ" i="1" dirty="0" err="1" smtClean="0"/>
              <a:t>been</a:t>
            </a:r>
            <a:endParaRPr lang="cs-CZ" i="1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Užití předpřítomného času prostého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dirty="0"/>
              <a:t>M</a:t>
            </a:r>
            <a:r>
              <a:rPr lang="cs-CZ" dirty="0" smtClean="0"/>
              <a:t>inulý děj, který následky zasahuje do přítomnosti. Doba děje není určena nebo se </a:t>
            </a:r>
            <a:r>
              <a:rPr lang="cs-CZ" dirty="0" smtClean="0"/>
              <a:t>   k </a:t>
            </a:r>
            <a:r>
              <a:rPr lang="cs-CZ" dirty="0" smtClean="0"/>
              <a:t>ní odkazuje příslovečnými určeními </a:t>
            </a:r>
            <a:r>
              <a:rPr lang="cs-CZ" dirty="0" smtClean="0">
                <a:solidFill>
                  <a:srgbClr val="00B0F0"/>
                </a:solidFill>
              </a:rPr>
              <a:t>just,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recently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already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still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yet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i="1" dirty="0" err="1" smtClean="0"/>
              <a:t>She</a:t>
            </a:r>
            <a:r>
              <a:rPr lang="cs-CZ" i="1" dirty="0" smtClean="0"/>
              <a:t>´s just </a:t>
            </a:r>
            <a:r>
              <a:rPr lang="cs-CZ" i="1" dirty="0" err="1" smtClean="0"/>
              <a:t>spoken</a:t>
            </a:r>
            <a:r>
              <a:rPr lang="cs-CZ" i="1" dirty="0" smtClean="0"/>
              <a:t> to </a:t>
            </a:r>
            <a:r>
              <a:rPr lang="cs-CZ" i="1" dirty="0" err="1" smtClean="0"/>
              <a:t>me</a:t>
            </a:r>
            <a:r>
              <a:rPr lang="cs-CZ" i="1" dirty="0" smtClean="0"/>
              <a:t>.</a:t>
            </a:r>
          </a:p>
          <a:p>
            <a:r>
              <a:rPr lang="cs-CZ" dirty="0"/>
              <a:t>D</a:t>
            </a:r>
            <a:r>
              <a:rPr lang="cs-CZ" dirty="0" smtClean="0"/>
              <a:t>ěj, který začal v minulosti a trvá dosud, používají se určení času </a:t>
            </a:r>
            <a:r>
              <a:rPr lang="cs-CZ" dirty="0" err="1" smtClean="0">
                <a:solidFill>
                  <a:srgbClr val="00B0F0"/>
                </a:solidFill>
              </a:rPr>
              <a:t>ever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never</a:t>
            </a:r>
            <a:r>
              <a:rPr lang="cs-CZ" dirty="0" smtClean="0">
                <a:solidFill>
                  <a:srgbClr val="00B0F0"/>
                </a:solidFill>
              </a:rPr>
              <a:t>,</a:t>
            </a:r>
            <a:r>
              <a:rPr lang="cs-CZ" dirty="0" err="1" smtClean="0">
                <a:solidFill>
                  <a:srgbClr val="00B0F0"/>
                </a:solidFill>
              </a:rPr>
              <a:t>before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so</a:t>
            </a:r>
            <a:r>
              <a:rPr lang="cs-CZ" dirty="0" smtClean="0">
                <a:solidFill>
                  <a:srgbClr val="00B0F0"/>
                </a:solidFill>
              </a:rPr>
              <a:t> far, </a:t>
            </a:r>
            <a:r>
              <a:rPr lang="cs-CZ" dirty="0" err="1" smtClean="0">
                <a:solidFill>
                  <a:srgbClr val="00B0F0"/>
                </a:solidFill>
              </a:rPr>
              <a:t>this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morning</a:t>
            </a:r>
            <a:r>
              <a:rPr lang="cs-CZ" dirty="0" smtClean="0">
                <a:solidFill>
                  <a:srgbClr val="00B0F0"/>
                </a:solidFill>
              </a:rPr>
              <a:t>, just, </a:t>
            </a:r>
            <a:r>
              <a:rPr lang="cs-CZ" dirty="0" err="1" smtClean="0">
                <a:solidFill>
                  <a:srgbClr val="00B0F0"/>
                </a:solidFill>
              </a:rPr>
              <a:t>yet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since</a:t>
            </a:r>
            <a:r>
              <a:rPr lang="cs-CZ" dirty="0" smtClean="0">
                <a:solidFill>
                  <a:srgbClr val="00B0F0"/>
                </a:solidFill>
              </a:rPr>
              <a:t>, </a:t>
            </a:r>
            <a:r>
              <a:rPr lang="cs-CZ" dirty="0" err="1" smtClean="0">
                <a:solidFill>
                  <a:srgbClr val="00B0F0"/>
                </a:solidFill>
              </a:rPr>
              <a:t>for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i="1" dirty="0" smtClean="0"/>
              <a:t>I 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never</a:t>
            </a:r>
            <a:r>
              <a:rPr lang="cs-CZ" i="1" dirty="0" smtClean="0"/>
              <a:t> </a:t>
            </a:r>
            <a:r>
              <a:rPr lang="cs-CZ" i="1" dirty="0" err="1" smtClean="0"/>
              <a:t>been</a:t>
            </a:r>
            <a:r>
              <a:rPr lang="cs-CZ" i="1" dirty="0" smtClean="0"/>
              <a:t> to Italy.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Záporné věty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Zápor v předpřítomném čase tvoříme přidáním záporky </a:t>
            </a:r>
            <a:r>
              <a:rPr lang="cs-CZ" dirty="0" smtClean="0">
                <a:solidFill>
                  <a:srgbClr val="00B0F0"/>
                </a:solidFill>
              </a:rPr>
              <a:t>not za pomocné sloveso.</a:t>
            </a:r>
          </a:p>
          <a:p>
            <a:pPr>
              <a:buNone/>
            </a:pPr>
            <a:r>
              <a:rPr lang="cs-CZ" dirty="0" smtClean="0"/>
              <a:t>	Často se používá stažený tvar – </a:t>
            </a:r>
            <a:r>
              <a:rPr lang="cs-CZ" dirty="0" err="1">
                <a:solidFill>
                  <a:srgbClr val="00B0F0"/>
                </a:solidFill>
              </a:rPr>
              <a:t>h</a:t>
            </a:r>
            <a:r>
              <a:rPr lang="cs-CZ" dirty="0" err="1" smtClean="0">
                <a:solidFill>
                  <a:srgbClr val="00B0F0"/>
                </a:solidFill>
              </a:rPr>
              <a:t>aven</a:t>
            </a:r>
            <a:r>
              <a:rPr lang="cs-CZ" dirty="0" smtClean="0">
                <a:solidFill>
                  <a:srgbClr val="00B0F0"/>
                </a:solidFill>
              </a:rPr>
              <a:t>´t/</a:t>
            </a:r>
            <a:r>
              <a:rPr lang="cs-CZ" dirty="0" err="1" smtClean="0">
                <a:solidFill>
                  <a:srgbClr val="00B0F0"/>
                </a:solidFill>
              </a:rPr>
              <a:t>hasn</a:t>
            </a:r>
            <a:r>
              <a:rPr lang="cs-CZ" dirty="0" smtClean="0">
                <a:solidFill>
                  <a:srgbClr val="00B0F0"/>
                </a:solidFill>
              </a:rPr>
              <a:t>´t</a:t>
            </a:r>
          </a:p>
          <a:p>
            <a:pPr>
              <a:buNone/>
            </a:pPr>
            <a:r>
              <a:rPr lang="cs-CZ" sz="3600" dirty="0" smtClean="0"/>
              <a:t>	a příčestí minulé daného slovesa.</a:t>
            </a: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smtClean="0"/>
              <a:t>	</a:t>
            </a:r>
            <a:r>
              <a:rPr lang="cs-CZ" sz="3600" i="1" dirty="0" smtClean="0"/>
              <a:t>I </a:t>
            </a:r>
            <a:r>
              <a:rPr lang="cs-CZ" sz="3600" i="1" dirty="0" err="1" smtClean="0"/>
              <a:t>haven</a:t>
            </a:r>
            <a:r>
              <a:rPr lang="cs-CZ" sz="3600" i="1" dirty="0" smtClean="0"/>
              <a:t>´t </a:t>
            </a:r>
            <a:r>
              <a:rPr lang="cs-CZ" sz="3600" i="1" dirty="0" err="1" smtClean="0"/>
              <a:t>tidied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up</a:t>
            </a:r>
            <a:r>
              <a:rPr lang="cs-CZ" sz="3600" i="1" dirty="0" smtClean="0"/>
              <a:t> my </a:t>
            </a:r>
            <a:r>
              <a:rPr lang="cs-CZ" sz="3600" i="1" dirty="0" err="1" smtClean="0"/>
              <a:t>room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yet</a:t>
            </a:r>
            <a:r>
              <a:rPr lang="cs-CZ" sz="3600" i="1" dirty="0" smtClean="0"/>
              <a:t>.</a:t>
            </a:r>
          </a:p>
          <a:p>
            <a:pPr>
              <a:buNone/>
            </a:pPr>
            <a:r>
              <a:rPr lang="cs-CZ" sz="3600" i="1" dirty="0"/>
              <a:t>	</a:t>
            </a:r>
            <a:r>
              <a:rPr lang="cs-CZ" sz="3600" i="1" dirty="0" smtClean="0"/>
              <a:t>	</a:t>
            </a:r>
            <a:r>
              <a:rPr lang="cs-CZ" sz="3600" i="1" dirty="0" err="1" smtClean="0"/>
              <a:t>We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haven</a:t>
            </a:r>
            <a:r>
              <a:rPr lang="cs-CZ" sz="3600" i="1" dirty="0" smtClean="0"/>
              <a:t>´t </a:t>
            </a:r>
            <a:r>
              <a:rPr lang="cs-CZ" sz="3600" i="1" dirty="0" err="1" smtClean="0"/>
              <a:t>done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our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homework</a:t>
            </a:r>
            <a:r>
              <a:rPr lang="cs-CZ" sz="3600" i="1" dirty="0" smtClean="0"/>
              <a:t>.</a:t>
            </a:r>
          </a:p>
          <a:p>
            <a:pPr>
              <a:buNone/>
            </a:pPr>
            <a:r>
              <a:rPr lang="cs-CZ" sz="3600" i="1" dirty="0"/>
              <a:t>	</a:t>
            </a:r>
            <a:r>
              <a:rPr lang="cs-CZ" sz="3600" i="1" dirty="0" smtClean="0"/>
              <a:t>	</a:t>
            </a:r>
            <a:r>
              <a:rPr lang="cs-CZ" sz="3600" i="1" dirty="0" err="1" smtClean="0"/>
              <a:t>She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hasn</a:t>
            </a:r>
            <a:r>
              <a:rPr lang="cs-CZ" sz="3600" i="1" dirty="0" smtClean="0"/>
              <a:t>´t </a:t>
            </a:r>
            <a:r>
              <a:rPr lang="cs-CZ" sz="3600" i="1" dirty="0" err="1" smtClean="0"/>
              <a:t>seen</a:t>
            </a:r>
            <a:r>
              <a:rPr lang="cs-CZ" sz="3600" i="1" dirty="0" smtClean="0"/>
              <a:t> her </a:t>
            </a:r>
            <a:r>
              <a:rPr lang="cs-CZ" sz="3600" i="1" dirty="0" err="1" smtClean="0"/>
              <a:t>friend</a:t>
            </a:r>
            <a:r>
              <a:rPr lang="cs-CZ" sz="3600" i="1" dirty="0"/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a krátké odpovědi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Otázku v předpřítomném čase tvoříme </a:t>
            </a:r>
            <a:r>
              <a:rPr lang="cs-CZ" dirty="0" smtClean="0">
                <a:solidFill>
                  <a:srgbClr val="00B0F0"/>
                </a:solidFill>
              </a:rPr>
              <a:t>změnou pořadí podmětu a pomocného slovesa.</a:t>
            </a:r>
            <a:r>
              <a:rPr lang="cs-CZ" dirty="0" smtClean="0"/>
              <a:t> V krátké odpovědi </a:t>
            </a:r>
            <a:r>
              <a:rPr lang="cs-CZ" dirty="0" smtClean="0">
                <a:solidFill>
                  <a:srgbClr val="00B0F0"/>
                </a:solidFill>
              </a:rPr>
              <a:t>použijeme pouze pomocné sloveso.</a:t>
            </a:r>
          </a:p>
          <a:p>
            <a:endParaRPr lang="cs-CZ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>
                <a:solidFill>
                  <a:srgbClr val="00B0F0"/>
                </a:solidFill>
              </a:rPr>
              <a:t>	</a:t>
            </a:r>
            <a:r>
              <a:rPr lang="cs-CZ" dirty="0" smtClean="0">
                <a:solidFill>
                  <a:srgbClr val="00B0F0"/>
                </a:solidFill>
              </a:rPr>
              <a:t>	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ever</a:t>
            </a:r>
            <a:r>
              <a:rPr lang="cs-CZ" i="1" dirty="0" smtClean="0"/>
              <a:t> </a:t>
            </a:r>
            <a:r>
              <a:rPr lang="cs-CZ" i="1" dirty="0" err="1" smtClean="0"/>
              <a:t>seen</a:t>
            </a:r>
            <a:r>
              <a:rPr lang="cs-CZ" i="1" dirty="0" smtClean="0"/>
              <a:t> </a:t>
            </a:r>
            <a:r>
              <a:rPr lang="cs-CZ" i="1" dirty="0" err="1" smtClean="0"/>
              <a:t>this</a:t>
            </a:r>
            <a:r>
              <a:rPr lang="cs-CZ" i="1" dirty="0" smtClean="0"/>
              <a:t> film?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smtClean="0"/>
              <a:t>	</a:t>
            </a:r>
            <a:r>
              <a:rPr lang="cs-CZ" i="1" dirty="0" err="1" smtClean="0"/>
              <a:t>Yes</a:t>
            </a:r>
            <a:r>
              <a:rPr lang="cs-CZ" i="1" dirty="0" smtClean="0"/>
              <a:t>, I </a:t>
            </a:r>
            <a:r>
              <a:rPr lang="cs-CZ" i="1" dirty="0" err="1" smtClean="0"/>
              <a:t>have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smtClean="0"/>
              <a:t>	</a:t>
            </a: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ever</a:t>
            </a:r>
            <a:r>
              <a:rPr lang="cs-CZ" i="1" dirty="0" smtClean="0"/>
              <a:t> </a:t>
            </a:r>
            <a:r>
              <a:rPr lang="cs-CZ" i="1" dirty="0" err="1" smtClean="0"/>
              <a:t>eaten</a:t>
            </a:r>
            <a:r>
              <a:rPr lang="cs-CZ" i="1" dirty="0" smtClean="0"/>
              <a:t> </a:t>
            </a:r>
            <a:r>
              <a:rPr lang="cs-CZ" i="1" dirty="0" err="1" smtClean="0"/>
              <a:t>sushi</a:t>
            </a:r>
            <a:r>
              <a:rPr lang="cs-CZ" i="1" dirty="0" smtClean="0"/>
              <a:t>?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smtClean="0"/>
              <a:t>	No, I </a:t>
            </a:r>
            <a:r>
              <a:rPr lang="cs-CZ" i="1" dirty="0" err="1" smtClean="0"/>
              <a:t>haven</a:t>
            </a:r>
            <a:r>
              <a:rPr lang="cs-CZ" i="1" dirty="0" smtClean="0"/>
              <a:t>´</a:t>
            </a:r>
            <a:r>
              <a:rPr lang="cs-CZ" i="1" dirty="0" err="1" smtClean="0"/>
              <a:t>t</a:t>
            </a:r>
            <a:r>
              <a:rPr lang="cs-CZ" i="1" dirty="0" smtClean="0"/>
              <a:t>.</a:t>
            </a:r>
            <a:endParaRPr lang="cs-CZ" i="1" dirty="0"/>
          </a:p>
          <a:p>
            <a:pPr>
              <a:buNone/>
            </a:pPr>
            <a:r>
              <a:rPr lang="cs-CZ" i="1" dirty="0" smtClean="0"/>
              <a:t>	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Ask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schoolmates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/>
              <a:t> </a:t>
            </a:r>
            <a:r>
              <a:rPr lang="cs-CZ" dirty="0" smtClean="0"/>
              <a:t>…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- </a:t>
            </a:r>
            <a:r>
              <a:rPr lang="cs-CZ" dirty="0" err="1" smtClean="0"/>
              <a:t>lost</a:t>
            </a:r>
            <a:r>
              <a:rPr lang="cs-CZ" dirty="0" smtClean="0"/>
              <a:t> a </a:t>
            </a:r>
            <a:r>
              <a:rPr lang="cs-CZ" dirty="0" err="1" smtClean="0"/>
              <a:t>book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- </a:t>
            </a:r>
            <a:r>
              <a:rPr lang="cs-CZ" dirty="0" err="1" smtClean="0"/>
              <a:t>written</a:t>
            </a:r>
            <a:r>
              <a:rPr lang="cs-CZ" dirty="0" smtClean="0"/>
              <a:t> a poem?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- </a:t>
            </a:r>
            <a:r>
              <a:rPr lang="cs-CZ" dirty="0" err="1" smtClean="0"/>
              <a:t>played</a:t>
            </a:r>
            <a:r>
              <a:rPr lang="cs-CZ" dirty="0" smtClean="0"/>
              <a:t> rugby?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- </a:t>
            </a:r>
            <a:r>
              <a:rPr lang="cs-CZ" dirty="0" err="1" smtClean="0"/>
              <a:t>eaten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Chinese</a:t>
            </a:r>
            <a:r>
              <a:rPr lang="cs-CZ" dirty="0" smtClean="0"/>
              <a:t> </a:t>
            </a:r>
            <a:r>
              <a:rPr lang="cs-CZ" dirty="0" err="1" smtClean="0"/>
              <a:t>food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- </a:t>
            </a:r>
            <a:r>
              <a:rPr lang="cs-CZ" dirty="0" err="1" smtClean="0"/>
              <a:t>climbed</a:t>
            </a:r>
            <a:r>
              <a:rPr lang="cs-CZ" dirty="0" smtClean="0"/>
              <a:t> a </a:t>
            </a:r>
            <a:r>
              <a:rPr lang="cs-CZ" dirty="0" err="1" smtClean="0"/>
              <a:t>mountain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	- met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person?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BETÁKOVÁ, Lucie; DVOŘÁKOVÁ, Kateřina. </a:t>
            </a:r>
            <a:r>
              <a:rPr lang="cs-CZ" i="1" dirty="0" smtClean="0"/>
              <a:t>Angličtina 7 Učebnice pro základní školy a víceletá gymnázia</a:t>
            </a:r>
            <a:r>
              <a:rPr lang="cs-CZ" dirty="0" smtClean="0"/>
              <a:t>.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2006, ISBN 80-7238-389-2.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HOVORKOVÁ, Martina. </a:t>
            </a:r>
            <a:r>
              <a:rPr lang="cs-CZ" i="1" dirty="0" smtClean="0"/>
              <a:t>FRAUS Přehledná anglická gramatika</a:t>
            </a:r>
            <a:r>
              <a:rPr lang="cs-CZ" dirty="0" smtClean="0"/>
              <a:t>. Plzeň</a:t>
            </a:r>
            <a:r>
              <a:rPr lang="cs-CZ" smtClean="0"/>
              <a:t>: Nakladatelství Fraus</a:t>
            </a:r>
            <a:r>
              <a:rPr lang="cs-CZ" dirty="0" smtClean="0"/>
              <a:t>, 2004, ISBN 80-7238-310-8. 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193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Present perfect</vt:lpstr>
      <vt:lpstr>Tvoření předpřítomného času</vt:lpstr>
      <vt:lpstr>Užití předpřítomného času prostého</vt:lpstr>
      <vt:lpstr>Záporné věty</vt:lpstr>
      <vt:lpstr>Otázky a krátké odpovědi</vt:lpstr>
      <vt:lpstr>Ask your schoolmates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Předpřítomný čas</dc:title>
  <dc:creator>Černený</dc:creator>
  <cp:lastModifiedBy>Dum</cp:lastModifiedBy>
  <cp:revision>29</cp:revision>
  <dcterms:created xsi:type="dcterms:W3CDTF">2012-10-22T11:47:38Z</dcterms:created>
  <dcterms:modified xsi:type="dcterms:W3CDTF">2015-05-26T11:52:19Z</dcterms:modified>
</cp:coreProperties>
</file>