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4CE0-286B-43C5-B0DA-87C97D06D66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14FCC-F310-4F9F-82F2-267A9A0928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4CE0-286B-43C5-B0DA-87C97D06D66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14FCC-F310-4F9F-82F2-267A9A0928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4CE0-286B-43C5-B0DA-87C97D06D66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14FCC-F310-4F9F-82F2-267A9A0928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4CE0-286B-43C5-B0DA-87C97D06D66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14FCC-F310-4F9F-82F2-267A9A0928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4CE0-286B-43C5-B0DA-87C97D06D66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14FCC-F310-4F9F-82F2-267A9A0928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4CE0-286B-43C5-B0DA-87C97D06D66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14FCC-F310-4F9F-82F2-267A9A0928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4CE0-286B-43C5-B0DA-87C97D06D66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14FCC-F310-4F9F-82F2-267A9A0928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4CE0-286B-43C5-B0DA-87C97D06D66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14FCC-F310-4F9F-82F2-267A9A0928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4CE0-286B-43C5-B0DA-87C97D06D66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14FCC-F310-4F9F-82F2-267A9A0928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4CE0-286B-43C5-B0DA-87C97D06D66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14FCC-F310-4F9F-82F2-267A9A0928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1D4CE0-286B-43C5-B0DA-87C97D06D66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814FCC-F310-4F9F-82F2-267A9A09281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1D4CE0-286B-43C5-B0DA-87C97D06D66F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814FCC-F310-4F9F-82F2-267A9A0928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051720" y="1772816"/>
          <a:ext cx="5112568" cy="3787232"/>
        </p:xfrm>
        <a:graphic>
          <a:graphicData uri="http://schemas.openxmlformats.org/drawingml/2006/table">
            <a:tbl>
              <a:tblPr/>
              <a:tblGrid>
                <a:gridCol w="2556284"/>
                <a:gridCol w="2556284"/>
              </a:tblGrid>
              <a:tr h="52751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Základní škola a Mateřská škola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Sepekov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VY_32_INOVACE_72  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7236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1747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Říjen 2012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584575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Procvičení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pochopení vztažných vet v angličtině a minulého času průběhového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Prověření pochopení používání vztažných vět v angličtině a minulého času průběhového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98072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err="1" smtClean="0"/>
              <a:t>Revision</a:t>
            </a:r>
            <a:r>
              <a:rPr lang="cs-CZ" b="1" dirty="0" smtClean="0"/>
              <a:t>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 err="1" smtClean="0"/>
              <a:t>Relative</a:t>
            </a:r>
            <a:r>
              <a:rPr lang="cs-CZ" dirty="0" smtClean="0"/>
              <a:t> </a:t>
            </a:r>
            <a:r>
              <a:rPr lang="cs-CZ" dirty="0" err="1" smtClean="0"/>
              <a:t>clauses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past </a:t>
            </a:r>
            <a:r>
              <a:rPr lang="cs-CZ" dirty="0" err="1" smtClean="0"/>
              <a:t>progressive</a:t>
            </a:r>
            <a:r>
              <a:rPr lang="cs-CZ" dirty="0" smtClean="0"/>
              <a:t> tense)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Test</a:t>
            </a:r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1. Přiřaď správně části vět, věty přelož.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Thatś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women</a:t>
            </a:r>
            <a:r>
              <a:rPr lang="cs-CZ" dirty="0" smtClean="0"/>
              <a:t>	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makes</a:t>
            </a:r>
            <a:r>
              <a:rPr lang="cs-CZ" dirty="0" smtClean="0"/>
              <a:t> </a:t>
            </a:r>
            <a:r>
              <a:rPr lang="cs-CZ" dirty="0" err="1" smtClean="0"/>
              <a:t>coffe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Thatś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girl		</a:t>
            </a:r>
            <a:r>
              <a:rPr lang="cs-CZ" dirty="0" err="1" smtClean="0"/>
              <a:t>that</a:t>
            </a:r>
            <a:r>
              <a:rPr lang="cs-CZ" dirty="0" smtClean="0"/>
              <a:t> open </a:t>
            </a:r>
            <a:r>
              <a:rPr lang="cs-CZ" dirty="0" err="1" smtClean="0"/>
              <a:t>tins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Thatś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boy		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told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gadget</a:t>
            </a:r>
            <a:r>
              <a:rPr lang="cs-CZ" dirty="0" smtClean="0"/>
              <a:t>	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met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 				stop.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machine</a:t>
            </a:r>
            <a:r>
              <a:rPr lang="cs-CZ" dirty="0" smtClean="0"/>
              <a:t>	</a:t>
            </a:r>
            <a:r>
              <a:rPr lang="cs-CZ" dirty="0" err="1" smtClean="0"/>
              <a:t>who</a:t>
            </a:r>
            <a:r>
              <a:rPr lang="cs-CZ" dirty="0" smtClean="0"/>
              <a:t> I </a:t>
            </a:r>
            <a:r>
              <a:rPr lang="cs-CZ" dirty="0" err="1" smtClean="0"/>
              <a:t>saw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party.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2. Doplň správně vztažné zájmeno, věty přelož.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That</a:t>
            </a:r>
            <a:r>
              <a:rPr lang="cs-CZ" dirty="0" smtClean="0"/>
              <a:t>´s </a:t>
            </a:r>
            <a:r>
              <a:rPr lang="cs-CZ" dirty="0" err="1" smtClean="0"/>
              <a:t>the</a:t>
            </a:r>
            <a:r>
              <a:rPr lang="cs-CZ" dirty="0" smtClean="0"/>
              <a:t> boy …… </a:t>
            </a:r>
            <a:r>
              <a:rPr lang="cs-CZ" dirty="0" err="1"/>
              <a:t>w</a:t>
            </a:r>
            <a:r>
              <a:rPr lang="cs-CZ" dirty="0" err="1" smtClean="0"/>
              <a:t>on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prize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race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fittness</a:t>
            </a:r>
            <a:r>
              <a:rPr lang="cs-CZ" dirty="0" smtClean="0"/>
              <a:t> </a:t>
            </a:r>
            <a:r>
              <a:rPr lang="cs-CZ" dirty="0" err="1" smtClean="0"/>
              <a:t>machine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gadget</a:t>
            </a:r>
            <a:r>
              <a:rPr lang="cs-CZ" dirty="0" smtClean="0"/>
              <a:t> …… </a:t>
            </a:r>
            <a:r>
              <a:rPr lang="cs-CZ" dirty="0" err="1" smtClean="0"/>
              <a:t>keeps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fit.</a:t>
            </a:r>
          </a:p>
          <a:p>
            <a:r>
              <a:rPr lang="cs-CZ" dirty="0" smtClean="0"/>
              <a:t>A </a:t>
            </a:r>
            <a:r>
              <a:rPr lang="cs-CZ" dirty="0" err="1" smtClean="0"/>
              <a:t>microwave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thing</a:t>
            </a:r>
            <a:r>
              <a:rPr lang="cs-CZ" dirty="0" smtClean="0"/>
              <a:t> …… </a:t>
            </a:r>
            <a:r>
              <a:rPr lang="cs-CZ" dirty="0" err="1" smtClean="0"/>
              <a:t>cooks</a:t>
            </a:r>
            <a:r>
              <a:rPr lang="cs-CZ" dirty="0" smtClean="0"/>
              <a:t> </a:t>
            </a:r>
            <a:r>
              <a:rPr lang="cs-CZ" dirty="0" err="1" smtClean="0"/>
              <a:t>food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quickly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man …… </a:t>
            </a:r>
            <a:r>
              <a:rPr lang="cs-CZ" dirty="0" err="1" smtClean="0"/>
              <a:t>doesn</a:t>
            </a:r>
            <a:r>
              <a:rPr lang="cs-CZ" dirty="0" smtClean="0"/>
              <a:t>´t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dogs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3. Přelož věty do češtiny.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r>
              <a:rPr lang="cs-CZ" dirty="0" smtClean="0"/>
              <a:t>Je to dívka, která nikdy nenosí sukni . </a:t>
            </a:r>
          </a:p>
          <a:p>
            <a:r>
              <a:rPr lang="cs-CZ" dirty="0" smtClean="0"/>
              <a:t>Je to auto, které jezdí velmi rychle.</a:t>
            </a:r>
          </a:p>
          <a:p>
            <a:r>
              <a:rPr lang="cs-CZ" dirty="0" smtClean="0"/>
              <a:t>Toto je paní, která velmi ráda nakupuje.</a:t>
            </a:r>
          </a:p>
          <a:p>
            <a:r>
              <a:rPr lang="cs-CZ" dirty="0" smtClean="0"/>
              <a:t>Je to pes, který vždycky štěká.</a:t>
            </a:r>
          </a:p>
          <a:p>
            <a:r>
              <a:rPr lang="cs-CZ" dirty="0" smtClean="0"/>
              <a:t>Toto je přístroj, který přehrává kazety a CD.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9037" y="35192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4. Doplň správné tvary minulého času průběhového, věty přelož.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We</a:t>
            </a:r>
            <a:r>
              <a:rPr lang="cs-CZ" dirty="0" smtClean="0"/>
              <a:t> (</a:t>
            </a:r>
            <a:r>
              <a:rPr lang="cs-CZ" dirty="0" err="1" smtClean="0"/>
              <a:t>learn</a:t>
            </a:r>
            <a:r>
              <a:rPr lang="cs-CZ" dirty="0" smtClean="0"/>
              <a:t>) …………………...... </a:t>
            </a:r>
            <a:r>
              <a:rPr lang="cs-CZ" dirty="0" err="1" smtClean="0"/>
              <a:t>English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evening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(</a:t>
            </a:r>
            <a:r>
              <a:rPr lang="cs-CZ" dirty="0" err="1" smtClean="0"/>
              <a:t>read</a:t>
            </a:r>
            <a:r>
              <a:rPr lang="cs-CZ" dirty="0" smtClean="0"/>
              <a:t>) ………………………... a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(play) …………………............ </a:t>
            </a:r>
            <a:r>
              <a:rPr lang="cs-CZ" dirty="0" err="1"/>
              <a:t>f</a:t>
            </a:r>
            <a:r>
              <a:rPr lang="cs-CZ" dirty="0" err="1" smtClean="0"/>
              <a:t>ootball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afternoon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She</a:t>
            </a:r>
            <a:r>
              <a:rPr lang="cs-CZ" dirty="0" smtClean="0"/>
              <a:t> (help) ………………………….. her </a:t>
            </a:r>
            <a:r>
              <a:rPr lang="cs-CZ" dirty="0" err="1" smtClean="0"/>
              <a:t>mum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parents</a:t>
            </a:r>
            <a:r>
              <a:rPr lang="cs-CZ" dirty="0" smtClean="0"/>
              <a:t> (</a:t>
            </a:r>
            <a:r>
              <a:rPr lang="cs-CZ" dirty="0" err="1" smtClean="0"/>
              <a:t>work</a:t>
            </a:r>
            <a:r>
              <a:rPr lang="cs-CZ" dirty="0" smtClean="0"/>
              <a:t>) ……………….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garden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 – 1. a 2. úkol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AutoNum type="arabicPeriod"/>
            </a:pPr>
            <a:r>
              <a:rPr lang="cs-CZ" dirty="0" err="1" smtClean="0"/>
              <a:t>That</a:t>
            </a:r>
            <a:r>
              <a:rPr lang="cs-CZ" dirty="0" smtClean="0"/>
              <a:t>´s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woman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met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 stop. To je žena, kterou jsme potkali na autobusové zastávce.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err="1" smtClean="0"/>
              <a:t>That</a:t>
            </a:r>
            <a:r>
              <a:rPr lang="cs-CZ" dirty="0" smtClean="0"/>
              <a:t>´s </a:t>
            </a:r>
            <a:r>
              <a:rPr lang="cs-CZ" dirty="0" err="1" smtClean="0"/>
              <a:t>the</a:t>
            </a:r>
            <a:r>
              <a:rPr lang="cs-CZ" dirty="0" smtClean="0"/>
              <a:t> girl </a:t>
            </a:r>
            <a:r>
              <a:rPr lang="cs-CZ" dirty="0" err="1" smtClean="0"/>
              <a:t>who</a:t>
            </a:r>
            <a:r>
              <a:rPr lang="cs-CZ" dirty="0" smtClean="0"/>
              <a:t> I </a:t>
            </a:r>
            <a:r>
              <a:rPr lang="cs-CZ" dirty="0" err="1" smtClean="0"/>
              <a:t>saw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party. To je dívka, kterou jsem viděl na párty.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err="1" smtClean="0"/>
              <a:t>That</a:t>
            </a:r>
            <a:r>
              <a:rPr lang="cs-CZ" dirty="0" smtClean="0"/>
              <a:t>´s </a:t>
            </a:r>
            <a:r>
              <a:rPr lang="cs-CZ" dirty="0" err="1" smtClean="0"/>
              <a:t>the</a:t>
            </a:r>
            <a:r>
              <a:rPr lang="cs-CZ" dirty="0" smtClean="0"/>
              <a:t> boy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told</a:t>
            </a:r>
            <a:r>
              <a:rPr lang="cs-CZ" dirty="0" smtClean="0"/>
              <a:t> </a:t>
            </a:r>
            <a:r>
              <a:rPr lang="cs-CZ" dirty="0" err="1" smtClean="0"/>
              <a:t>us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way</a:t>
            </a:r>
            <a:r>
              <a:rPr lang="cs-CZ" dirty="0" smtClean="0"/>
              <a:t>. To je chlapec, který nám ukázal cestu.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gadget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open </a:t>
            </a:r>
            <a:r>
              <a:rPr lang="cs-CZ" dirty="0" err="1" smtClean="0"/>
              <a:t>tins</a:t>
            </a:r>
            <a:r>
              <a:rPr lang="cs-CZ" dirty="0" smtClean="0"/>
              <a:t>. Je to přístroj, který otevírá konzervy.</a:t>
            </a:r>
          </a:p>
          <a:p>
            <a:pPr marL="514350" indent="-514350">
              <a:buNone/>
            </a:pPr>
            <a:r>
              <a:rPr lang="cs-CZ" dirty="0" smtClean="0"/>
              <a:t>	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machine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makes</a:t>
            </a:r>
            <a:r>
              <a:rPr lang="cs-CZ" dirty="0" smtClean="0"/>
              <a:t> </a:t>
            </a:r>
            <a:r>
              <a:rPr lang="cs-CZ" dirty="0" err="1" smtClean="0"/>
              <a:t>coffee</a:t>
            </a:r>
            <a:r>
              <a:rPr lang="cs-CZ" dirty="0" smtClean="0"/>
              <a:t>. Je to stroj, který vyrábí kávu.</a:t>
            </a:r>
          </a:p>
          <a:p>
            <a:pPr marL="514350" indent="-514350">
              <a:buAutoNum type="arabicPeriod" startAt="2"/>
            </a:pPr>
            <a:r>
              <a:rPr lang="cs-CZ" dirty="0" err="1" smtClean="0"/>
              <a:t>Who</a:t>
            </a:r>
            <a:r>
              <a:rPr lang="cs-CZ" dirty="0" smtClean="0"/>
              <a:t>/</a:t>
            </a:r>
            <a:r>
              <a:rPr lang="cs-CZ" dirty="0" err="1" smtClean="0"/>
              <a:t>that</a:t>
            </a:r>
            <a:r>
              <a:rPr lang="cs-CZ" dirty="0" smtClean="0"/>
              <a:t>, </a:t>
            </a:r>
            <a:r>
              <a:rPr lang="cs-CZ" dirty="0" err="1" smtClean="0"/>
              <a:t>which</a:t>
            </a:r>
            <a:r>
              <a:rPr lang="cs-CZ" dirty="0" smtClean="0"/>
              <a:t>/</a:t>
            </a:r>
            <a:r>
              <a:rPr lang="cs-CZ" dirty="0" err="1" smtClean="0"/>
              <a:t>that</a:t>
            </a:r>
            <a:r>
              <a:rPr lang="cs-CZ" dirty="0" smtClean="0"/>
              <a:t>, </a:t>
            </a:r>
            <a:r>
              <a:rPr lang="cs-CZ" dirty="0" err="1" smtClean="0"/>
              <a:t>which</a:t>
            </a:r>
            <a:r>
              <a:rPr lang="cs-CZ" dirty="0" smtClean="0"/>
              <a:t>/</a:t>
            </a:r>
            <a:r>
              <a:rPr lang="cs-CZ" dirty="0" err="1" smtClean="0"/>
              <a:t>that</a:t>
            </a:r>
            <a:r>
              <a:rPr lang="cs-CZ" dirty="0" smtClean="0"/>
              <a:t>, </a:t>
            </a:r>
            <a:r>
              <a:rPr lang="cs-CZ" dirty="0" err="1" smtClean="0"/>
              <a:t>who</a:t>
            </a:r>
            <a:r>
              <a:rPr lang="cs-CZ" dirty="0" smtClean="0"/>
              <a:t>/</a:t>
            </a:r>
            <a:r>
              <a:rPr lang="cs-CZ" dirty="0" err="1" smtClean="0"/>
              <a:t>that</a:t>
            </a:r>
            <a:r>
              <a:rPr lang="cs-CZ" dirty="0" smtClean="0"/>
              <a:t>.</a:t>
            </a:r>
          </a:p>
          <a:p>
            <a:pPr marL="514350" indent="-514350">
              <a:buNone/>
            </a:pPr>
            <a:r>
              <a:rPr lang="cs-CZ" dirty="0" smtClean="0"/>
              <a:t>	To je chlapec, který v závodě vyhrál první cenu. Posilovací přístroj je zařízení, které tě udrží v kondici. Mikrovlnná trouba je věc, která vaří jídlo velmi rychle. To je muž, který nemá rád psy.	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Řešení – 3. a 4. úkol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3.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girl </a:t>
            </a:r>
            <a:r>
              <a:rPr lang="cs-CZ" dirty="0" err="1" smtClean="0"/>
              <a:t>who</a:t>
            </a:r>
            <a:r>
              <a:rPr lang="cs-CZ" dirty="0" smtClean="0"/>
              <a:t>/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never</a:t>
            </a:r>
            <a:r>
              <a:rPr lang="cs-CZ" dirty="0" smtClean="0"/>
              <a:t> </a:t>
            </a:r>
            <a:r>
              <a:rPr lang="cs-CZ" dirty="0" err="1" smtClean="0"/>
              <a:t>wears</a:t>
            </a:r>
            <a:r>
              <a:rPr lang="cs-CZ" dirty="0" smtClean="0"/>
              <a:t> </a:t>
            </a:r>
            <a:r>
              <a:rPr lang="cs-CZ" dirty="0" err="1" smtClean="0"/>
              <a:t>skirts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car </a:t>
            </a:r>
            <a:r>
              <a:rPr lang="cs-CZ" dirty="0" err="1" smtClean="0"/>
              <a:t>which</a:t>
            </a:r>
            <a:r>
              <a:rPr lang="cs-CZ" dirty="0" smtClean="0"/>
              <a:t>/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goes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fast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lady </a:t>
            </a:r>
            <a:r>
              <a:rPr lang="cs-CZ" dirty="0" err="1" smtClean="0"/>
              <a:t>which</a:t>
            </a:r>
            <a:r>
              <a:rPr lang="cs-CZ" dirty="0" smtClean="0"/>
              <a:t>/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</a:t>
            </a:r>
            <a:r>
              <a:rPr lang="cs-CZ" dirty="0" err="1" smtClean="0"/>
              <a:t>shopping</a:t>
            </a:r>
            <a:r>
              <a:rPr lang="cs-CZ" dirty="0" smtClean="0"/>
              <a:t> </a:t>
            </a:r>
            <a:r>
              <a:rPr lang="cs-CZ" dirty="0" err="1" smtClean="0"/>
              <a:t>very</a:t>
            </a:r>
            <a:r>
              <a:rPr lang="cs-CZ" dirty="0" smtClean="0"/>
              <a:t> much.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dog </a:t>
            </a:r>
            <a:r>
              <a:rPr lang="cs-CZ" dirty="0" err="1" smtClean="0"/>
              <a:t>who</a:t>
            </a:r>
            <a:r>
              <a:rPr lang="cs-CZ" dirty="0" smtClean="0"/>
              <a:t>/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always</a:t>
            </a:r>
            <a:r>
              <a:rPr lang="cs-CZ" dirty="0" smtClean="0"/>
              <a:t> </a:t>
            </a:r>
            <a:r>
              <a:rPr lang="cs-CZ" dirty="0" err="1" smtClean="0"/>
              <a:t>barks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gadget</a:t>
            </a:r>
            <a:r>
              <a:rPr lang="cs-CZ" dirty="0" smtClean="0"/>
              <a:t>, </a:t>
            </a:r>
            <a:r>
              <a:rPr lang="cs-CZ" dirty="0" err="1" smtClean="0"/>
              <a:t>which</a:t>
            </a:r>
            <a:r>
              <a:rPr lang="cs-CZ" dirty="0" smtClean="0"/>
              <a:t>/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plays</a:t>
            </a:r>
            <a:r>
              <a:rPr lang="cs-CZ" dirty="0" smtClean="0"/>
              <a:t> </a:t>
            </a:r>
            <a:r>
              <a:rPr lang="cs-CZ" dirty="0" err="1" smtClean="0"/>
              <a:t>cassets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CDs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4.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learning</a:t>
            </a:r>
            <a:r>
              <a:rPr lang="cs-CZ" dirty="0" smtClean="0"/>
              <a:t>,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reading</a:t>
            </a:r>
            <a:r>
              <a:rPr lang="cs-CZ" dirty="0" smtClean="0"/>
              <a:t>,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playing</a:t>
            </a:r>
            <a:r>
              <a:rPr lang="cs-CZ" dirty="0" smtClean="0"/>
              <a:t>,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helping</a:t>
            </a:r>
            <a:r>
              <a:rPr lang="cs-CZ" dirty="0" smtClean="0"/>
              <a:t>,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working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BETÁKOVÁ, Lucie; DVOŘÁKOVÁ, Kateřina. </a:t>
            </a:r>
            <a:r>
              <a:rPr lang="cs-CZ" i="1" dirty="0" smtClean="0"/>
              <a:t>Angličtina 8 Učebnice pro základní školy a víceletá gymnázia</a:t>
            </a:r>
            <a:r>
              <a:rPr lang="cs-CZ" dirty="0" smtClean="0"/>
              <a:t>. Plzeň</a:t>
            </a:r>
            <a:r>
              <a:rPr lang="cs-CZ" smtClean="0"/>
              <a:t>: Nakladatelství Fraus</a:t>
            </a:r>
            <a:r>
              <a:rPr lang="cs-CZ" dirty="0" smtClean="0"/>
              <a:t>, 2007, ISBN 978-807238-399-3. 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302</Words>
  <Application>Microsoft Office PowerPoint</Application>
  <PresentationFormat>Předvádění na obrazovce (4:3)</PresentationFormat>
  <Paragraphs>93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   Revision  (Relative clauses, the past progressive tense)</vt:lpstr>
      <vt:lpstr>1. Přiřaď správně části vět, věty přelož.</vt:lpstr>
      <vt:lpstr>2. Doplň správně vztažné zájmeno, věty přelož.</vt:lpstr>
      <vt:lpstr> 3. Přelož věty do češtiny. </vt:lpstr>
      <vt:lpstr> 4. Doplň správné tvary minulého času průběhového, věty přelož. </vt:lpstr>
      <vt:lpstr>Řešení – 1. a 2. úkol</vt:lpstr>
      <vt:lpstr>Řešení – 3. a 4. úkol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Revision test</dc:title>
  <dc:creator>Černený</dc:creator>
  <cp:lastModifiedBy>ZŠ a MŠ Sepekov</cp:lastModifiedBy>
  <cp:revision>36</cp:revision>
  <dcterms:created xsi:type="dcterms:W3CDTF">2011-07-20T10:36:43Z</dcterms:created>
  <dcterms:modified xsi:type="dcterms:W3CDTF">2015-05-26T07:40:32Z</dcterms:modified>
</cp:coreProperties>
</file>