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6" r:id="rId4"/>
    <p:sldId id="258" r:id="rId5"/>
    <p:sldId id="257" r:id="rId6"/>
    <p:sldId id="259" r:id="rId7"/>
    <p:sldId id="260" r:id="rId8"/>
    <p:sldId id="261" r:id="rId9"/>
    <p:sldId id="262" r:id="rId10"/>
    <p:sldId id="263" r:id="rId11"/>
    <p:sldId id="267" r:id="rId12"/>
    <p:sldId id="26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9743-1781-4E17-8EAE-15EE31D1C0CC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21D7C-8EA3-4765-A8CA-8BF62D494A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9743-1781-4E17-8EAE-15EE31D1C0CC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21D7C-8EA3-4765-A8CA-8BF62D494A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9743-1781-4E17-8EAE-15EE31D1C0CC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21D7C-8EA3-4765-A8CA-8BF62D494A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9743-1781-4E17-8EAE-15EE31D1C0CC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21D7C-8EA3-4765-A8CA-8BF62D494A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9743-1781-4E17-8EAE-15EE31D1C0CC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21D7C-8EA3-4765-A8CA-8BF62D494A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9743-1781-4E17-8EAE-15EE31D1C0CC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21D7C-8EA3-4765-A8CA-8BF62D494A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9743-1781-4E17-8EAE-15EE31D1C0CC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21D7C-8EA3-4765-A8CA-8BF62D494A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9743-1781-4E17-8EAE-15EE31D1C0CC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21D7C-8EA3-4765-A8CA-8BF62D494A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9743-1781-4E17-8EAE-15EE31D1C0CC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21D7C-8EA3-4765-A8CA-8BF62D494A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9743-1781-4E17-8EAE-15EE31D1C0CC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21D7C-8EA3-4765-A8CA-8BF62D494A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9743-1781-4E17-8EAE-15EE31D1C0CC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21D7C-8EA3-4765-A8CA-8BF62D494A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B9743-1781-4E17-8EAE-15EE31D1C0CC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21D7C-8EA3-4765-A8CA-8BF62D494A3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ogolink_horizontal_zaklad_RGB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76672"/>
            <a:ext cx="5752465" cy="141414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979712" y="1844824"/>
          <a:ext cx="5112568" cy="3787232"/>
        </p:xfrm>
        <a:graphic>
          <a:graphicData uri="http://schemas.openxmlformats.org/drawingml/2006/table">
            <a:tbl>
              <a:tblPr/>
              <a:tblGrid>
                <a:gridCol w="2556284"/>
                <a:gridCol w="2556284"/>
              </a:tblGrid>
              <a:tr h="5275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Název školy: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Základní škola a Mateřská škola </a:t>
                      </a:r>
                      <a:r>
                        <a:rPr lang="cs-CZ" sz="1000" dirty="0" err="1">
                          <a:latin typeface="Calibri"/>
                          <a:ea typeface="Calibri"/>
                          <a:cs typeface="Times New Roman"/>
                        </a:rPr>
                        <a:t>Sepekov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7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baseline="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baseline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000" baseline="0" smtClean="0">
                          <a:latin typeface="Calibri"/>
                          <a:ea typeface="Calibri"/>
                          <a:cs typeface="Times New Roman"/>
                        </a:rPr>
                        <a:t>Mgr. Hana </a:t>
                      </a:r>
                      <a:r>
                        <a:rPr lang="cs-CZ" sz="1000" baseline="0" dirty="0" smtClean="0">
                          <a:latin typeface="Calibri"/>
                          <a:ea typeface="Calibri"/>
                          <a:cs typeface="Times New Roman"/>
                        </a:rPr>
                        <a:t>Červená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7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VY_32_INOVACE_ </a:t>
                      </a:r>
                      <a:r>
                        <a:rPr lang="cs-CZ" sz="1000" dirty="0" smtClean="0">
                          <a:latin typeface="Calibri"/>
                          <a:ea typeface="Calibri"/>
                          <a:cs typeface="Times New Roman"/>
                        </a:rPr>
                        <a:t>73  _angličtina-gramatika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7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Vzdělávací oblast: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latin typeface="Calibri"/>
                          <a:ea typeface="Calibri"/>
                          <a:cs typeface="Times New Roman"/>
                        </a:rPr>
                        <a:t>Jazyk a jazyková komunikace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7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CZ.1.07/1.4.00/21.2046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23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Číslo a název klíčové aktivity: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III/2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Inovace a zkvalitnění výuky prostřednictvím ICT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7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Období vytvoření DUM: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latin typeface="Calibri"/>
                          <a:ea typeface="Calibri"/>
                          <a:cs typeface="Times New Roman"/>
                        </a:rPr>
                        <a:t>Srpen</a:t>
                      </a:r>
                      <a:r>
                        <a:rPr lang="cs-CZ" sz="1000" baseline="0" dirty="0" smtClean="0">
                          <a:latin typeface="Calibri"/>
                          <a:ea typeface="Calibri"/>
                          <a:cs typeface="Times New Roman"/>
                        </a:rPr>
                        <a:t> 2012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ogolink_horizontal_zaklad_RGB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4"/>
            <a:ext cx="5752465" cy="141414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619672" y="1988840"/>
          <a:ext cx="5849620" cy="3584575"/>
        </p:xfrm>
        <a:graphic>
          <a:graphicData uri="http://schemas.openxmlformats.org/drawingml/2006/table">
            <a:tbl>
              <a:tblPr/>
              <a:tblGrid>
                <a:gridCol w="2924810"/>
                <a:gridCol w="2924810"/>
              </a:tblGrid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Přehledný výklad tvoření minulého času prostého v angličtině u pravidelných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a nepravidelných sloves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Jazyk: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Anglický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Očekávaný výstup: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Pochopení pravidel tvoření a používání minulého času v angličtině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7.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Druh učebního materiálu: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Prezentace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Minulý čas prostý</a:t>
            </a:r>
            <a:br>
              <a:rPr lang="cs-CZ" b="1" dirty="0" smtClean="0"/>
            </a:br>
            <a:r>
              <a:rPr lang="cs-CZ" b="1" dirty="0" smtClean="0"/>
              <a:t>(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/>
              <a:t>s</a:t>
            </a:r>
            <a:r>
              <a:rPr lang="cs-CZ" b="1" dirty="0" err="1" smtClean="0"/>
              <a:t>imple</a:t>
            </a:r>
            <a:r>
              <a:rPr lang="cs-CZ" b="1" dirty="0" smtClean="0"/>
              <a:t> past tense)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3861048"/>
            <a:ext cx="6400800" cy="1752600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/>
              <a:t>Použití u pravidelných a nepravidelných sloves,</a:t>
            </a:r>
          </a:p>
          <a:p>
            <a:r>
              <a:rPr lang="cs-CZ" b="1" dirty="0"/>
              <a:t>t</a:t>
            </a:r>
            <a:r>
              <a:rPr lang="cs-CZ" b="1" dirty="0" smtClean="0"/>
              <a:t>voření otázek a záporu v minulém čase.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Pravidelná slovesa</a:t>
            </a:r>
            <a:br>
              <a:rPr lang="cs-CZ" b="1" dirty="0" smtClean="0"/>
            </a:br>
            <a:r>
              <a:rPr lang="cs-CZ" b="1" dirty="0" smtClean="0"/>
              <a:t>(</a:t>
            </a:r>
            <a:r>
              <a:rPr lang="cs-CZ" b="1" dirty="0" err="1" smtClean="0"/>
              <a:t>Regular</a:t>
            </a:r>
            <a:r>
              <a:rPr lang="cs-CZ" b="1" dirty="0" smtClean="0"/>
              <a:t> </a:t>
            </a:r>
            <a:r>
              <a:rPr lang="cs-CZ" b="1" dirty="0" err="1" smtClean="0"/>
              <a:t>verbs</a:t>
            </a:r>
            <a:r>
              <a:rPr lang="cs-CZ" b="1" dirty="0" smtClean="0"/>
              <a:t>)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Minulý čas od pravidelných sloves se tvoří přidáním </a:t>
            </a:r>
            <a:r>
              <a:rPr lang="cs-CZ" b="1" i="1" dirty="0" smtClean="0"/>
              <a:t>–</a:t>
            </a:r>
            <a:r>
              <a:rPr lang="cs-CZ" b="1" i="1" dirty="0" err="1" smtClean="0"/>
              <a:t>ed</a:t>
            </a:r>
            <a:endParaRPr lang="cs-CZ" b="1" i="1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err="1" smtClean="0"/>
              <a:t>walk</a:t>
            </a:r>
            <a:r>
              <a:rPr lang="cs-CZ" dirty="0" smtClean="0"/>
              <a:t> – </a:t>
            </a:r>
            <a:r>
              <a:rPr lang="cs-CZ" dirty="0" err="1" smtClean="0"/>
              <a:t>walk</a:t>
            </a:r>
            <a:r>
              <a:rPr lang="cs-CZ" b="1" dirty="0" err="1" smtClean="0"/>
              <a:t>ed</a:t>
            </a:r>
            <a:r>
              <a:rPr lang="cs-CZ" dirty="0" smtClean="0"/>
              <a:t>		Tom </a:t>
            </a:r>
            <a:r>
              <a:rPr lang="cs-CZ" dirty="0" err="1" smtClean="0"/>
              <a:t>walk</a:t>
            </a:r>
            <a:r>
              <a:rPr lang="cs-CZ" b="1" dirty="0" err="1" smtClean="0"/>
              <a:t>ed</a:t>
            </a:r>
            <a:r>
              <a:rPr lang="cs-CZ" b="1" dirty="0" smtClean="0"/>
              <a:t> </a:t>
            </a:r>
            <a:r>
              <a:rPr lang="cs-CZ" dirty="0" smtClean="0"/>
              <a:t>his dog.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err="1"/>
              <a:t>c</a:t>
            </a:r>
            <a:r>
              <a:rPr lang="cs-CZ" dirty="0" err="1" smtClean="0"/>
              <a:t>lean</a:t>
            </a:r>
            <a:r>
              <a:rPr lang="cs-CZ" dirty="0" smtClean="0"/>
              <a:t> – </a:t>
            </a:r>
            <a:r>
              <a:rPr lang="cs-CZ" dirty="0" err="1" smtClean="0"/>
              <a:t>clean</a:t>
            </a:r>
            <a:r>
              <a:rPr lang="cs-CZ" b="1" dirty="0" err="1" smtClean="0"/>
              <a:t>ed</a:t>
            </a:r>
            <a:r>
              <a:rPr lang="cs-CZ" dirty="0" smtClean="0"/>
              <a:t>	</a:t>
            </a:r>
            <a:r>
              <a:rPr lang="cs-CZ" dirty="0" err="1" smtClean="0"/>
              <a:t>Mum</a:t>
            </a:r>
            <a:r>
              <a:rPr lang="cs-CZ" dirty="0" smtClean="0"/>
              <a:t> </a:t>
            </a:r>
            <a:r>
              <a:rPr lang="cs-CZ" dirty="0" err="1" smtClean="0"/>
              <a:t>clean</a:t>
            </a:r>
            <a:r>
              <a:rPr lang="cs-CZ" b="1" dirty="0" err="1" smtClean="0"/>
              <a:t>ed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floor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err="1" smtClean="0"/>
              <a:t>watch</a:t>
            </a:r>
            <a:r>
              <a:rPr lang="cs-CZ" dirty="0" smtClean="0"/>
              <a:t> – </a:t>
            </a:r>
            <a:r>
              <a:rPr lang="cs-CZ" dirty="0" err="1" smtClean="0"/>
              <a:t>watch</a:t>
            </a:r>
            <a:r>
              <a:rPr lang="cs-CZ" b="1" dirty="0" err="1" smtClean="0"/>
              <a:t>ed</a:t>
            </a:r>
            <a:r>
              <a:rPr lang="cs-CZ" b="1" dirty="0" smtClean="0"/>
              <a:t>	</a:t>
            </a:r>
            <a:r>
              <a:rPr lang="cs-CZ" dirty="0" err="1" smtClean="0"/>
              <a:t>Jenny</a:t>
            </a:r>
            <a:r>
              <a:rPr lang="cs-CZ" dirty="0" smtClean="0"/>
              <a:t> </a:t>
            </a:r>
            <a:r>
              <a:rPr lang="cs-CZ" dirty="0" err="1" smtClean="0"/>
              <a:t>watch</a:t>
            </a:r>
            <a:r>
              <a:rPr lang="cs-CZ" b="1" dirty="0" err="1" smtClean="0"/>
              <a:t>ed</a:t>
            </a:r>
            <a:r>
              <a:rPr lang="cs-CZ" b="1" dirty="0" smtClean="0"/>
              <a:t> </a:t>
            </a:r>
            <a:r>
              <a:rPr lang="cs-CZ" dirty="0" smtClean="0"/>
              <a:t>TV.</a:t>
            </a:r>
          </a:p>
          <a:p>
            <a:pPr>
              <a:buNone/>
            </a:pPr>
            <a:r>
              <a:rPr lang="cs-CZ" dirty="0" smtClean="0"/>
              <a:t>	play – </a:t>
            </a:r>
            <a:r>
              <a:rPr lang="cs-CZ" dirty="0" err="1" smtClean="0"/>
              <a:t>play</a:t>
            </a:r>
            <a:r>
              <a:rPr lang="cs-CZ" b="1" dirty="0" err="1" smtClean="0"/>
              <a:t>ed</a:t>
            </a:r>
            <a:r>
              <a:rPr lang="cs-CZ" b="1" dirty="0" smtClean="0"/>
              <a:t>		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play</a:t>
            </a:r>
            <a:r>
              <a:rPr lang="cs-CZ" b="1" dirty="0" err="1" smtClean="0"/>
              <a:t>ed</a:t>
            </a:r>
            <a:r>
              <a:rPr lang="cs-CZ" dirty="0" smtClean="0"/>
              <a:t> </a:t>
            </a:r>
            <a:r>
              <a:rPr lang="cs-CZ" dirty="0" err="1" smtClean="0"/>
              <a:t>football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b="1" dirty="0" smtClean="0"/>
              <a:t>Nepravidelná slovesa</a:t>
            </a:r>
            <a:br>
              <a:rPr lang="cs-CZ" b="1" dirty="0" smtClean="0"/>
            </a:br>
            <a:r>
              <a:rPr lang="cs-CZ" b="1" dirty="0" smtClean="0"/>
              <a:t>(</a:t>
            </a:r>
            <a:r>
              <a:rPr lang="cs-CZ" b="1" dirty="0" err="1" smtClean="0"/>
              <a:t>Irregular</a:t>
            </a:r>
            <a:r>
              <a:rPr lang="cs-CZ" b="1" dirty="0" smtClean="0"/>
              <a:t> </a:t>
            </a:r>
            <a:r>
              <a:rPr lang="cs-CZ" b="1" dirty="0" err="1" smtClean="0"/>
              <a:t>ver</a:t>
            </a:r>
            <a:r>
              <a:rPr lang="cs-CZ" dirty="0" err="1" smtClean="0"/>
              <a:t>bs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cs-CZ" dirty="0" smtClean="0"/>
              <a:t>Minulý čas od nepravidelných sloves se tvoří použitím tvaru minulého příčestí (2. tvar)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err="1" smtClean="0"/>
              <a:t>buy</a:t>
            </a:r>
            <a:r>
              <a:rPr lang="cs-CZ" dirty="0" smtClean="0"/>
              <a:t> – </a:t>
            </a:r>
            <a:r>
              <a:rPr lang="cs-CZ" b="1" i="1" dirty="0" err="1" smtClean="0"/>
              <a:t>bought</a:t>
            </a:r>
            <a:r>
              <a:rPr lang="cs-CZ" b="1" i="1" dirty="0" smtClean="0"/>
              <a:t> 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b="1" dirty="0" err="1" smtClean="0"/>
              <a:t>bought</a:t>
            </a:r>
            <a:r>
              <a:rPr lang="cs-CZ" b="1" dirty="0" smtClean="0"/>
              <a:t> </a:t>
            </a:r>
            <a:r>
              <a:rPr lang="cs-CZ" dirty="0" smtClean="0"/>
              <a:t>a </a:t>
            </a:r>
            <a:r>
              <a:rPr lang="cs-CZ" dirty="0" err="1" smtClean="0"/>
              <a:t>new</a:t>
            </a:r>
            <a:r>
              <a:rPr lang="cs-CZ" dirty="0" smtClean="0"/>
              <a:t> </a:t>
            </a:r>
            <a:r>
              <a:rPr lang="cs-CZ" dirty="0" err="1" smtClean="0"/>
              <a:t>shoes</a:t>
            </a:r>
            <a:r>
              <a:rPr lang="cs-CZ" dirty="0" smtClean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err="1" smtClean="0"/>
              <a:t>meet</a:t>
            </a:r>
            <a:r>
              <a:rPr lang="cs-CZ" dirty="0" smtClean="0"/>
              <a:t> –</a:t>
            </a:r>
            <a:r>
              <a:rPr lang="cs-CZ" b="1" i="1" dirty="0" smtClean="0"/>
              <a:t>met</a:t>
            </a:r>
          </a:p>
          <a:p>
            <a:pPr>
              <a:buNone/>
            </a:pPr>
            <a:r>
              <a:rPr lang="cs-CZ" i="1" dirty="0"/>
              <a:t>	</a:t>
            </a:r>
            <a:r>
              <a:rPr lang="cs-CZ" dirty="0" err="1" smtClean="0"/>
              <a:t>Sally</a:t>
            </a:r>
            <a:r>
              <a:rPr lang="cs-CZ" dirty="0" smtClean="0"/>
              <a:t> </a:t>
            </a:r>
            <a:r>
              <a:rPr lang="cs-CZ" b="1" dirty="0" smtClean="0"/>
              <a:t>met</a:t>
            </a:r>
            <a:r>
              <a:rPr lang="cs-CZ" dirty="0" smtClean="0"/>
              <a:t> </a:t>
            </a:r>
            <a:r>
              <a:rPr lang="cs-CZ" dirty="0" err="1" smtClean="0"/>
              <a:t>het</a:t>
            </a:r>
            <a:r>
              <a:rPr lang="cs-CZ" dirty="0" smtClean="0"/>
              <a:t> </a:t>
            </a:r>
            <a:r>
              <a:rPr lang="cs-CZ" dirty="0" err="1" smtClean="0"/>
              <a:t>friends</a:t>
            </a:r>
            <a:r>
              <a:rPr lang="cs-CZ" dirty="0" smtClean="0"/>
              <a:t> last </a:t>
            </a:r>
            <a:r>
              <a:rPr lang="cs-CZ" dirty="0" err="1" smtClean="0"/>
              <a:t>week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i="1" dirty="0"/>
              <a:t>	</a:t>
            </a:r>
            <a:r>
              <a:rPr lang="cs-CZ" dirty="0" err="1" smtClean="0"/>
              <a:t>sing</a:t>
            </a:r>
            <a:r>
              <a:rPr lang="cs-CZ" dirty="0" smtClean="0"/>
              <a:t> – </a:t>
            </a:r>
            <a:r>
              <a:rPr lang="cs-CZ" b="1" i="1" dirty="0" err="1" smtClean="0"/>
              <a:t>sang</a:t>
            </a:r>
            <a:endParaRPr lang="cs-CZ" b="1" i="1" dirty="0" smtClean="0"/>
          </a:p>
          <a:p>
            <a:pPr>
              <a:buNone/>
            </a:pPr>
            <a:r>
              <a:rPr lang="cs-CZ" b="1" i="1" dirty="0"/>
              <a:t>	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b="1" dirty="0" err="1" smtClean="0"/>
              <a:t>sang</a:t>
            </a:r>
            <a:r>
              <a:rPr lang="cs-CZ" b="1" dirty="0" smtClean="0"/>
              <a:t> </a:t>
            </a:r>
            <a:r>
              <a:rPr lang="cs-CZ" dirty="0" smtClean="0"/>
              <a:t>nice </a:t>
            </a:r>
            <a:r>
              <a:rPr lang="cs-CZ" dirty="0" err="1" smtClean="0"/>
              <a:t>songs</a:t>
            </a:r>
            <a:r>
              <a:rPr lang="cs-CZ" dirty="0" smtClean="0"/>
              <a:t> last </a:t>
            </a:r>
            <a:r>
              <a:rPr lang="cs-CZ" dirty="0" err="1" smtClean="0"/>
              <a:t>night</a:t>
            </a:r>
            <a:r>
              <a:rPr lang="cs-CZ" dirty="0" smtClean="0"/>
              <a:t>.</a:t>
            </a:r>
            <a:endParaRPr lang="cs-CZ" b="1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Otázka v minulém čase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Otázku v minulém čase tvoříme postavením pomocného slovesa </a:t>
            </a:r>
            <a:r>
              <a:rPr lang="cs-CZ" b="1" i="1" dirty="0" err="1" smtClean="0"/>
              <a:t>did</a:t>
            </a:r>
            <a:r>
              <a:rPr lang="cs-CZ" b="1" i="1" dirty="0" smtClean="0"/>
              <a:t> </a:t>
            </a:r>
            <a:r>
              <a:rPr lang="cs-CZ" dirty="0" smtClean="0"/>
              <a:t>na začátek věty.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Významové sloveso zůstává </a:t>
            </a:r>
            <a:r>
              <a:rPr lang="cs-CZ" b="1" dirty="0" smtClean="0"/>
              <a:t>v základním tvaru.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b="1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mum</a:t>
            </a:r>
            <a:r>
              <a:rPr lang="cs-CZ" dirty="0" smtClean="0"/>
              <a:t> </a:t>
            </a:r>
            <a:r>
              <a:rPr lang="cs-CZ" b="1" dirty="0" smtClean="0"/>
              <a:t>go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supermarket?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b="1" dirty="0" err="1" smtClean="0"/>
              <a:t>Did</a:t>
            </a:r>
            <a:r>
              <a:rPr lang="cs-CZ" b="1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b="1" dirty="0" err="1" smtClean="0"/>
              <a:t>water</a:t>
            </a:r>
            <a:r>
              <a:rPr lang="cs-CZ" dirty="0" smtClean="0"/>
              <a:t> </a:t>
            </a:r>
            <a:r>
              <a:rPr lang="cs-CZ" dirty="0" err="1" smtClean="0"/>
              <a:t>flowers</a:t>
            </a:r>
            <a:r>
              <a:rPr lang="cs-CZ" dirty="0" smtClean="0"/>
              <a:t>?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b="1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Ben</a:t>
            </a:r>
            <a:r>
              <a:rPr lang="cs-CZ" dirty="0" smtClean="0"/>
              <a:t> </a:t>
            </a:r>
            <a:r>
              <a:rPr lang="cs-CZ" b="1" dirty="0" smtClean="0"/>
              <a:t>play </a:t>
            </a:r>
            <a:r>
              <a:rPr lang="cs-CZ" dirty="0" err="1" smtClean="0"/>
              <a:t>computer</a:t>
            </a:r>
            <a:r>
              <a:rPr lang="cs-CZ" dirty="0" smtClean="0"/>
              <a:t> </a:t>
            </a:r>
            <a:r>
              <a:rPr lang="cs-CZ" dirty="0" err="1" smtClean="0"/>
              <a:t>games</a:t>
            </a:r>
            <a:r>
              <a:rPr lang="cs-CZ" dirty="0" smtClean="0"/>
              <a:t>?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b="1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Sita</a:t>
            </a:r>
            <a:r>
              <a:rPr lang="cs-CZ" dirty="0" smtClean="0"/>
              <a:t> </a:t>
            </a:r>
            <a:r>
              <a:rPr lang="cs-CZ" b="1" dirty="0" smtClean="0"/>
              <a:t>help</a:t>
            </a:r>
            <a:r>
              <a:rPr lang="cs-CZ" dirty="0" smtClean="0"/>
              <a:t> her </a:t>
            </a:r>
            <a:r>
              <a:rPr lang="cs-CZ" dirty="0" err="1" smtClean="0"/>
              <a:t>parents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resturant</a:t>
            </a:r>
            <a:r>
              <a:rPr lang="cs-CZ" dirty="0" smtClean="0"/>
              <a:t>?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Zápor v minulém čase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Zápor v minulém čase se tvoří pomocí záporného tvaru slovesa to do – </a:t>
            </a:r>
            <a:r>
              <a:rPr lang="cs-CZ" b="1" i="1" dirty="0" err="1" smtClean="0"/>
              <a:t>did</a:t>
            </a:r>
            <a:r>
              <a:rPr lang="cs-CZ" b="1" i="1" dirty="0" smtClean="0"/>
              <a:t> not, </a:t>
            </a:r>
            <a:r>
              <a:rPr lang="cs-CZ" b="1" i="1" dirty="0" err="1" smtClean="0"/>
              <a:t>didn</a:t>
            </a:r>
            <a:r>
              <a:rPr lang="cs-CZ" b="1" i="1" dirty="0" smtClean="0"/>
              <a:t>´t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I </a:t>
            </a:r>
            <a:r>
              <a:rPr lang="cs-CZ" b="1" dirty="0" err="1" smtClean="0"/>
              <a:t>didn</a:t>
            </a:r>
            <a:r>
              <a:rPr lang="cs-CZ" b="1" dirty="0" smtClean="0"/>
              <a:t>´t</a:t>
            </a:r>
            <a:r>
              <a:rPr lang="cs-CZ" dirty="0" smtClean="0"/>
              <a:t> </a:t>
            </a:r>
            <a:r>
              <a:rPr lang="cs-CZ" dirty="0" err="1" smtClean="0"/>
              <a:t>buy</a:t>
            </a:r>
            <a:r>
              <a:rPr lang="cs-CZ" dirty="0" smtClean="0"/>
              <a:t> a </a:t>
            </a:r>
            <a:r>
              <a:rPr lang="cs-CZ" dirty="0" err="1" smtClean="0"/>
              <a:t>new</a:t>
            </a:r>
            <a:r>
              <a:rPr lang="cs-CZ" dirty="0" smtClean="0"/>
              <a:t> T-</a:t>
            </a:r>
            <a:r>
              <a:rPr lang="cs-CZ" dirty="0" err="1" smtClean="0"/>
              <a:t>shirt</a:t>
            </a:r>
            <a:r>
              <a:rPr lang="cs-CZ" dirty="0"/>
              <a:t>.</a:t>
            </a:r>
            <a:endParaRPr lang="cs-CZ" dirty="0" smtClean="0"/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Tom </a:t>
            </a:r>
            <a:r>
              <a:rPr lang="cs-CZ" b="1" dirty="0" err="1" smtClean="0"/>
              <a:t>didn</a:t>
            </a:r>
            <a:r>
              <a:rPr lang="cs-CZ" b="1" dirty="0" smtClean="0"/>
              <a:t>´t </a:t>
            </a:r>
            <a:r>
              <a:rPr lang="cs-CZ" dirty="0" smtClean="0"/>
              <a:t>play </a:t>
            </a:r>
            <a:r>
              <a:rPr lang="cs-CZ" dirty="0" err="1" smtClean="0"/>
              <a:t>the</a:t>
            </a:r>
            <a:r>
              <a:rPr lang="cs-CZ" dirty="0" smtClean="0"/>
              <a:t> piano.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err="1" smtClean="0"/>
              <a:t>Jenny</a:t>
            </a:r>
            <a:r>
              <a:rPr lang="cs-CZ" dirty="0" smtClean="0"/>
              <a:t> </a:t>
            </a:r>
            <a:r>
              <a:rPr lang="cs-CZ" b="1" dirty="0" err="1" smtClean="0"/>
              <a:t>didn</a:t>
            </a:r>
            <a:r>
              <a:rPr lang="cs-CZ" b="1" dirty="0" smtClean="0"/>
              <a:t>´t</a:t>
            </a:r>
            <a:r>
              <a:rPr lang="cs-CZ" dirty="0" smtClean="0"/>
              <a:t> do her </a:t>
            </a:r>
            <a:r>
              <a:rPr lang="cs-CZ" dirty="0" err="1" smtClean="0"/>
              <a:t>homework</a:t>
            </a:r>
            <a:r>
              <a:rPr lang="cs-CZ" dirty="0"/>
              <a:t>.</a:t>
            </a:r>
            <a:endParaRPr lang="cs-CZ" dirty="0" smtClean="0"/>
          </a:p>
          <a:p>
            <a:pPr>
              <a:buNone/>
            </a:pPr>
            <a:r>
              <a:rPr lang="cs-CZ" dirty="0"/>
              <a:t>	</a:t>
            </a:r>
            <a:r>
              <a:rPr lang="cs-CZ" dirty="0" err="1" smtClean="0"/>
              <a:t>Dad</a:t>
            </a:r>
            <a:r>
              <a:rPr lang="cs-CZ" dirty="0" smtClean="0"/>
              <a:t> </a:t>
            </a:r>
            <a:r>
              <a:rPr lang="cs-CZ" b="1" dirty="0" err="1" smtClean="0"/>
              <a:t>didn</a:t>
            </a:r>
            <a:r>
              <a:rPr lang="cs-CZ" b="1" dirty="0" smtClean="0"/>
              <a:t>´t</a:t>
            </a:r>
            <a:r>
              <a:rPr lang="cs-CZ" dirty="0" smtClean="0"/>
              <a:t> </a:t>
            </a:r>
            <a:r>
              <a:rPr lang="cs-CZ" dirty="0" err="1" smtClean="0"/>
              <a:t>cleaned</a:t>
            </a:r>
            <a:r>
              <a:rPr lang="cs-CZ" dirty="0" smtClean="0"/>
              <a:t> his car.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err="1"/>
              <a:t>G</a:t>
            </a:r>
            <a:r>
              <a:rPr lang="cs-CZ" dirty="0" err="1" smtClean="0"/>
              <a:t>ranny</a:t>
            </a:r>
            <a:r>
              <a:rPr lang="cs-CZ" dirty="0" smtClean="0"/>
              <a:t> </a:t>
            </a:r>
            <a:r>
              <a:rPr lang="cs-CZ" b="1" dirty="0" err="1" smtClean="0"/>
              <a:t>didn</a:t>
            </a:r>
            <a:r>
              <a:rPr lang="cs-CZ" b="1" dirty="0" smtClean="0"/>
              <a:t>´t</a:t>
            </a:r>
            <a:r>
              <a:rPr lang="cs-CZ" dirty="0" smtClean="0"/>
              <a:t> go </a:t>
            </a:r>
            <a:r>
              <a:rPr lang="cs-CZ" dirty="0" err="1" smtClean="0"/>
              <a:t>for</a:t>
            </a:r>
            <a:r>
              <a:rPr lang="cs-CZ" dirty="0" smtClean="0"/>
              <a:t> a </a:t>
            </a:r>
            <a:r>
              <a:rPr lang="cs-CZ" dirty="0" err="1" smtClean="0"/>
              <a:t>walk</a:t>
            </a:r>
            <a:r>
              <a:rPr lang="cs-CZ" dirty="0"/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b="1" dirty="0" smtClean="0"/>
              <a:t>Krátká odpověď na otázku v minulém čase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r>
              <a:rPr lang="cs-CZ" dirty="0" smtClean="0"/>
              <a:t>Krátká odpověď na otázku v minulém čase je: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b="1" i="1" dirty="0" err="1" smtClean="0"/>
              <a:t>Yes</a:t>
            </a:r>
            <a:r>
              <a:rPr lang="cs-CZ" b="1" i="1" dirty="0" smtClean="0"/>
              <a:t>, I </a:t>
            </a:r>
            <a:r>
              <a:rPr lang="cs-CZ" b="1" i="1" dirty="0" err="1" smtClean="0"/>
              <a:t>did</a:t>
            </a:r>
            <a:r>
              <a:rPr lang="cs-CZ" b="1" i="1" dirty="0" smtClean="0"/>
              <a:t>. No, I </a:t>
            </a:r>
            <a:r>
              <a:rPr lang="cs-CZ" b="1" i="1" dirty="0" err="1" smtClean="0"/>
              <a:t>didn</a:t>
            </a:r>
            <a:r>
              <a:rPr lang="cs-CZ" b="1" i="1" dirty="0" smtClean="0"/>
              <a:t>´</a:t>
            </a:r>
            <a:r>
              <a:rPr lang="cs-CZ" b="1" i="1" dirty="0" err="1" smtClean="0"/>
              <a:t>t</a:t>
            </a:r>
            <a:r>
              <a:rPr lang="cs-CZ" b="1" i="1" dirty="0" smtClean="0"/>
              <a:t>.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play </a:t>
            </a:r>
            <a:r>
              <a:rPr lang="cs-CZ" dirty="0" err="1" smtClean="0"/>
              <a:t>chess</a:t>
            </a:r>
            <a:r>
              <a:rPr lang="cs-CZ" dirty="0" smtClean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? </a:t>
            </a:r>
            <a:r>
              <a:rPr lang="cs-CZ" b="1" dirty="0" err="1" smtClean="0"/>
              <a:t>Yes</a:t>
            </a:r>
            <a:r>
              <a:rPr lang="cs-CZ" b="1" dirty="0" smtClean="0"/>
              <a:t>, I </a:t>
            </a:r>
            <a:r>
              <a:rPr lang="cs-CZ" b="1" dirty="0" err="1" smtClean="0"/>
              <a:t>did</a:t>
            </a:r>
            <a:r>
              <a:rPr lang="cs-CZ" b="1" dirty="0" smtClean="0"/>
              <a:t>.</a:t>
            </a:r>
          </a:p>
          <a:p>
            <a:pPr>
              <a:buNone/>
            </a:pPr>
            <a:r>
              <a:rPr lang="cs-CZ" b="1" dirty="0"/>
              <a:t>	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friends</a:t>
            </a:r>
            <a:r>
              <a:rPr lang="cs-CZ" dirty="0" smtClean="0"/>
              <a:t> </a:t>
            </a:r>
            <a:r>
              <a:rPr lang="cs-CZ" dirty="0" err="1" smtClean="0"/>
              <a:t>come</a:t>
            </a:r>
            <a:r>
              <a:rPr lang="cs-CZ" dirty="0" smtClean="0"/>
              <a:t> to </a:t>
            </a:r>
            <a:r>
              <a:rPr lang="cs-CZ" dirty="0" err="1" smtClean="0"/>
              <a:t>you</a:t>
            </a:r>
            <a:r>
              <a:rPr lang="cs-CZ" dirty="0" smtClean="0"/>
              <a:t> last </a:t>
            </a:r>
            <a:r>
              <a:rPr lang="cs-CZ" dirty="0" err="1" smtClean="0"/>
              <a:t>Sunday</a:t>
            </a:r>
            <a:r>
              <a:rPr lang="cs-CZ" dirty="0" smtClean="0"/>
              <a:t>?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b="1" dirty="0" smtClean="0"/>
              <a:t>No, </a:t>
            </a:r>
            <a:r>
              <a:rPr lang="cs-CZ" b="1" dirty="0" err="1" smtClean="0"/>
              <a:t>they</a:t>
            </a:r>
            <a:r>
              <a:rPr lang="cs-CZ" b="1" dirty="0" smtClean="0"/>
              <a:t> </a:t>
            </a:r>
            <a:r>
              <a:rPr lang="cs-CZ" b="1" dirty="0" err="1" smtClean="0"/>
              <a:t>didn</a:t>
            </a:r>
            <a:r>
              <a:rPr lang="cs-CZ" b="1" dirty="0" smtClean="0"/>
              <a:t>´</a:t>
            </a:r>
            <a:r>
              <a:rPr lang="cs-CZ" b="1" dirty="0" err="1" smtClean="0"/>
              <a:t>t</a:t>
            </a:r>
            <a:r>
              <a:rPr lang="cs-CZ" b="1" dirty="0" smtClean="0"/>
              <a:t>.</a:t>
            </a:r>
          </a:p>
          <a:p>
            <a:pPr>
              <a:buNone/>
            </a:pPr>
            <a:r>
              <a:rPr lang="cs-CZ" b="1" dirty="0"/>
              <a:t>	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watch</a:t>
            </a:r>
            <a:r>
              <a:rPr lang="cs-CZ" dirty="0" smtClean="0"/>
              <a:t> TV last </a:t>
            </a:r>
            <a:r>
              <a:rPr lang="cs-CZ" dirty="0" err="1" smtClean="0"/>
              <a:t>night</a:t>
            </a:r>
            <a:r>
              <a:rPr lang="cs-CZ" dirty="0" smtClean="0"/>
              <a:t>? </a:t>
            </a:r>
            <a:r>
              <a:rPr lang="cs-CZ" b="1" dirty="0" err="1" smtClean="0"/>
              <a:t>Yes</a:t>
            </a:r>
            <a:r>
              <a:rPr lang="cs-CZ" b="1" dirty="0" smtClean="0"/>
              <a:t>, I </a:t>
            </a:r>
            <a:r>
              <a:rPr lang="cs-CZ" b="1" dirty="0" err="1" smtClean="0"/>
              <a:t>did</a:t>
            </a:r>
            <a:r>
              <a:rPr lang="cs-CZ" b="1" dirty="0" smtClean="0"/>
              <a:t>.</a:t>
            </a:r>
          </a:p>
          <a:p>
            <a:pPr>
              <a:buNone/>
            </a:pPr>
            <a:r>
              <a:rPr lang="cs-CZ" b="1" dirty="0"/>
              <a:t>	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brother</a:t>
            </a:r>
            <a:r>
              <a:rPr lang="cs-CZ" dirty="0"/>
              <a:t> </a:t>
            </a:r>
            <a:r>
              <a:rPr lang="cs-CZ" dirty="0" smtClean="0"/>
              <a:t>go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cinema</a:t>
            </a:r>
            <a:r>
              <a:rPr lang="cs-CZ" dirty="0" smtClean="0"/>
              <a:t> on </a:t>
            </a:r>
            <a:r>
              <a:rPr lang="cs-CZ" dirty="0" err="1" smtClean="0"/>
              <a:t>Monday</a:t>
            </a:r>
            <a:r>
              <a:rPr lang="cs-CZ" dirty="0" smtClean="0"/>
              <a:t>?</a:t>
            </a:r>
            <a:endParaRPr lang="cs-CZ" dirty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b="1" dirty="0" smtClean="0"/>
              <a:t>No, he </a:t>
            </a:r>
            <a:r>
              <a:rPr lang="cs-CZ" b="1" dirty="0" err="1" smtClean="0"/>
              <a:t>didn</a:t>
            </a:r>
            <a:r>
              <a:rPr lang="cs-CZ" b="1" dirty="0" smtClean="0"/>
              <a:t>´</a:t>
            </a:r>
            <a:r>
              <a:rPr lang="cs-CZ" b="1" dirty="0" err="1" smtClean="0"/>
              <a:t>t</a:t>
            </a:r>
            <a:r>
              <a:rPr lang="cs-CZ" b="1" dirty="0" smtClean="0"/>
              <a:t>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b="1" dirty="0" smtClean="0"/>
              <a:t>Doplň správně tvary minulého času prostého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dirty="0" smtClean="0"/>
              <a:t>	Last </a:t>
            </a:r>
            <a:r>
              <a:rPr lang="cs-CZ" dirty="0" err="1" smtClean="0"/>
              <a:t>Sunday</a:t>
            </a:r>
            <a:r>
              <a:rPr lang="cs-CZ" dirty="0" smtClean="0"/>
              <a:t> my </a:t>
            </a:r>
            <a:r>
              <a:rPr lang="cs-CZ" dirty="0" err="1" smtClean="0"/>
              <a:t>dad</a:t>
            </a:r>
            <a:r>
              <a:rPr lang="cs-CZ" dirty="0" smtClean="0"/>
              <a:t> (</a:t>
            </a:r>
            <a:r>
              <a:rPr lang="cs-CZ" dirty="0" err="1" smtClean="0"/>
              <a:t>take</a:t>
            </a:r>
            <a:r>
              <a:rPr lang="cs-CZ" dirty="0" smtClean="0"/>
              <a:t>) .......... </a:t>
            </a:r>
            <a:r>
              <a:rPr lang="cs-CZ" dirty="0" err="1" smtClean="0"/>
              <a:t>me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my </a:t>
            </a:r>
            <a:r>
              <a:rPr lang="cs-CZ" dirty="0" err="1" smtClean="0"/>
              <a:t>friends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circus</a:t>
            </a:r>
            <a:r>
              <a:rPr lang="cs-CZ" dirty="0" smtClean="0"/>
              <a:t>. He (</a:t>
            </a:r>
            <a:r>
              <a:rPr lang="cs-CZ" dirty="0" err="1" smtClean="0"/>
              <a:t>buy</a:t>
            </a:r>
            <a:r>
              <a:rPr lang="cs-CZ" dirty="0" smtClean="0"/>
              <a:t>) .......... </a:t>
            </a:r>
            <a:r>
              <a:rPr lang="cs-CZ" dirty="0" err="1" smtClean="0"/>
              <a:t>us</a:t>
            </a:r>
            <a:r>
              <a:rPr lang="cs-CZ" dirty="0" smtClean="0"/>
              <a:t> </a:t>
            </a:r>
            <a:r>
              <a:rPr lang="cs-CZ" dirty="0" err="1" smtClean="0"/>
              <a:t>some</a:t>
            </a:r>
            <a:r>
              <a:rPr lang="cs-CZ" dirty="0" smtClean="0"/>
              <a:t> pop </a:t>
            </a:r>
            <a:r>
              <a:rPr lang="cs-CZ" dirty="0" err="1" smtClean="0"/>
              <a:t>corn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orange</a:t>
            </a:r>
            <a:r>
              <a:rPr lang="cs-CZ" dirty="0" smtClean="0"/>
              <a:t> </a:t>
            </a:r>
            <a:r>
              <a:rPr lang="cs-CZ" dirty="0" err="1" smtClean="0"/>
              <a:t>juice</a:t>
            </a:r>
            <a:r>
              <a:rPr lang="cs-CZ" dirty="0" smtClean="0"/>
              <a:t>. So </a:t>
            </a:r>
            <a:r>
              <a:rPr lang="cs-CZ" dirty="0" err="1" smtClean="0"/>
              <a:t>we</a:t>
            </a:r>
            <a:r>
              <a:rPr lang="cs-CZ" dirty="0" smtClean="0"/>
              <a:t> (drink) ………. </a:t>
            </a:r>
            <a:r>
              <a:rPr lang="cs-CZ" dirty="0" err="1" smtClean="0"/>
              <a:t>juice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(</a:t>
            </a:r>
            <a:r>
              <a:rPr lang="cs-CZ" dirty="0" err="1" smtClean="0"/>
              <a:t>eat</a:t>
            </a:r>
            <a:r>
              <a:rPr lang="cs-CZ" dirty="0" smtClean="0"/>
              <a:t>) ………. pop </a:t>
            </a:r>
            <a:r>
              <a:rPr lang="cs-CZ" dirty="0" err="1" smtClean="0"/>
              <a:t>corn</a:t>
            </a:r>
            <a:r>
              <a:rPr lang="cs-CZ" dirty="0" smtClean="0"/>
              <a:t>. </a:t>
            </a:r>
            <a:r>
              <a:rPr lang="cs-CZ" dirty="0" err="1" smtClean="0"/>
              <a:t>There</a:t>
            </a:r>
            <a:r>
              <a:rPr lang="cs-CZ" dirty="0" smtClean="0"/>
              <a:t> (</a:t>
            </a:r>
            <a:r>
              <a:rPr lang="cs-CZ" dirty="0" err="1" smtClean="0"/>
              <a:t>be</a:t>
            </a:r>
            <a:r>
              <a:rPr lang="cs-CZ" dirty="0" smtClean="0"/>
              <a:t>) ………. </a:t>
            </a:r>
            <a:r>
              <a:rPr lang="cs-CZ" dirty="0" err="1" smtClean="0"/>
              <a:t>big</a:t>
            </a:r>
            <a:r>
              <a:rPr lang="cs-CZ" dirty="0" smtClean="0"/>
              <a:t> </a:t>
            </a:r>
            <a:r>
              <a:rPr lang="cs-CZ" dirty="0" err="1" smtClean="0"/>
              <a:t>lions</a:t>
            </a:r>
            <a:r>
              <a:rPr lang="cs-CZ" dirty="0" smtClean="0"/>
              <a:t>. </a:t>
            </a:r>
            <a:r>
              <a:rPr lang="cs-CZ" dirty="0" err="1" smtClean="0"/>
              <a:t>They</a:t>
            </a:r>
            <a:r>
              <a:rPr lang="cs-CZ" dirty="0" smtClean="0"/>
              <a:t> (do)……….. </a:t>
            </a:r>
            <a:r>
              <a:rPr lang="cs-CZ" dirty="0" err="1"/>
              <a:t>t</a:t>
            </a:r>
            <a:r>
              <a:rPr lang="cs-CZ" dirty="0" err="1" smtClean="0"/>
              <a:t>ricks</a:t>
            </a:r>
            <a:r>
              <a:rPr lang="cs-CZ" dirty="0" smtClean="0"/>
              <a:t>, </a:t>
            </a:r>
            <a:r>
              <a:rPr lang="cs-CZ" dirty="0" err="1" smtClean="0"/>
              <a:t>they</a:t>
            </a:r>
            <a:r>
              <a:rPr lang="cs-CZ" dirty="0" smtClean="0"/>
              <a:t> (</a:t>
            </a:r>
            <a:r>
              <a:rPr lang="cs-CZ" dirty="0" err="1" smtClean="0"/>
              <a:t>jump</a:t>
            </a:r>
            <a:r>
              <a:rPr lang="cs-CZ" dirty="0" smtClean="0"/>
              <a:t>) ………. </a:t>
            </a:r>
            <a:r>
              <a:rPr lang="cs-CZ" dirty="0" err="1"/>
              <a:t>t</a:t>
            </a:r>
            <a:r>
              <a:rPr lang="cs-CZ" dirty="0" err="1" smtClean="0"/>
              <a:t>hrough</a:t>
            </a:r>
            <a:r>
              <a:rPr lang="cs-CZ" dirty="0" smtClean="0"/>
              <a:t> </a:t>
            </a:r>
            <a:r>
              <a:rPr lang="cs-CZ" dirty="0" err="1" smtClean="0"/>
              <a:t>hoops</a:t>
            </a:r>
            <a:r>
              <a:rPr lang="cs-CZ" dirty="0" smtClean="0"/>
              <a:t>. A nice girl (</a:t>
            </a:r>
            <a:r>
              <a:rPr lang="cs-CZ" dirty="0" err="1" smtClean="0"/>
              <a:t>ride</a:t>
            </a:r>
            <a:r>
              <a:rPr lang="cs-CZ" dirty="0" smtClean="0"/>
              <a:t>) ……….. </a:t>
            </a:r>
            <a:r>
              <a:rPr lang="cs-CZ" dirty="0" err="1"/>
              <a:t>a</a:t>
            </a:r>
            <a:r>
              <a:rPr lang="cs-CZ" dirty="0" err="1" smtClean="0"/>
              <a:t>n</a:t>
            </a:r>
            <a:r>
              <a:rPr lang="cs-CZ" dirty="0" smtClean="0"/>
              <a:t> </a:t>
            </a:r>
            <a:r>
              <a:rPr lang="cs-CZ" dirty="0" err="1" smtClean="0"/>
              <a:t>elephant</a:t>
            </a:r>
            <a:r>
              <a:rPr lang="cs-CZ" dirty="0" smtClean="0"/>
              <a:t>. </a:t>
            </a:r>
            <a:r>
              <a:rPr lang="cs-CZ" dirty="0" err="1" smtClean="0"/>
              <a:t>We</a:t>
            </a:r>
            <a:r>
              <a:rPr lang="cs-CZ" dirty="0" smtClean="0"/>
              <a:t> (</a:t>
            </a:r>
            <a:r>
              <a:rPr lang="cs-CZ" dirty="0" err="1" smtClean="0"/>
              <a:t>have</a:t>
            </a:r>
            <a:r>
              <a:rPr lang="cs-CZ" dirty="0" smtClean="0"/>
              <a:t>) ………. a nice </a:t>
            </a:r>
            <a:r>
              <a:rPr lang="cs-CZ" dirty="0" err="1" smtClean="0"/>
              <a:t>time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. </a:t>
            </a:r>
            <a:r>
              <a:rPr lang="cs-CZ" dirty="0" err="1" smtClean="0"/>
              <a:t>It</a:t>
            </a:r>
            <a:r>
              <a:rPr lang="cs-CZ" dirty="0" smtClean="0"/>
              <a:t> (</a:t>
            </a:r>
            <a:r>
              <a:rPr lang="cs-CZ" dirty="0" err="1" smtClean="0"/>
              <a:t>be</a:t>
            </a:r>
            <a:r>
              <a:rPr lang="cs-CZ" dirty="0" smtClean="0"/>
              <a:t>) ………. a </a:t>
            </a:r>
            <a:r>
              <a:rPr lang="cs-CZ" dirty="0" err="1" smtClean="0"/>
              <a:t>very</a:t>
            </a:r>
            <a:r>
              <a:rPr lang="cs-CZ" dirty="0" smtClean="0"/>
              <a:t> nice </a:t>
            </a:r>
            <a:r>
              <a:rPr lang="cs-CZ" dirty="0" err="1" smtClean="0"/>
              <a:t>Sunday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b="1" dirty="0" smtClean="0"/>
              <a:t>Odpověz na otázky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cs-CZ" b="1" dirty="0" err="1" smtClean="0"/>
              <a:t>Ask</a:t>
            </a:r>
            <a:r>
              <a:rPr lang="cs-CZ" b="1" dirty="0" smtClean="0"/>
              <a:t> </a:t>
            </a:r>
            <a:r>
              <a:rPr lang="cs-CZ" b="1" dirty="0" err="1" smtClean="0"/>
              <a:t>your</a:t>
            </a:r>
            <a:r>
              <a:rPr lang="cs-CZ" b="1" dirty="0" smtClean="0"/>
              <a:t> partner </a:t>
            </a:r>
            <a:r>
              <a:rPr lang="cs-CZ" b="1" dirty="0" err="1" smtClean="0"/>
              <a:t>about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weekend</a:t>
            </a:r>
            <a:r>
              <a:rPr lang="cs-CZ" b="1" dirty="0" smtClean="0"/>
              <a:t>.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play </a:t>
            </a:r>
            <a:r>
              <a:rPr lang="cs-CZ" dirty="0" err="1" smtClean="0"/>
              <a:t>tennis</a:t>
            </a:r>
            <a:r>
              <a:rPr lang="cs-CZ" dirty="0" smtClean="0"/>
              <a:t>?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ride</a:t>
            </a:r>
            <a:r>
              <a:rPr lang="cs-CZ" dirty="0" smtClean="0"/>
              <a:t> a </a:t>
            </a:r>
            <a:r>
              <a:rPr lang="cs-CZ" dirty="0" err="1" smtClean="0"/>
              <a:t>bike</a:t>
            </a:r>
            <a:r>
              <a:rPr lang="cs-CZ" dirty="0" smtClean="0"/>
              <a:t>?</a:t>
            </a:r>
            <a:endParaRPr lang="cs-CZ" i="1" dirty="0" smtClean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watch</a:t>
            </a:r>
            <a:r>
              <a:rPr lang="cs-CZ" dirty="0" smtClean="0"/>
              <a:t> TV?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meet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friends</a:t>
            </a:r>
            <a:r>
              <a:rPr lang="cs-CZ" dirty="0" smtClean="0"/>
              <a:t>?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help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mum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kitchen</a:t>
            </a:r>
            <a:r>
              <a:rPr lang="cs-CZ" dirty="0" smtClean="0"/>
              <a:t>?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play </a:t>
            </a:r>
            <a:r>
              <a:rPr lang="cs-CZ" dirty="0" err="1" smtClean="0"/>
              <a:t>computer</a:t>
            </a:r>
            <a:r>
              <a:rPr lang="cs-CZ" dirty="0" smtClean="0"/>
              <a:t> </a:t>
            </a:r>
            <a:r>
              <a:rPr lang="cs-CZ" dirty="0" err="1" smtClean="0"/>
              <a:t>games</a:t>
            </a:r>
            <a:r>
              <a:rPr lang="cs-CZ" dirty="0" smtClean="0"/>
              <a:t>?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go </a:t>
            </a:r>
            <a:r>
              <a:rPr lang="cs-CZ" dirty="0" err="1" smtClean="0"/>
              <a:t>late</a:t>
            </a:r>
            <a:r>
              <a:rPr lang="cs-CZ" dirty="0" smtClean="0"/>
              <a:t> to </a:t>
            </a:r>
            <a:r>
              <a:rPr lang="cs-CZ" dirty="0" err="1" smtClean="0"/>
              <a:t>bed</a:t>
            </a:r>
            <a:r>
              <a:rPr lang="cs-CZ" dirty="0" smtClean="0"/>
              <a:t>?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endParaRPr lang="cs-CZ" i="1" dirty="0" smtClean="0"/>
          </a:p>
          <a:p>
            <a:endParaRPr lang="cs-CZ" dirty="0" err="1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Řešení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Doplň tvary minulého času prostého: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i="1" dirty="0" err="1" smtClean="0"/>
              <a:t>took</a:t>
            </a:r>
            <a:r>
              <a:rPr lang="cs-CZ" i="1" dirty="0" smtClean="0"/>
              <a:t>, </a:t>
            </a:r>
            <a:r>
              <a:rPr lang="cs-CZ" i="1" dirty="0" err="1" smtClean="0"/>
              <a:t>bought</a:t>
            </a:r>
            <a:r>
              <a:rPr lang="cs-CZ" i="1" dirty="0" smtClean="0"/>
              <a:t>, </a:t>
            </a:r>
            <a:r>
              <a:rPr lang="cs-CZ" i="1" dirty="0" err="1" smtClean="0"/>
              <a:t>drank</a:t>
            </a:r>
            <a:r>
              <a:rPr lang="cs-CZ" i="1" dirty="0" smtClean="0"/>
              <a:t>, </a:t>
            </a:r>
            <a:r>
              <a:rPr lang="cs-CZ" i="1" dirty="0" err="1" smtClean="0"/>
              <a:t>ate</a:t>
            </a:r>
            <a:r>
              <a:rPr lang="cs-CZ" i="1" dirty="0" smtClean="0"/>
              <a:t>, </a:t>
            </a:r>
            <a:r>
              <a:rPr lang="cs-CZ" i="1" dirty="0" err="1" smtClean="0"/>
              <a:t>were</a:t>
            </a:r>
            <a:r>
              <a:rPr lang="cs-CZ" i="1" dirty="0" smtClean="0"/>
              <a:t>, </a:t>
            </a:r>
            <a:r>
              <a:rPr lang="cs-CZ" i="1" dirty="0" err="1" smtClean="0"/>
              <a:t>did</a:t>
            </a:r>
            <a:r>
              <a:rPr lang="cs-CZ" i="1" dirty="0" smtClean="0"/>
              <a:t>, </a:t>
            </a:r>
            <a:r>
              <a:rPr lang="cs-CZ" i="1" dirty="0" err="1" smtClean="0"/>
              <a:t>jumped</a:t>
            </a:r>
            <a:r>
              <a:rPr lang="cs-CZ" i="1" dirty="0" smtClean="0"/>
              <a:t>, rode, had, </a:t>
            </a:r>
            <a:r>
              <a:rPr lang="cs-CZ" i="1" dirty="0" err="1" smtClean="0"/>
              <a:t>was</a:t>
            </a:r>
            <a:endParaRPr lang="cs-CZ" i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BETÁKOVÁ, Lucie; DVOŘÁKOVÁ, Kateřina. </a:t>
            </a:r>
            <a:r>
              <a:rPr lang="cs-CZ" i="1" dirty="0" smtClean="0"/>
              <a:t>Angličtina 6 Učebnice pro základní školy a víceletá gymnázia</a:t>
            </a:r>
            <a:r>
              <a:rPr lang="cs-CZ" dirty="0" smtClean="0"/>
              <a:t>. Plzeň: Nakladatelství </a:t>
            </a:r>
            <a:r>
              <a:rPr lang="cs-CZ" dirty="0" err="1" smtClean="0"/>
              <a:t>Fraus</a:t>
            </a:r>
            <a:r>
              <a:rPr lang="cs-CZ" dirty="0" smtClean="0"/>
              <a:t>, 2005, ISBN 80-7238-370-1. </a:t>
            </a:r>
          </a:p>
          <a:p>
            <a:pPr>
              <a:buNone/>
            </a:pPr>
            <a:r>
              <a:rPr lang="cs-CZ" dirty="0" smtClean="0"/>
              <a:t>	HOVORKOVÁ, Martina. </a:t>
            </a:r>
            <a:r>
              <a:rPr lang="cs-CZ" i="1" dirty="0" smtClean="0"/>
              <a:t>FRAUS Přehledná anglická gramatika</a:t>
            </a:r>
            <a:r>
              <a:rPr lang="cs-CZ" dirty="0" smtClean="0"/>
              <a:t>. Plzeň: Nakladatelství </a:t>
            </a:r>
            <a:r>
              <a:rPr lang="cs-CZ" dirty="0" err="1" smtClean="0"/>
              <a:t>Fraus</a:t>
            </a:r>
            <a:r>
              <a:rPr lang="cs-CZ" dirty="0" smtClean="0"/>
              <a:t>, 2004, ISBN 80-7238-310-8.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213</Words>
  <Application>Microsoft Office PowerPoint</Application>
  <PresentationFormat>Předvádění na obrazovce (4:3)</PresentationFormat>
  <Paragraphs>111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Snímek 2</vt:lpstr>
      <vt:lpstr>Minulý čas prostý (The simple past tense)</vt:lpstr>
      <vt:lpstr>Pravidelná slovesa (Regular verbs)</vt:lpstr>
      <vt:lpstr>Nepravidelná slovesa (Irregular verbs)</vt:lpstr>
      <vt:lpstr>Otázka v minulém čase</vt:lpstr>
      <vt:lpstr>Zápor v minulém čase</vt:lpstr>
      <vt:lpstr>Krátká odpověď na otázku v minulém čase</vt:lpstr>
      <vt:lpstr>Doplň správně tvary minulého času prostého</vt:lpstr>
      <vt:lpstr>Odpověz na otázky</vt:lpstr>
      <vt:lpstr>Řešení </vt:lpstr>
      <vt:lpstr>Použité 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Minulý čas prostý (The simple past tense)</dc:title>
  <dc:creator>Černený</dc:creator>
  <cp:lastModifiedBy>ZŠ a MŠ Sepekov</cp:lastModifiedBy>
  <cp:revision>29</cp:revision>
  <dcterms:created xsi:type="dcterms:W3CDTF">2013-09-21T12:23:31Z</dcterms:created>
  <dcterms:modified xsi:type="dcterms:W3CDTF">2015-05-26T07:40:46Z</dcterms:modified>
</cp:coreProperties>
</file>