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12810C-EBA9-4872-A16E-EB31B1CFFB18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A286F-D70E-4FF6-8A89-4F649D936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988840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Hana 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VY_32_INOVACE_74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 tvarů slovesa být, používání předložek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Upevnění správného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používání minulého času slovesa být, správné používání předložek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016223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TEST – PAST SIMPLE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2497832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</a:rPr>
              <a:t>loveso to </a:t>
            </a:r>
            <a:r>
              <a:rPr lang="cs-CZ" sz="6000" b="1" dirty="0" err="1" smtClean="0">
                <a:solidFill>
                  <a:schemeClr val="tx2">
                    <a:lumMod val="75000"/>
                  </a:schemeClr>
                </a:solidFill>
              </a:rPr>
              <a:t>be</a:t>
            </a:r>
            <a:endParaRPr lang="cs-CZ" sz="6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1. Doplň správně tvar slovesa to </a:t>
            </a:r>
            <a:r>
              <a:rPr lang="cs-CZ" b="1" dirty="0" err="1" smtClean="0"/>
              <a:t>be</a:t>
            </a:r>
            <a:r>
              <a:rPr lang="cs-CZ" b="1" dirty="0" smtClean="0"/>
              <a:t> v minulém čase. Věty přelož.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7787208" cy="432048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He ….. in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Scotland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last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year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They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..... in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our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garden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yesterday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I …..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home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…..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cinema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(not).</a:t>
            </a:r>
          </a:p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Michael …..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at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school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(not). He …..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ill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Doplň správné tvary slovesa v minulém čase. Věty přelož.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00200"/>
            <a:ext cx="7643192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 ………… (go) to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school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by bus.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talk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about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holidays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My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brother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…………..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learn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…………..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finish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their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workin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evening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Our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parents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…………… (listen) to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radio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My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friend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…………….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by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sea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Doplň správně předložku.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island			……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</a:rPr>
              <a:t>t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country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park			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first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floor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mountains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	…… Italy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our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cottage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	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beach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home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		……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sea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Doplň správně tvary přítomného času prostého nebo průběhového. Věty přelož.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usually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………………. (play)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tennis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afternoon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………………..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learn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now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……………….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read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books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every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day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He …………………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swim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)in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swimming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pool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now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often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………….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clean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home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1 - 2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i="1" dirty="0" err="1" smtClean="0"/>
              <a:t>was</a:t>
            </a:r>
            <a:r>
              <a:rPr lang="cs-CZ" i="1" dirty="0" smtClean="0"/>
              <a:t>, </a:t>
            </a:r>
            <a:r>
              <a:rPr lang="cs-CZ" i="1" dirty="0" err="1" smtClean="0"/>
              <a:t>were</a:t>
            </a:r>
            <a:r>
              <a:rPr lang="cs-CZ" i="1" dirty="0" smtClean="0"/>
              <a:t>, </a:t>
            </a:r>
            <a:r>
              <a:rPr lang="cs-CZ" i="1" dirty="0" err="1" smtClean="0"/>
              <a:t>was</a:t>
            </a:r>
            <a:r>
              <a:rPr lang="cs-CZ" i="1" dirty="0" smtClean="0"/>
              <a:t>, </a:t>
            </a:r>
            <a:r>
              <a:rPr lang="cs-CZ" i="1" dirty="0" err="1" smtClean="0"/>
              <a:t>weren</a:t>
            </a:r>
            <a:r>
              <a:rPr lang="cs-CZ" i="1" dirty="0" smtClean="0"/>
              <a:t>´t, </a:t>
            </a:r>
            <a:r>
              <a:rPr lang="cs-CZ" i="1" dirty="0" err="1" smtClean="0"/>
              <a:t>wasn</a:t>
            </a:r>
            <a:r>
              <a:rPr lang="cs-CZ" i="1" dirty="0" smtClean="0"/>
              <a:t>´t,</a:t>
            </a:r>
            <a:r>
              <a:rPr lang="cs-CZ" i="1" dirty="0" err="1" smtClean="0"/>
              <a:t>was</a:t>
            </a:r>
            <a:endParaRPr lang="cs-CZ" i="1" dirty="0" smtClean="0"/>
          </a:p>
          <a:p>
            <a:pPr marL="514350" indent="-514350">
              <a:buAutoNum type="arabicPeriod" startAt="2"/>
            </a:pPr>
            <a:r>
              <a:rPr lang="cs-CZ" i="1" dirty="0" err="1" smtClean="0"/>
              <a:t>went</a:t>
            </a:r>
            <a:r>
              <a:rPr lang="cs-CZ" dirty="0" smtClean="0"/>
              <a:t> (Jel jsem do školy autobusem.)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talked</a:t>
            </a:r>
            <a:r>
              <a:rPr lang="cs-CZ" dirty="0" smtClean="0"/>
              <a:t> (Mluvili jsme o prázdninách.)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learned</a:t>
            </a:r>
            <a:r>
              <a:rPr lang="cs-CZ" i="1" dirty="0" smtClean="0"/>
              <a:t>/</a:t>
            </a:r>
            <a:r>
              <a:rPr lang="cs-CZ" i="1" dirty="0" err="1" smtClean="0"/>
              <a:t>learnt</a:t>
            </a:r>
            <a:r>
              <a:rPr lang="cs-CZ" dirty="0" smtClean="0"/>
              <a:t> (Bratr se učil angličtinu).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finished</a:t>
            </a:r>
            <a:r>
              <a:rPr lang="cs-CZ" i="1" dirty="0" smtClean="0"/>
              <a:t> </a:t>
            </a:r>
            <a:r>
              <a:rPr lang="cs-CZ" dirty="0" smtClean="0"/>
              <a:t>(Svou práci dokončili večer.)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listened</a:t>
            </a:r>
            <a:r>
              <a:rPr lang="cs-CZ" dirty="0" smtClean="0"/>
              <a:t> (Naši rodiče poslouchali rádio.)	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was</a:t>
            </a:r>
            <a:r>
              <a:rPr lang="cs-CZ" dirty="0" smtClean="0"/>
              <a:t> (Můj kamarád byl u moře.)</a:t>
            </a:r>
          </a:p>
          <a:p>
            <a:pPr marL="514350" indent="-514350">
              <a:buAutoNum type="arabicPeriod" startAt="2"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3 - 4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3. </a:t>
            </a:r>
            <a:r>
              <a:rPr lang="cs-CZ" i="1" dirty="0" smtClean="0"/>
              <a:t>on, in, </a:t>
            </a:r>
            <a:r>
              <a:rPr lang="cs-CZ" i="1" dirty="0" err="1" smtClean="0"/>
              <a:t>in</a:t>
            </a:r>
            <a:r>
              <a:rPr lang="cs-CZ" i="1" dirty="0" smtClean="0"/>
              <a:t>, </a:t>
            </a:r>
            <a:r>
              <a:rPr lang="cs-CZ" i="1" dirty="0" err="1" smtClean="0"/>
              <a:t>at</a:t>
            </a:r>
            <a:r>
              <a:rPr lang="cs-CZ" i="1" dirty="0" smtClean="0"/>
              <a:t>, </a:t>
            </a:r>
            <a:r>
              <a:rPr lang="cs-CZ" i="1" dirty="0" err="1" smtClean="0"/>
              <a:t>at</a:t>
            </a:r>
            <a:r>
              <a:rPr lang="cs-CZ" i="1" dirty="0" smtClean="0"/>
              <a:t>, in, on, in, on, by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dirty="0" smtClean="0"/>
              <a:t>4</a:t>
            </a:r>
            <a:r>
              <a:rPr lang="cs-CZ" i="1" dirty="0" smtClean="0"/>
              <a:t>. play, are </a:t>
            </a:r>
            <a:r>
              <a:rPr lang="cs-CZ" i="1" dirty="0" err="1" smtClean="0"/>
              <a:t>learning</a:t>
            </a:r>
            <a:r>
              <a:rPr lang="cs-CZ" i="1" dirty="0" smtClean="0"/>
              <a:t>, </a:t>
            </a:r>
            <a:r>
              <a:rPr lang="cs-CZ" i="1" dirty="0" err="1" smtClean="0"/>
              <a:t>read</a:t>
            </a:r>
            <a:r>
              <a:rPr lang="cs-CZ" i="1" dirty="0" smtClean="0"/>
              <a:t>, are </a:t>
            </a:r>
            <a:r>
              <a:rPr lang="cs-CZ" i="1" dirty="0" err="1" smtClean="0"/>
              <a:t>swimming</a:t>
            </a:r>
            <a:r>
              <a:rPr lang="cs-CZ" i="1" dirty="0" smtClean="0"/>
              <a:t>,    </a:t>
            </a:r>
            <a:r>
              <a:rPr lang="cs-CZ" i="1" dirty="0" err="1" smtClean="0"/>
              <a:t>cleans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7 Učebnice pro základní školy a víceletá gymnázia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2006, ISBN 80-7238-389-2.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306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TEST – PAST SIMPLE</vt:lpstr>
      <vt:lpstr>1. Doplň správně tvar slovesa to be v minulém čase. Věty přelož.</vt:lpstr>
      <vt:lpstr>2. Doplň správné tvary slovesa v minulém čase. Věty přelož.</vt:lpstr>
      <vt:lpstr>3. Doplň správně předložku.</vt:lpstr>
      <vt:lpstr>4. Doplň správně tvary přítomného času prostého nebo průběhového. Věty přelož.</vt:lpstr>
      <vt:lpstr>Řešení 1 - 2</vt:lpstr>
      <vt:lpstr>Řešení 3 - 4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– PAST SIMPLE</dc:title>
  <dc:creator>Černený</dc:creator>
  <cp:lastModifiedBy>ZŠ a MŠ Sepekov</cp:lastModifiedBy>
  <cp:revision>30</cp:revision>
  <dcterms:created xsi:type="dcterms:W3CDTF">2011-07-20T08:46:38Z</dcterms:created>
  <dcterms:modified xsi:type="dcterms:W3CDTF">2015-05-26T07:41:03Z</dcterms:modified>
</cp:coreProperties>
</file>