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79C4C-07D5-4370-8C9B-C45CD5E526B6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16867-EDB9-41BC-A40D-0709D93259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freedigitalphotos.net/images/Other_Mammals_g67-Panda_p42392.html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freedigitalphotos.net/images/Other_Mammals_g67-Giant_Panda_Eating_Bamboo_p80587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freedigitalphotos.net/images/panda-photo-p17423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988840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VY_32_INOVACE_75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Pomocí zajímavého textu procvičit tvoření gerundia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Pochopení jednoduchého textu a pochopení 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tvoření gerundia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giant</a:t>
            </a:r>
            <a:r>
              <a:rPr lang="cs-CZ" dirty="0" smtClean="0"/>
              <a:t> panda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most </a:t>
            </a:r>
            <a:r>
              <a:rPr lang="cs-CZ" b="1" dirty="0" err="1" smtClean="0"/>
              <a:t>critically</a:t>
            </a:r>
            <a:r>
              <a:rPr lang="cs-CZ" b="1" dirty="0" smtClean="0"/>
              <a:t>-</a:t>
            </a:r>
            <a:r>
              <a:rPr lang="cs-CZ" b="1" dirty="0" err="1" smtClean="0"/>
              <a:t>endangered</a:t>
            </a:r>
            <a:r>
              <a:rPr lang="cs-CZ" b="1" dirty="0" smtClean="0"/>
              <a:t> species</a:t>
            </a:r>
          </a:p>
          <a:p>
            <a:r>
              <a:rPr lang="cs-CZ" b="1" dirty="0" smtClean="0"/>
              <a:t>Gerundium</a:t>
            </a:r>
          </a:p>
          <a:p>
            <a:endParaRPr lang="cs-CZ" dirty="0" smtClean="0"/>
          </a:p>
        </p:txBody>
      </p:sp>
      <p:pic>
        <p:nvPicPr>
          <p:cNvPr id="5" name="Picture 8" descr="Panda Stock Phot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76672"/>
            <a:ext cx="1917600" cy="306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Giant</a:t>
            </a:r>
            <a:r>
              <a:rPr lang="cs-CZ" b="1" dirty="0" smtClean="0"/>
              <a:t> panda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Giant</a:t>
            </a:r>
            <a:r>
              <a:rPr lang="cs-CZ" dirty="0" smtClean="0"/>
              <a:t> </a:t>
            </a:r>
            <a:r>
              <a:rPr lang="cs-CZ" dirty="0" err="1" smtClean="0"/>
              <a:t>pandas</a:t>
            </a:r>
            <a:r>
              <a:rPr lang="cs-CZ" dirty="0" smtClean="0"/>
              <a:t> live in a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areas</a:t>
            </a:r>
            <a:r>
              <a:rPr lang="cs-CZ" dirty="0" smtClean="0"/>
              <a:t> in </a:t>
            </a:r>
            <a:r>
              <a:rPr lang="cs-CZ" dirty="0" err="1" smtClean="0"/>
              <a:t>central</a:t>
            </a:r>
            <a:r>
              <a:rPr lang="cs-CZ" dirty="0" smtClean="0"/>
              <a:t> China.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once</a:t>
            </a:r>
            <a:r>
              <a:rPr lang="cs-CZ" dirty="0" smtClean="0"/>
              <a:t> </a:t>
            </a:r>
            <a:r>
              <a:rPr lang="cs-CZ" dirty="0" err="1" smtClean="0"/>
              <a:t>lived</a:t>
            </a:r>
            <a:r>
              <a:rPr lang="cs-CZ" dirty="0" smtClean="0"/>
              <a:t> in a </a:t>
            </a:r>
            <a:r>
              <a:rPr lang="cs-CZ" dirty="0" err="1" smtClean="0"/>
              <a:t>lownland</a:t>
            </a:r>
            <a:r>
              <a:rPr lang="cs-CZ" dirty="0" smtClean="0"/>
              <a:t> (1) </a:t>
            </a:r>
            <a:r>
              <a:rPr lang="cs-CZ" dirty="0" err="1" smtClean="0"/>
              <a:t>areas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human</a:t>
            </a:r>
            <a:r>
              <a:rPr lang="cs-CZ" dirty="0" smtClean="0"/>
              <a:t> </a:t>
            </a:r>
            <a:r>
              <a:rPr lang="cs-CZ" dirty="0" err="1" smtClean="0"/>
              <a:t>activities</a:t>
            </a:r>
            <a:r>
              <a:rPr lang="cs-CZ" dirty="0" smtClean="0"/>
              <a:t> such as </a:t>
            </a:r>
            <a:r>
              <a:rPr lang="cs-CZ" dirty="0" err="1" smtClean="0"/>
              <a:t>farming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 clearing </a:t>
            </a:r>
            <a:r>
              <a:rPr lang="cs-CZ" dirty="0" err="1" smtClean="0"/>
              <a:t>pushed</a:t>
            </a:r>
            <a:r>
              <a:rPr lang="cs-CZ" dirty="0" smtClean="0"/>
              <a:t> (2) </a:t>
            </a:r>
            <a:r>
              <a:rPr lang="cs-CZ" dirty="0" err="1" smtClean="0"/>
              <a:t>giant</a:t>
            </a:r>
            <a:r>
              <a:rPr lang="cs-CZ" dirty="0" smtClean="0"/>
              <a:t> </a:t>
            </a:r>
            <a:r>
              <a:rPr lang="cs-CZ" dirty="0" err="1" smtClean="0"/>
              <a:t>pandas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critically</a:t>
            </a:r>
            <a:r>
              <a:rPr lang="cs-CZ" dirty="0" smtClean="0"/>
              <a:t> </a:t>
            </a:r>
            <a:r>
              <a:rPr lang="cs-CZ" dirty="0" err="1" smtClean="0"/>
              <a:t>endangered</a:t>
            </a:r>
            <a:r>
              <a:rPr lang="cs-CZ" dirty="0" smtClean="0"/>
              <a:t> species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1 600 </a:t>
            </a:r>
            <a:r>
              <a:rPr lang="cs-CZ" dirty="0" err="1" smtClean="0"/>
              <a:t>left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wild</a:t>
            </a:r>
            <a:r>
              <a:rPr lang="cs-CZ" dirty="0" smtClean="0"/>
              <a:t>. More </a:t>
            </a:r>
            <a:r>
              <a:rPr lang="cs-CZ" dirty="0" err="1" smtClean="0"/>
              <a:t>than</a:t>
            </a:r>
            <a:r>
              <a:rPr lang="cs-CZ" dirty="0" smtClean="0"/>
              <a:t> 160 </a:t>
            </a:r>
            <a:r>
              <a:rPr lang="cs-CZ" dirty="0" err="1" smtClean="0"/>
              <a:t>pandas</a:t>
            </a:r>
            <a:r>
              <a:rPr lang="cs-CZ" dirty="0" smtClean="0"/>
              <a:t> live in </a:t>
            </a:r>
            <a:r>
              <a:rPr lang="cs-CZ" dirty="0" err="1" smtClean="0"/>
              <a:t>Zoos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breeding</a:t>
            </a:r>
            <a:r>
              <a:rPr lang="cs-CZ" dirty="0" smtClean="0"/>
              <a:t> (3) </a:t>
            </a:r>
            <a:r>
              <a:rPr lang="cs-CZ" dirty="0" err="1" smtClean="0"/>
              <a:t>centres</a:t>
            </a:r>
            <a:r>
              <a:rPr lang="cs-CZ" dirty="0" smtClean="0"/>
              <a:t>. </a:t>
            </a:r>
            <a:r>
              <a:rPr lang="cs-CZ" dirty="0" err="1" smtClean="0"/>
              <a:t>Zoos</a:t>
            </a:r>
            <a:r>
              <a:rPr lang="cs-CZ" dirty="0" smtClean="0"/>
              <a:t> help </a:t>
            </a:r>
            <a:r>
              <a:rPr lang="cs-CZ" dirty="0" err="1" smtClean="0"/>
              <a:t>save</a:t>
            </a:r>
            <a:r>
              <a:rPr lang="cs-CZ" dirty="0" smtClean="0"/>
              <a:t> </a:t>
            </a:r>
            <a:r>
              <a:rPr lang="cs-CZ" dirty="0" err="1" smtClean="0"/>
              <a:t>giant</a:t>
            </a:r>
            <a:r>
              <a:rPr lang="cs-CZ" dirty="0" smtClean="0"/>
              <a:t> </a:t>
            </a:r>
            <a:r>
              <a:rPr lang="cs-CZ" dirty="0" err="1" smtClean="0"/>
              <a:t>pandas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extinction</a:t>
            </a:r>
            <a:r>
              <a:rPr lang="cs-CZ" dirty="0" smtClean="0"/>
              <a:t>.(4)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WWF symbol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conservation</a:t>
            </a:r>
            <a:r>
              <a:rPr lang="cs-CZ" dirty="0" smtClean="0"/>
              <a:t> </a:t>
            </a:r>
            <a:r>
              <a:rPr lang="cs-CZ" dirty="0" err="1" smtClean="0"/>
              <a:t>organisation</a:t>
            </a:r>
            <a:r>
              <a:rPr lang="cs-CZ" dirty="0" smtClean="0"/>
              <a:t> WWF </a:t>
            </a:r>
            <a:r>
              <a:rPr lang="cs-CZ" dirty="0" err="1" smtClean="0"/>
              <a:t>uses</a:t>
            </a:r>
            <a:r>
              <a:rPr lang="cs-CZ" dirty="0" smtClean="0"/>
              <a:t> panda as </a:t>
            </a:r>
            <a:r>
              <a:rPr lang="cs-CZ" dirty="0" err="1" smtClean="0"/>
              <a:t>its</a:t>
            </a:r>
            <a:r>
              <a:rPr lang="cs-CZ" dirty="0" smtClean="0"/>
              <a:t> symbol.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giant</a:t>
            </a:r>
            <a:r>
              <a:rPr lang="cs-CZ" dirty="0" smtClean="0"/>
              <a:t> panda, a </a:t>
            </a:r>
            <a:r>
              <a:rPr lang="cs-CZ" dirty="0" err="1" smtClean="0"/>
              <a:t>black</a:t>
            </a:r>
            <a:r>
              <a:rPr lang="cs-CZ" dirty="0" smtClean="0"/>
              <a:t>- </a:t>
            </a:r>
            <a:r>
              <a:rPr lang="cs-CZ" dirty="0" err="1" smtClean="0"/>
              <a:t>and</a:t>
            </a:r>
            <a:r>
              <a:rPr lang="cs-CZ" dirty="0" smtClean="0"/>
              <a:t> –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 has a body </a:t>
            </a: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bears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fur</a:t>
            </a:r>
            <a:r>
              <a:rPr lang="cs-CZ" dirty="0" smtClean="0"/>
              <a:t> on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ears</a:t>
            </a:r>
            <a:r>
              <a:rPr lang="cs-CZ" dirty="0" smtClean="0"/>
              <a:t>, </a:t>
            </a:r>
            <a:r>
              <a:rPr lang="cs-CZ" dirty="0" err="1" smtClean="0"/>
              <a:t>eye</a:t>
            </a:r>
            <a:r>
              <a:rPr lang="cs-CZ" dirty="0" smtClean="0"/>
              <a:t> </a:t>
            </a:r>
            <a:r>
              <a:rPr lang="cs-CZ" dirty="0" err="1" smtClean="0"/>
              <a:t>patches</a:t>
            </a:r>
            <a:r>
              <a:rPr lang="cs-CZ" dirty="0" smtClean="0"/>
              <a:t>(5), </a:t>
            </a:r>
            <a:r>
              <a:rPr lang="cs-CZ" dirty="0" err="1" smtClean="0"/>
              <a:t>muzzle</a:t>
            </a:r>
            <a:r>
              <a:rPr lang="cs-CZ" dirty="0"/>
              <a:t> </a:t>
            </a:r>
            <a:r>
              <a:rPr lang="cs-CZ" dirty="0" smtClean="0"/>
              <a:t>(6), </a:t>
            </a:r>
            <a:r>
              <a:rPr lang="cs-CZ" dirty="0" err="1" smtClean="0"/>
              <a:t>legs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shoulders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rest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wild</a:t>
            </a:r>
            <a:r>
              <a:rPr lang="cs-CZ" dirty="0" smtClean="0"/>
              <a:t> </a:t>
            </a:r>
            <a:r>
              <a:rPr lang="cs-CZ" dirty="0" err="1" smtClean="0"/>
              <a:t>giant</a:t>
            </a:r>
            <a:r>
              <a:rPr lang="cs-CZ" dirty="0" smtClean="0"/>
              <a:t> panda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almost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bamboo</a:t>
            </a:r>
            <a:r>
              <a:rPr lang="cs-CZ" dirty="0" smtClean="0"/>
              <a:t>. </a:t>
            </a:r>
            <a:r>
              <a:rPr lang="cs-CZ" dirty="0" err="1" smtClean="0"/>
              <a:t>Pandas</a:t>
            </a:r>
            <a:r>
              <a:rPr lang="cs-CZ" dirty="0" smtClean="0"/>
              <a:t> </a:t>
            </a:r>
            <a:r>
              <a:rPr lang="cs-CZ" dirty="0" err="1" smtClean="0"/>
              <a:t>need</a:t>
            </a:r>
            <a:r>
              <a:rPr lang="cs-CZ" dirty="0" smtClean="0"/>
              <a:t> to </a:t>
            </a:r>
            <a:r>
              <a:rPr lang="cs-CZ" dirty="0" err="1" smtClean="0"/>
              <a:t>consume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9 to 18 </a:t>
            </a:r>
            <a:r>
              <a:rPr lang="cs-CZ" dirty="0" err="1" smtClean="0"/>
              <a:t>kilograms</a:t>
            </a:r>
            <a:r>
              <a:rPr lang="cs-CZ" dirty="0" smtClean="0"/>
              <a:t> 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bamboo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spend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10 </a:t>
            </a:r>
            <a:r>
              <a:rPr lang="cs-CZ" dirty="0" err="1" smtClean="0"/>
              <a:t>hours</a:t>
            </a:r>
            <a:r>
              <a:rPr lang="cs-CZ" dirty="0" smtClean="0"/>
              <a:t> a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rest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http://folievarecha.cz/images/11210_pan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88640"/>
            <a:ext cx="1217506" cy="1404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Vocabulary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</a:t>
            </a:r>
            <a:r>
              <a:rPr lang="cs-CZ" dirty="0" err="1" smtClean="0"/>
              <a:t>lowland</a:t>
            </a:r>
            <a:r>
              <a:rPr lang="cs-CZ" dirty="0" smtClean="0"/>
              <a:t> – nížinný</a:t>
            </a:r>
          </a:p>
          <a:p>
            <a:r>
              <a:rPr lang="cs-CZ" dirty="0" smtClean="0"/>
              <a:t>2 </a:t>
            </a:r>
            <a:r>
              <a:rPr lang="cs-CZ" dirty="0" err="1" smtClean="0"/>
              <a:t>push</a:t>
            </a:r>
            <a:r>
              <a:rPr lang="cs-CZ" dirty="0" smtClean="0"/>
              <a:t> – vytlačit</a:t>
            </a:r>
          </a:p>
          <a:p>
            <a:r>
              <a:rPr lang="cs-CZ" dirty="0" smtClean="0"/>
              <a:t>3 </a:t>
            </a:r>
            <a:r>
              <a:rPr lang="cs-CZ" dirty="0" err="1" smtClean="0"/>
              <a:t>breeding</a:t>
            </a:r>
            <a:r>
              <a:rPr lang="cs-CZ" dirty="0" smtClean="0"/>
              <a:t> – chovný</a:t>
            </a:r>
          </a:p>
          <a:p>
            <a:r>
              <a:rPr lang="cs-CZ" dirty="0" smtClean="0"/>
              <a:t>4 </a:t>
            </a:r>
            <a:r>
              <a:rPr lang="cs-CZ" dirty="0" err="1" smtClean="0"/>
              <a:t>extinction</a:t>
            </a:r>
            <a:r>
              <a:rPr lang="cs-CZ" dirty="0" smtClean="0"/>
              <a:t> – vyhynutí</a:t>
            </a:r>
          </a:p>
          <a:p>
            <a:r>
              <a:rPr lang="cs-CZ" dirty="0" smtClean="0"/>
              <a:t>5 </a:t>
            </a:r>
            <a:r>
              <a:rPr lang="cs-CZ" dirty="0" err="1" smtClean="0"/>
              <a:t>patch</a:t>
            </a:r>
            <a:r>
              <a:rPr lang="cs-CZ" dirty="0" smtClean="0"/>
              <a:t> – skvrna</a:t>
            </a:r>
          </a:p>
          <a:p>
            <a:r>
              <a:rPr lang="cs-CZ" dirty="0" smtClean="0"/>
              <a:t>6 </a:t>
            </a:r>
            <a:r>
              <a:rPr lang="cs-CZ" dirty="0" err="1" smtClean="0"/>
              <a:t>muzzle</a:t>
            </a:r>
            <a:r>
              <a:rPr lang="cs-CZ" dirty="0" smtClean="0"/>
              <a:t> - čenich</a:t>
            </a:r>
            <a:endParaRPr lang="cs-CZ" dirty="0"/>
          </a:p>
        </p:txBody>
      </p:sp>
      <p:pic>
        <p:nvPicPr>
          <p:cNvPr id="5" name="Picture 6" descr="Giant Panda Eating Bamboo Stock Phot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060848"/>
            <a:ext cx="3528000" cy="352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Make</a:t>
            </a:r>
            <a:r>
              <a:rPr lang="cs-CZ" b="1" dirty="0" smtClean="0"/>
              <a:t> gerundium </a:t>
            </a:r>
            <a:r>
              <a:rPr lang="cs-CZ" b="1" dirty="0" err="1" smtClean="0"/>
              <a:t>from</a:t>
            </a:r>
            <a:r>
              <a:rPr lang="cs-CZ" b="1" dirty="0" smtClean="0"/>
              <a:t> these </a:t>
            </a:r>
            <a:r>
              <a:rPr lang="cs-CZ" b="1" dirty="0" err="1" smtClean="0"/>
              <a:t>nouns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try</a:t>
            </a:r>
            <a:r>
              <a:rPr lang="cs-CZ" b="1" dirty="0" smtClean="0"/>
              <a:t> to </a:t>
            </a:r>
            <a:r>
              <a:rPr lang="cs-CZ" b="1" dirty="0" err="1" smtClean="0"/>
              <a:t>make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dirty="0" smtClean="0"/>
              <a:t> 	live – </a:t>
            </a:r>
            <a:r>
              <a:rPr lang="cs-CZ" dirty="0" err="1" smtClean="0"/>
              <a:t>living</a:t>
            </a:r>
            <a:r>
              <a:rPr lang="cs-CZ" dirty="0" smtClean="0"/>
              <a:t> (</a:t>
            </a:r>
            <a:r>
              <a:rPr lang="cs-CZ" dirty="0" err="1" smtClean="0"/>
              <a:t>Living</a:t>
            </a:r>
            <a:r>
              <a:rPr lang="cs-CZ" dirty="0" smtClean="0"/>
              <a:t> in </a:t>
            </a:r>
            <a:r>
              <a:rPr lang="cs-CZ" dirty="0" err="1" smtClean="0"/>
              <a:t>forests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.)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save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eat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spend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sleep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rest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4" name="Picture 4" descr="Panda Stock Phot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212976"/>
            <a:ext cx="4472702" cy="295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critically</a:t>
            </a:r>
            <a:r>
              <a:rPr lang="cs-CZ" dirty="0" smtClean="0"/>
              <a:t>-</a:t>
            </a:r>
            <a:r>
              <a:rPr lang="cs-CZ" dirty="0" err="1" smtClean="0"/>
              <a:t>endangered</a:t>
            </a:r>
            <a:r>
              <a:rPr lang="cs-CZ" dirty="0" smtClean="0"/>
              <a:t> species. </a:t>
            </a:r>
            <a:r>
              <a:rPr lang="cs-CZ" i="1" dirty="0" smtClean="0"/>
              <a:t>R&amp;R</a:t>
            </a:r>
            <a:r>
              <a:rPr lang="cs-CZ" dirty="0" smtClean="0"/>
              <a:t>. 2006, </a:t>
            </a:r>
            <a:r>
              <a:rPr lang="cs-CZ" dirty="0" err="1" smtClean="0"/>
              <a:t>roč</a:t>
            </a:r>
            <a:r>
              <a:rPr lang="cs-CZ" dirty="0" smtClean="0"/>
              <a:t>. 16, č. 7, s. 9.</a:t>
            </a:r>
          </a:p>
          <a:p>
            <a:pPr>
              <a:buNone/>
            </a:pPr>
            <a:r>
              <a:rPr lang="cs-CZ" dirty="0" smtClean="0"/>
              <a:t>	Obrázky: </a:t>
            </a:r>
            <a:r>
              <a:rPr lang="cs-CZ" dirty="0" err="1" smtClean="0"/>
              <a:t>freedigitalphotos.net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133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The giant panda</vt:lpstr>
      <vt:lpstr>Giant panda</vt:lpstr>
      <vt:lpstr>WWF symbol</vt:lpstr>
      <vt:lpstr>Vocabulary</vt:lpstr>
      <vt:lpstr>Looking at language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 you like animals?</dc:title>
  <dc:creator>Černený</dc:creator>
  <cp:lastModifiedBy>ZŠ a MŠ Sepekov</cp:lastModifiedBy>
  <cp:revision>32</cp:revision>
  <dcterms:created xsi:type="dcterms:W3CDTF">2011-08-03T12:19:31Z</dcterms:created>
  <dcterms:modified xsi:type="dcterms:W3CDTF">2015-05-26T07:41:20Z</dcterms:modified>
</cp:coreProperties>
</file>