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56" r:id="rId4"/>
    <p:sldId id="257" r:id="rId5"/>
    <p:sldId id="258" r:id="rId6"/>
    <p:sldId id="259" r:id="rId7"/>
    <p:sldId id="266" r:id="rId8"/>
    <p:sldId id="260" r:id="rId9"/>
    <p:sldId id="262" r:id="rId10"/>
    <p:sldId id="26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CD0EF-6346-4B39-8D37-16115B3783B6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F98CC-026E-48A8-84F3-0185F7CFC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4/Little_red_riding_hood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4/Little_red_riding_hood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a/a4/Little_red_riding_hood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a/a4/Little_red_riding_hood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a/a4/Little_red_riding_hood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4/Little_red_riding_hood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4/Little_red_riding_hood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4/Little_red_riding_hood.jpg" TargetMode="External"/><Relationship Id="rId2" Type="http://schemas.openxmlformats.org/officeDocument/2006/relationships/hyperlink" Target="http://commons.wikimedia.org/wiki/Category:Jennie_Harbou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6672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2060848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 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VY_32_INOVACE_77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Červenec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Procvičení tvarů 3. osoby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jednotného čísla, pravidla tvoření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Pochopení a upevnění pravidel tvoření 3. osoby jednotného čísla, pochopení krátkého textu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314799"/>
          </a:xfrm>
        </p:spPr>
        <p:txBody>
          <a:bodyPr/>
          <a:lstStyle/>
          <a:p>
            <a:r>
              <a:rPr lang="cs-CZ" b="1" dirty="0" err="1" smtClean="0"/>
              <a:t>Working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a </a:t>
            </a:r>
            <a:r>
              <a:rPr lang="cs-CZ" b="1" dirty="0" err="1" smtClean="0"/>
              <a:t>fairy</a:t>
            </a:r>
            <a:r>
              <a:rPr lang="cs-CZ" b="1" dirty="0" smtClean="0"/>
              <a:t> </a:t>
            </a:r>
            <a:r>
              <a:rPr lang="cs-CZ" b="1" dirty="0" err="1" smtClean="0"/>
              <a:t>tale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861048"/>
            <a:ext cx="6400800" cy="17526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err="1" smtClean="0"/>
              <a:t>Little</a:t>
            </a:r>
            <a:r>
              <a:rPr lang="cs-CZ" b="1" dirty="0" smtClean="0"/>
              <a:t> </a:t>
            </a:r>
            <a:r>
              <a:rPr lang="cs-CZ" b="1" dirty="0" err="1" smtClean="0"/>
              <a:t>Red</a:t>
            </a:r>
            <a:r>
              <a:rPr lang="cs-CZ" b="1" dirty="0" smtClean="0"/>
              <a:t> </a:t>
            </a:r>
            <a:r>
              <a:rPr lang="cs-CZ" b="1" dirty="0" err="1" smtClean="0"/>
              <a:t>Riding</a:t>
            </a:r>
            <a:r>
              <a:rPr lang="cs-CZ" b="1" dirty="0" smtClean="0"/>
              <a:t> Hood</a:t>
            </a:r>
          </a:p>
          <a:p>
            <a:r>
              <a:rPr lang="cs-CZ" b="1" dirty="0" err="1" smtClean="0"/>
              <a:t>Verbs</a:t>
            </a:r>
            <a:endParaRPr lang="cs-CZ" b="1" dirty="0" smtClean="0"/>
          </a:p>
        </p:txBody>
      </p:sp>
      <p:pic>
        <p:nvPicPr>
          <p:cNvPr id="5" name="Picture 2" descr="File:Little red riding h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908720"/>
            <a:ext cx="1675800" cy="205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Fill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missing</a:t>
            </a:r>
            <a:r>
              <a:rPr lang="cs-CZ" b="1" dirty="0" smtClean="0"/>
              <a:t> </a:t>
            </a:r>
            <a:r>
              <a:rPr lang="cs-CZ" b="1" dirty="0" err="1" smtClean="0"/>
              <a:t>wodrs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</a:t>
            </a:r>
            <a:r>
              <a:rPr lang="cs-CZ" b="1" dirty="0" err="1" smtClean="0"/>
              <a:t>Choose</a:t>
            </a:r>
            <a:r>
              <a:rPr lang="cs-CZ" b="1" dirty="0" smtClean="0"/>
              <a:t> </a:t>
            </a:r>
            <a:r>
              <a:rPr lang="cs-CZ" b="1" dirty="0" err="1" smtClean="0"/>
              <a:t>them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following</a:t>
            </a:r>
            <a:r>
              <a:rPr lang="cs-CZ" b="1" dirty="0" smtClean="0"/>
              <a:t> list)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jumps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, visit, </a:t>
            </a:r>
            <a:r>
              <a:rPr lang="cs-CZ" dirty="0" err="1" smtClean="0"/>
              <a:t>cake</a:t>
            </a:r>
            <a:r>
              <a:rPr lang="cs-CZ" dirty="0" smtClean="0"/>
              <a:t>, </a:t>
            </a:r>
            <a:r>
              <a:rPr lang="cs-CZ" dirty="0" err="1" smtClean="0"/>
              <a:t>wakes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, </a:t>
            </a:r>
            <a:r>
              <a:rPr lang="cs-CZ" dirty="0" err="1" smtClean="0"/>
              <a:t>ears</a:t>
            </a:r>
            <a:r>
              <a:rPr lang="cs-CZ" dirty="0" smtClean="0"/>
              <a:t>, </a:t>
            </a:r>
            <a:r>
              <a:rPr lang="cs-CZ" dirty="0" err="1" smtClean="0"/>
              <a:t>Granny</a:t>
            </a:r>
            <a:r>
              <a:rPr lang="cs-CZ" dirty="0" smtClean="0"/>
              <a:t>, </a:t>
            </a:r>
            <a:r>
              <a:rPr lang="cs-CZ" dirty="0" err="1" smtClean="0"/>
              <a:t>sleeping</a:t>
            </a:r>
            <a:r>
              <a:rPr lang="cs-CZ" dirty="0" smtClean="0"/>
              <a:t>, </a:t>
            </a:r>
            <a:r>
              <a:rPr lang="cs-CZ" dirty="0" err="1" smtClean="0"/>
              <a:t>eat</a:t>
            </a:r>
            <a:r>
              <a:rPr lang="cs-CZ" dirty="0" smtClean="0"/>
              <a:t>, </a:t>
            </a:r>
            <a:r>
              <a:rPr lang="cs-CZ" dirty="0" err="1" smtClean="0"/>
              <a:t>cuts</a:t>
            </a:r>
            <a:r>
              <a:rPr lang="cs-CZ" dirty="0" smtClean="0"/>
              <a:t>, </a:t>
            </a:r>
            <a:r>
              <a:rPr lang="cs-CZ" dirty="0" err="1" smtClean="0"/>
              <a:t>stones</a:t>
            </a:r>
            <a:r>
              <a:rPr lang="cs-CZ" dirty="0" smtClean="0"/>
              <a:t>, </a:t>
            </a:r>
            <a:r>
              <a:rPr lang="cs-CZ" dirty="0" err="1" smtClean="0"/>
              <a:t>arms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, </a:t>
            </a:r>
            <a:r>
              <a:rPr lang="cs-CZ" dirty="0" err="1" smtClean="0"/>
              <a:t>wolf</a:t>
            </a:r>
            <a:r>
              <a:rPr lang="cs-CZ" dirty="0" smtClean="0"/>
              <a:t>, house</a:t>
            </a:r>
            <a:endParaRPr lang="cs-CZ" dirty="0"/>
          </a:p>
        </p:txBody>
      </p:sp>
      <p:pic>
        <p:nvPicPr>
          <p:cNvPr id="5" name="Picture 2" descr="File:Little red riding h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068960"/>
            <a:ext cx="2616600" cy="320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Little</a:t>
            </a:r>
            <a:r>
              <a:rPr lang="cs-CZ" b="1" dirty="0" smtClean="0"/>
              <a:t> </a:t>
            </a:r>
            <a:r>
              <a:rPr lang="cs-CZ" b="1" dirty="0" err="1"/>
              <a:t>R</a:t>
            </a:r>
            <a:r>
              <a:rPr lang="cs-CZ" b="1" dirty="0" err="1" smtClean="0"/>
              <a:t>ed</a:t>
            </a:r>
            <a:r>
              <a:rPr lang="cs-CZ" b="1" dirty="0" smtClean="0"/>
              <a:t> </a:t>
            </a:r>
            <a:r>
              <a:rPr lang="cs-CZ" b="1" dirty="0" err="1" smtClean="0"/>
              <a:t>Riding</a:t>
            </a:r>
            <a:r>
              <a:rPr lang="cs-CZ" b="1" dirty="0" smtClean="0"/>
              <a:t> </a:t>
            </a:r>
            <a:r>
              <a:rPr lang="cs-CZ" b="1" dirty="0"/>
              <a:t>H</a:t>
            </a:r>
            <a:r>
              <a:rPr lang="cs-CZ" b="1" dirty="0" smtClean="0"/>
              <a:t>ood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, </a:t>
            </a:r>
            <a:r>
              <a:rPr lang="cs-CZ" sz="2400" dirty="0" err="1" smtClean="0"/>
              <a:t>Mother</a:t>
            </a:r>
            <a:r>
              <a:rPr lang="cs-CZ" sz="2400" dirty="0" smtClean="0"/>
              <a:t> </a:t>
            </a:r>
            <a:r>
              <a:rPr lang="cs-CZ" sz="2400" dirty="0" err="1" smtClean="0"/>
              <a:t>says</a:t>
            </a:r>
            <a:r>
              <a:rPr lang="cs-CZ" sz="2400" dirty="0" smtClean="0"/>
              <a:t> to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Hood, „Go to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 ……………….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take</a:t>
            </a:r>
            <a:r>
              <a:rPr lang="cs-CZ" sz="2400" dirty="0" smtClean="0"/>
              <a:t> her a …………… </a:t>
            </a:r>
            <a:r>
              <a:rPr lang="cs-CZ" sz="2400" dirty="0" err="1" smtClean="0"/>
              <a:t>and</a:t>
            </a:r>
            <a:r>
              <a:rPr lang="cs-CZ" sz="2400" dirty="0" smtClean="0"/>
              <a:t> a </a:t>
            </a:r>
            <a:r>
              <a:rPr lang="cs-CZ" sz="2400" dirty="0" err="1" smtClean="0"/>
              <a:t>bottle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wine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ill</a:t>
            </a:r>
            <a:r>
              <a:rPr lang="cs-CZ" sz="2400" dirty="0" smtClean="0"/>
              <a:t>.“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/>
              <a:t>R</a:t>
            </a:r>
            <a:r>
              <a:rPr lang="cs-CZ" sz="2400" dirty="0" err="1" smtClean="0"/>
              <a:t>ed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Hood </a:t>
            </a:r>
            <a:r>
              <a:rPr lang="cs-CZ" sz="2400" dirty="0" err="1" smtClean="0"/>
              <a:t>leaves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meets</a:t>
            </a:r>
            <a:r>
              <a:rPr lang="cs-CZ" sz="2400" dirty="0" smtClean="0"/>
              <a:t> a </a:t>
            </a:r>
            <a:r>
              <a:rPr lang="cs-CZ" sz="2400" dirty="0" err="1" smtClean="0"/>
              <a:t>wicked</a:t>
            </a:r>
            <a:r>
              <a:rPr lang="cs-CZ" sz="2400" dirty="0" smtClean="0"/>
              <a:t>(1) ………………..in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forest</a:t>
            </a:r>
            <a:r>
              <a:rPr lang="cs-CZ" sz="2400" dirty="0" smtClean="0"/>
              <a:t>. „</a:t>
            </a:r>
            <a:r>
              <a:rPr lang="cs-CZ" sz="2400" dirty="0" err="1" smtClean="0"/>
              <a:t>Where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going</a:t>
            </a:r>
            <a:r>
              <a:rPr lang="cs-CZ" sz="2400" dirty="0" smtClean="0"/>
              <a:t>,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girl?“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 </a:t>
            </a:r>
            <a:r>
              <a:rPr lang="cs-CZ" sz="2400" dirty="0" err="1" smtClean="0"/>
              <a:t>asks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tells</a:t>
            </a:r>
            <a:r>
              <a:rPr lang="cs-CZ" sz="2400" dirty="0" smtClean="0"/>
              <a:t> </a:t>
            </a:r>
            <a:r>
              <a:rPr lang="cs-CZ" sz="2400" dirty="0" err="1" smtClean="0"/>
              <a:t>him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her </a:t>
            </a:r>
            <a:r>
              <a:rPr lang="cs-CZ" sz="2400" dirty="0" err="1" smtClean="0"/>
              <a:t>ill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, </a:t>
            </a:r>
            <a:r>
              <a:rPr lang="cs-CZ" sz="2400" dirty="0" err="1" smtClean="0"/>
              <a:t>and</a:t>
            </a:r>
            <a:r>
              <a:rPr lang="cs-CZ" sz="2400" dirty="0" smtClean="0"/>
              <a:t> he </a:t>
            </a:r>
            <a:r>
              <a:rPr lang="cs-CZ" sz="2400" dirty="0" err="1" smtClean="0"/>
              <a:t>says</a:t>
            </a:r>
            <a:r>
              <a:rPr lang="cs-CZ" sz="2400" dirty="0" smtClean="0"/>
              <a:t>, „ I </a:t>
            </a:r>
            <a:r>
              <a:rPr lang="cs-CZ" sz="2400" dirty="0" err="1" smtClean="0"/>
              <a:t>want</a:t>
            </a:r>
            <a:r>
              <a:rPr lang="cs-CZ" sz="2400" dirty="0" smtClean="0"/>
              <a:t> to go  </a:t>
            </a:r>
            <a:r>
              <a:rPr lang="cs-CZ" sz="2400" dirty="0" err="1" smtClean="0"/>
              <a:t>and</a:t>
            </a:r>
            <a:r>
              <a:rPr lang="cs-CZ" sz="2400" dirty="0" smtClean="0"/>
              <a:t> ………………………. her </a:t>
            </a:r>
            <a:r>
              <a:rPr lang="cs-CZ" sz="2400" dirty="0" err="1" smtClean="0"/>
              <a:t>too</a:t>
            </a:r>
            <a:r>
              <a:rPr lang="cs-CZ" sz="2400" dirty="0" smtClean="0"/>
              <a:t>. </a:t>
            </a:r>
            <a:r>
              <a:rPr lang="cs-CZ" sz="2400" dirty="0" err="1" smtClean="0"/>
              <a:t>You</a:t>
            </a:r>
            <a:r>
              <a:rPr lang="cs-CZ" sz="2400" dirty="0" smtClean="0"/>
              <a:t> go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way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I </a:t>
            </a:r>
            <a:r>
              <a:rPr lang="cs-CZ" sz="2400" dirty="0" err="1" smtClean="0"/>
              <a:t>will</a:t>
            </a:r>
            <a:r>
              <a:rPr lang="cs-CZ" sz="2400" dirty="0" smtClean="0"/>
              <a:t> go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way</a:t>
            </a:r>
            <a:r>
              <a:rPr lang="cs-CZ" sz="2400" dirty="0" smtClean="0"/>
              <a:t>. Let´s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arrives</a:t>
            </a:r>
            <a:r>
              <a:rPr lang="cs-CZ" sz="2400" dirty="0" smtClean="0"/>
              <a:t> (2) </a:t>
            </a:r>
            <a:r>
              <a:rPr lang="cs-CZ" sz="2400" dirty="0" err="1" smtClean="0"/>
              <a:t>first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´s.“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course</a:t>
            </a:r>
            <a:r>
              <a:rPr lang="cs-CZ" sz="2400" dirty="0" smtClean="0"/>
              <a:t>,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……………………. to </a:t>
            </a:r>
            <a:r>
              <a:rPr lang="cs-CZ" sz="2400" dirty="0" err="1" smtClean="0"/>
              <a:t>get</a:t>
            </a:r>
            <a:r>
              <a:rPr lang="cs-CZ" sz="2400" dirty="0" smtClean="0"/>
              <a:t> to </a:t>
            </a:r>
            <a:r>
              <a:rPr lang="cs-CZ" sz="2400" dirty="0" err="1" smtClean="0"/>
              <a:t>Granny</a:t>
            </a:r>
            <a:r>
              <a:rPr lang="cs-CZ" sz="2400" dirty="0" smtClean="0"/>
              <a:t>´s house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once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he </a:t>
            </a:r>
            <a:r>
              <a:rPr lang="cs-CZ" sz="2400" dirty="0" err="1" smtClean="0"/>
              <a:t>eats</a:t>
            </a:r>
            <a:r>
              <a:rPr lang="cs-CZ" sz="2400" dirty="0" smtClean="0"/>
              <a:t>  </a:t>
            </a:r>
            <a:r>
              <a:rPr lang="cs-CZ" sz="2400" dirty="0" err="1" smtClean="0"/>
              <a:t>poor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 descr="File:Little red riding h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32656"/>
            <a:ext cx="882000" cy="10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grandmother</a:t>
            </a:r>
            <a:r>
              <a:rPr lang="cs-CZ" b="1" dirty="0" smtClean="0"/>
              <a:t>´s </a:t>
            </a:r>
            <a:r>
              <a:rPr lang="cs-CZ" b="1" dirty="0" err="1" smtClean="0"/>
              <a:t>cottage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When</a:t>
            </a:r>
            <a:r>
              <a:rPr lang="cs-CZ" sz="2400" dirty="0" smtClean="0"/>
              <a:t> 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Hood </a:t>
            </a:r>
            <a:r>
              <a:rPr lang="cs-CZ" sz="2400" dirty="0" err="1" smtClean="0"/>
              <a:t>finaly</a:t>
            </a:r>
            <a:r>
              <a:rPr lang="cs-CZ" sz="2400" dirty="0" smtClean="0"/>
              <a:t> </a:t>
            </a:r>
            <a:r>
              <a:rPr lang="cs-CZ" sz="2400" dirty="0" err="1" smtClean="0"/>
              <a:t>gets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…………………..,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sees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large</a:t>
            </a:r>
            <a:r>
              <a:rPr lang="cs-CZ" sz="2400" dirty="0" smtClean="0"/>
              <a:t> body in her </a:t>
            </a:r>
            <a:r>
              <a:rPr lang="cs-CZ" sz="2400" dirty="0" err="1" smtClean="0"/>
              <a:t>grandmother</a:t>
            </a:r>
            <a:r>
              <a:rPr lang="cs-CZ" sz="2400" dirty="0" smtClean="0"/>
              <a:t>´s </a:t>
            </a:r>
            <a:r>
              <a:rPr lang="cs-CZ" sz="2400" dirty="0" err="1" smtClean="0"/>
              <a:t>nightclothes</a:t>
            </a:r>
            <a:r>
              <a:rPr lang="cs-CZ" sz="2400" dirty="0" smtClean="0"/>
              <a:t>,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wonderes</a:t>
            </a:r>
            <a:r>
              <a:rPr lang="cs-CZ" sz="2400" dirty="0" smtClean="0"/>
              <a:t>(3), „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, </a:t>
            </a:r>
            <a:r>
              <a:rPr lang="cs-CZ" sz="2400" dirty="0" err="1" smtClean="0"/>
              <a:t>Granny</a:t>
            </a:r>
            <a:r>
              <a:rPr lang="cs-CZ" sz="2400" dirty="0" smtClean="0"/>
              <a:t>!“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 </a:t>
            </a:r>
            <a:r>
              <a:rPr lang="cs-CZ" sz="2400" dirty="0" err="1" smtClean="0"/>
              <a:t>replies</a:t>
            </a:r>
            <a:r>
              <a:rPr lang="cs-CZ" sz="2400" dirty="0" smtClean="0"/>
              <a:t>, „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better</a:t>
            </a:r>
            <a:r>
              <a:rPr lang="cs-CZ" sz="2400" dirty="0" smtClean="0"/>
              <a:t> to </a:t>
            </a:r>
            <a:r>
              <a:rPr lang="cs-CZ" sz="2400" dirty="0" err="1" smtClean="0"/>
              <a:t>hug</a:t>
            </a:r>
            <a:r>
              <a:rPr lang="cs-CZ" sz="2400" dirty="0" smtClean="0"/>
              <a:t>(4)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!“ „And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r>
              <a:rPr lang="cs-CZ" sz="2400" dirty="0" smtClean="0"/>
              <a:t> …………………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!“ „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better</a:t>
            </a:r>
            <a:r>
              <a:rPr lang="cs-CZ" sz="2400" dirty="0" smtClean="0"/>
              <a:t> to </a:t>
            </a:r>
            <a:r>
              <a:rPr lang="cs-CZ" sz="2400" dirty="0" err="1" smtClean="0"/>
              <a:t>hear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!“ „And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big</a:t>
            </a:r>
            <a:r>
              <a:rPr lang="cs-CZ" sz="2400" dirty="0" smtClean="0"/>
              <a:t> </a:t>
            </a:r>
            <a:r>
              <a:rPr lang="cs-CZ" sz="2400" dirty="0" err="1" smtClean="0"/>
              <a:t>teeth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!“ „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better</a:t>
            </a:r>
            <a:r>
              <a:rPr lang="cs-CZ" sz="2400" dirty="0" smtClean="0"/>
              <a:t> to …………. </a:t>
            </a:r>
            <a:r>
              <a:rPr lang="cs-CZ" sz="2400" dirty="0" err="1"/>
              <a:t>y</a:t>
            </a:r>
            <a:r>
              <a:rPr lang="cs-CZ" sz="2400" dirty="0" err="1" smtClean="0"/>
              <a:t>ou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!!!“ And </a:t>
            </a:r>
            <a:r>
              <a:rPr lang="cs-CZ" sz="2400" dirty="0" err="1" smtClean="0"/>
              <a:t>than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 ………………….. </a:t>
            </a:r>
            <a:r>
              <a:rPr lang="cs-CZ" sz="2400" dirty="0" err="1"/>
              <a:t>o</a:t>
            </a:r>
            <a:r>
              <a:rPr lang="cs-CZ" sz="2400" dirty="0" err="1" smtClean="0"/>
              <a:t>f</a:t>
            </a:r>
            <a:r>
              <a:rPr lang="cs-CZ" sz="2400" dirty="0" smtClean="0"/>
              <a:t> </a:t>
            </a:r>
            <a:r>
              <a:rPr lang="cs-CZ" sz="2400" dirty="0" err="1" smtClean="0"/>
              <a:t>bed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eats</a:t>
            </a:r>
            <a:r>
              <a:rPr lang="cs-CZ" sz="2400" dirty="0" smtClean="0"/>
              <a:t>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Hood.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Luckily</a:t>
            </a:r>
            <a:r>
              <a:rPr lang="cs-CZ" sz="2400" dirty="0" smtClean="0"/>
              <a:t>, a hunter(5)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passing</a:t>
            </a:r>
            <a:r>
              <a:rPr lang="cs-CZ" sz="2400" dirty="0" smtClean="0"/>
              <a:t> by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hears</a:t>
            </a:r>
            <a:r>
              <a:rPr lang="cs-CZ" sz="2400" dirty="0" smtClean="0"/>
              <a:t> a </a:t>
            </a:r>
            <a:r>
              <a:rPr lang="cs-CZ" sz="2400" dirty="0" err="1" smtClean="0"/>
              <a:t>noise</a:t>
            </a:r>
            <a:r>
              <a:rPr lang="cs-CZ" sz="2400" dirty="0" smtClean="0"/>
              <a:t>(6) </a:t>
            </a:r>
            <a:r>
              <a:rPr lang="cs-CZ" sz="2400" dirty="0" err="1" smtClean="0"/>
              <a:t>coming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´s house. </a:t>
            </a:r>
            <a:r>
              <a:rPr lang="cs-CZ" sz="2400" dirty="0" err="1" smtClean="0"/>
              <a:t>When</a:t>
            </a:r>
            <a:r>
              <a:rPr lang="cs-CZ" sz="2400" dirty="0" smtClean="0"/>
              <a:t> he </a:t>
            </a:r>
            <a:r>
              <a:rPr lang="cs-CZ" sz="2400" dirty="0" err="1" smtClean="0"/>
              <a:t>sees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………………… </a:t>
            </a:r>
            <a:r>
              <a:rPr lang="cs-CZ" sz="2400" dirty="0" err="1" smtClean="0"/>
              <a:t>wolf</a:t>
            </a:r>
            <a:r>
              <a:rPr lang="cs-CZ" sz="2400" dirty="0" smtClean="0"/>
              <a:t>, </a:t>
            </a:r>
            <a:r>
              <a:rPr lang="cs-CZ" sz="2400" dirty="0" err="1" smtClean="0"/>
              <a:t>the</a:t>
            </a:r>
            <a:r>
              <a:rPr lang="cs-CZ" sz="2400" dirty="0" smtClean="0"/>
              <a:t> hunter ……………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´s belly(7) open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saves</a:t>
            </a:r>
            <a:r>
              <a:rPr lang="cs-CZ" sz="2400" dirty="0" smtClean="0"/>
              <a:t>(8) </a:t>
            </a:r>
            <a:r>
              <a:rPr lang="cs-CZ" sz="2400" dirty="0" err="1" smtClean="0"/>
              <a:t>both</a:t>
            </a:r>
            <a:r>
              <a:rPr lang="cs-CZ" sz="2400" dirty="0" smtClean="0"/>
              <a:t>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Hood </a:t>
            </a:r>
            <a:r>
              <a:rPr lang="cs-CZ" sz="2400" dirty="0" err="1" smtClean="0"/>
              <a:t>and</a:t>
            </a:r>
            <a:r>
              <a:rPr lang="cs-CZ" sz="2400" dirty="0" smtClean="0"/>
              <a:t> her </a:t>
            </a:r>
            <a:r>
              <a:rPr lang="cs-CZ" sz="2400" dirty="0" err="1" smtClean="0"/>
              <a:t>grandmother</a:t>
            </a:r>
            <a:r>
              <a:rPr lang="cs-CZ" sz="2400" dirty="0" smtClean="0"/>
              <a:t>.</a:t>
            </a:r>
          </a:p>
        </p:txBody>
      </p:sp>
      <p:pic>
        <p:nvPicPr>
          <p:cNvPr id="4" name="Picture 2" descr="File:Little red riding h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5517232"/>
            <a:ext cx="882000" cy="10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Little</a:t>
            </a:r>
            <a:r>
              <a:rPr lang="cs-CZ" b="1" dirty="0" smtClean="0"/>
              <a:t> </a:t>
            </a:r>
            <a:r>
              <a:rPr lang="cs-CZ" b="1" dirty="0" err="1"/>
              <a:t>R</a:t>
            </a:r>
            <a:r>
              <a:rPr lang="cs-CZ" b="1" dirty="0" err="1" smtClean="0"/>
              <a:t>ed</a:t>
            </a:r>
            <a:r>
              <a:rPr lang="cs-CZ" b="1" dirty="0" smtClean="0"/>
              <a:t> </a:t>
            </a:r>
            <a:r>
              <a:rPr lang="cs-CZ" b="1" dirty="0" err="1" smtClean="0"/>
              <a:t>Riding</a:t>
            </a:r>
            <a:r>
              <a:rPr lang="cs-CZ" b="1" dirty="0" smtClean="0"/>
              <a:t> </a:t>
            </a:r>
            <a:r>
              <a:rPr lang="cs-CZ" b="1" dirty="0"/>
              <a:t>H</a:t>
            </a:r>
            <a:r>
              <a:rPr lang="cs-CZ" b="1" dirty="0" smtClean="0"/>
              <a:t>ood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, </a:t>
            </a:r>
            <a:r>
              <a:rPr lang="cs-CZ" sz="2400" dirty="0" err="1" smtClean="0"/>
              <a:t>Mother</a:t>
            </a:r>
            <a:r>
              <a:rPr lang="cs-CZ" sz="2400" dirty="0" smtClean="0"/>
              <a:t> </a:t>
            </a:r>
            <a:r>
              <a:rPr lang="cs-CZ" sz="2400" dirty="0" err="1" smtClean="0"/>
              <a:t>says</a:t>
            </a:r>
            <a:r>
              <a:rPr lang="cs-CZ" sz="2400" dirty="0" smtClean="0"/>
              <a:t> to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Hood, „Go to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 ……………….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take</a:t>
            </a:r>
            <a:r>
              <a:rPr lang="cs-CZ" sz="2400" dirty="0" smtClean="0"/>
              <a:t> her a …………… </a:t>
            </a:r>
            <a:r>
              <a:rPr lang="cs-CZ" sz="2400" dirty="0" err="1" smtClean="0"/>
              <a:t>and</a:t>
            </a:r>
            <a:r>
              <a:rPr lang="cs-CZ" sz="2400" dirty="0" smtClean="0"/>
              <a:t> a </a:t>
            </a:r>
            <a:r>
              <a:rPr lang="cs-CZ" sz="2400" dirty="0" err="1" smtClean="0"/>
              <a:t>bottle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wine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ill</a:t>
            </a:r>
            <a:r>
              <a:rPr lang="cs-CZ" sz="2400" dirty="0" smtClean="0"/>
              <a:t>.“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Little</a:t>
            </a:r>
            <a:r>
              <a:rPr lang="cs-CZ" sz="2400" dirty="0" smtClean="0"/>
              <a:t> </a:t>
            </a:r>
            <a:r>
              <a:rPr lang="cs-CZ" sz="2400" dirty="0" err="1"/>
              <a:t>R</a:t>
            </a:r>
            <a:r>
              <a:rPr lang="cs-CZ" sz="2400" dirty="0" err="1" smtClean="0"/>
              <a:t>ed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Hood </a:t>
            </a:r>
            <a:r>
              <a:rPr lang="cs-CZ" sz="2400" dirty="0" err="1" smtClean="0"/>
              <a:t>leaves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meets</a:t>
            </a:r>
            <a:r>
              <a:rPr lang="cs-CZ" sz="2400" dirty="0" smtClean="0"/>
              <a:t> a </a:t>
            </a:r>
            <a:r>
              <a:rPr lang="cs-CZ" sz="2400" dirty="0" err="1" smtClean="0"/>
              <a:t>wicked</a:t>
            </a:r>
            <a:r>
              <a:rPr lang="cs-CZ" sz="2400" dirty="0" smtClean="0"/>
              <a:t>(1) ………………..in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forest</a:t>
            </a:r>
            <a:r>
              <a:rPr lang="cs-CZ" sz="2400" dirty="0" smtClean="0"/>
              <a:t>. „</a:t>
            </a:r>
            <a:r>
              <a:rPr lang="cs-CZ" sz="2400" dirty="0" err="1" smtClean="0"/>
              <a:t>Where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going</a:t>
            </a:r>
            <a:r>
              <a:rPr lang="cs-CZ" sz="2400" dirty="0" smtClean="0"/>
              <a:t>, </a:t>
            </a:r>
            <a:r>
              <a:rPr lang="cs-CZ" sz="2400" dirty="0" err="1" smtClean="0"/>
              <a:t>little</a:t>
            </a:r>
            <a:r>
              <a:rPr lang="cs-CZ" sz="2400" dirty="0" smtClean="0"/>
              <a:t> girl?“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 </a:t>
            </a:r>
            <a:r>
              <a:rPr lang="cs-CZ" sz="2400" dirty="0" err="1" smtClean="0"/>
              <a:t>asks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tells</a:t>
            </a:r>
            <a:r>
              <a:rPr lang="cs-CZ" sz="2400" dirty="0" smtClean="0"/>
              <a:t> </a:t>
            </a:r>
            <a:r>
              <a:rPr lang="cs-CZ" sz="2400" dirty="0" err="1" smtClean="0"/>
              <a:t>him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her </a:t>
            </a:r>
            <a:r>
              <a:rPr lang="cs-CZ" sz="2400" dirty="0" err="1" smtClean="0"/>
              <a:t>ill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, </a:t>
            </a:r>
            <a:r>
              <a:rPr lang="cs-CZ" sz="2400" dirty="0" err="1" smtClean="0"/>
              <a:t>and</a:t>
            </a:r>
            <a:r>
              <a:rPr lang="cs-CZ" sz="2400" dirty="0" smtClean="0"/>
              <a:t> he </a:t>
            </a:r>
            <a:r>
              <a:rPr lang="cs-CZ" sz="2400" dirty="0" err="1" smtClean="0"/>
              <a:t>says</a:t>
            </a:r>
            <a:r>
              <a:rPr lang="cs-CZ" sz="2400" dirty="0" smtClean="0"/>
              <a:t>, „ I </a:t>
            </a:r>
            <a:r>
              <a:rPr lang="cs-CZ" sz="2400" dirty="0" err="1" smtClean="0"/>
              <a:t>want</a:t>
            </a:r>
            <a:r>
              <a:rPr lang="cs-CZ" sz="2400" dirty="0" smtClean="0"/>
              <a:t> to go  </a:t>
            </a:r>
            <a:r>
              <a:rPr lang="cs-CZ" sz="2400" dirty="0" err="1" smtClean="0"/>
              <a:t>and</a:t>
            </a:r>
            <a:r>
              <a:rPr lang="cs-CZ" sz="2400" dirty="0" smtClean="0"/>
              <a:t> ………………………. her </a:t>
            </a:r>
            <a:r>
              <a:rPr lang="cs-CZ" sz="2400" dirty="0" err="1" smtClean="0"/>
              <a:t>too</a:t>
            </a:r>
            <a:r>
              <a:rPr lang="cs-CZ" sz="2400" dirty="0" smtClean="0"/>
              <a:t>. </a:t>
            </a:r>
            <a:r>
              <a:rPr lang="cs-CZ" sz="2400" dirty="0" err="1" smtClean="0"/>
              <a:t>You</a:t>
            </a:r>
            <a:r>
              <a:rPr lang="cs-CZ" sz="2400" dirty="0" smtClean="0"/>
              <a:t> go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way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I </a:t>
            </a:r>
            <a:r>
              <a:rPr lang="cs-CZ" sz="2400" dirty="0" err="1" smtClean="0"/>
              <a:t>will</a:t>
            </a:r>
            <a:r>
              <a:rPr lang="cs-CZ" sz="2400" dirty="0" smtClean="0"/>
              <a:t> go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way</a:t>
            </a:r>
            <a:r>
              <a:rPr lang="cs-CZ" sz="2400" dirty="0" smtClean="0"/>
              <a:t>. Let´s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arrives</a:t>
            </a:r>
            <a:r>
              <a:rPr lang="cs-CZ" sz="2400" dirty="0" smtClean="0"/>
              <a:t> (2) </a:t>
            </a:r>
            <a:r>
              <a:rPr lang="cs-CZ" sz="2400" dirty="0" err="1" smtClean="0"/>
              <a:t>first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´s.“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course</a:t>
            </a:r>
            <a:r>
              <a:rPr lang="cs-CZ" sz="2400" dirty="0" smtClean="0"/>
              <a:t>,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……………………. to </a:t>
            </a:r>
            <a:r>
              <a:rPr lang="cs-CZ" sz="2400" dirty="0" err="1" smtClean="0"/>
              <a:t>get</a:t>
            </a:r>
            <a:r>
              <a:rPr lang="cs-CZ" sz="2400" dirty="0" smtClean="0"/>
              <a:t> to </a:t>
            </a:r>
            <a:r>
              <a:rPr lang="cs-CZ" sz="2400" dirty="0" err="1" smtClean="0"/>
              <a:t>Granny</a:t>
            </a:r>
            <a:r>
              <a:rPr lang="cs-CZ" sz="2400" dirty="0" smtClean="0"/>
              <a:t>´s house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once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he </a:t>
            </a:r>
            <a:r>
              <a:rPr lang="cs-CZ" sz="2400" dirty="0" err="1" smtClean="0"/>
              <a:t>eats</a:t>
            </a:r>
            <a:r>
              <a:rPr lang="cs-CZ" sz="2400" dirty="0" smtClean="0"/>
              <a:t>  </a:t>
            </a:r>
            <a:r>
              <a:rPr lang="cs-CZ" sz="2400" dirty="0" err="1" smtClean="0"/>
              <a:t>poor</a:t>
            </a:r>
            <a:r>
              <a:rPr lang="cs-CZ" sz="2400" dirty="0" smtClean="0"/>
              <a:t> </a:t>
            </a:r>
            <a:r>
              <a:rPr lang="cs-CZ" sz="2400" dirty="0" err="1" smtClean="0"/>
              <a:t>Granny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 descr="File:Little red riding h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32656"/>
            <a:ext cx="882000" cy="10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finished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together</a:t>
            </a:r>
            <a:r>
              <a:rPr lang="cs-CZ" sz="2400" dirty="0" smtClean="0"/>
              <a:t>,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fill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´s belly </a:t>
            </a:r>
            <a:r>
              <a:rPr lang="cs-CZ" sz="2400" dirty="0" err="1" smtClean="0"/>
              <a:t>with</a:t>
            </a:r>
            <a:r>
              <a:rPr lang="cs-CZ" sz="2400" dirty="0" smtClean="0"/>
              <a:t> …………………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when</a:t>
            </a:r>
            <a:r>
              <a:rPr lang="cs-CZ" sz="2400" dirty="0" smtClean="0"/>
              <a:t> he ………………….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wants</a:t>
            </a:r>
            <a:r>
              <a:rPr lang="cs-CZ" sz="2400" dirty="0" smtClean="0"/>
              <a:t> to run </a:t>
            </a:r>
            <a:r>
              <a:rPr lang="cs-CZ" sz="2400" dirty="0" err="1" smtClean="0"/>
              <a:t>away</a:t>
            </a:r>
            <a:r>
              <a:rPr lang="cs-CZ" sz="2400" dirty="0" smtClean="0"/>
              <a:t>, he </a:t>
            </a:r>
            <a:r>
              <a:rPr lang="cs-CZ" sz="2400" dirty="0" err="1" smtClean="0"/>
              <a:t>can</a:t>
            </a:r>
            <a:r>
              <a:rPr lang="cs-CZ" sz="2400" dirty="0" smtClean="0"/>
              <a:t>´t </a:t>
            </a:r>
            <a:r>
              <a:rPr lang="cs-CZ" sz="2400" dirty="0" err="1" smtClean="0"/>
              <a:t>because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heavy</a:t>
            </a:r>
            <a:r>
              <a:rPr lang="cs-CZ" sz="2400" dirty="0" smtClean="0"/>
              <a:t> </a:t>
            </a:r>
            <a:r>
              <a:rPr lang="cs-CZ" sz="2400" dirty="0" err="1" smtClean="0"/>
              <a:t>stones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wolf</a:t>
            </a:r>
            <a:r>
              <a:rPr lang="cs-CZ" sz="2400" dirty="0" smtClean="0"/>
              <a:t> </a:t>
            </a:r>
            <a:r>
              <a:rPr lang="cs-CZ" sz="2400" dirty="0" err="1" smtClean="0"/>
              <a:t>falls</a:t>
            </a:r>
            <a:r>
              <a:rPr lang="cs-CZ" sz="2400" dirty="0" smtClean="0"/>
              <a:t> </a:t>
            </a:r>
            <a:r>
              <a:rPr lang="cs-CZ" sz="2400" dirty="0" err="1" smtClean="0"/>
              <a:t>down</a:t>
            </a:r>
            <a:r>
              <a:rPr lang="cs-CZ" sz="2400" dirty="0" smtClean="0"/>
              <a:t> </a:t>
            </a:r>
            <a:r>
              <a:rPr lang="cs-CZ" sz="2400" dirty="0" err="1" smtClean="0"/>
              <a:t>dead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Vocabulary</a:t>
            </a:r>
            <a:r>
              <a:rPr lang="cs-CZ" sz="2400" dirty="0" smtClean="0"/>
              <a:t>:</a:t>
            </a:r>
          </a:p>
          <a:p>
            <a:pPr>
              <a:buNone/>
            </a:pPr>
            <a:r>
              <a:rPr lang="cs-CZ" sz="2400" dirty="0" smtClean="0"/>
              <a:t>	1  </a:t>
            </a:r>
            <a:r>
              <a:rPr lang="cs-CZ" sz="2400" dirty="0" err="1" smtClean="0"/>
              <a:t>wicked</a:t>
            </a:r>
            <a:r>
              <a:rPr lang="cs-CZ" sz="2400" dirty="0" smtClean="0"/>
              <a:t> – zlý		5  hunter - lovec, myslivec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2  </a:t>
            </a:r>
            <a:r>
              <a:rPr lang="cs-CZ" sz="2400" dirty="0" err="1" smtClean="0"/>
              <a:t>arrive</a:t>
            </a:r>
            <a:r>
              <a:rPr lang="cs-CZ" sz="2400" dirty="0" smtClean="0"/>
              <a:t> – dojít, dorazit	6  </a:t>
            </a:r>
            <a:r>
              <a:rPr lang="cs-CZ" sz="2400" dirty="0" err="1" smtClean="0"/>
              <a:t>noise</a:t>
            </a:r>
            <a:r>
              <a:rPr lang="cs-CZ" sz="2400" dirty="0" smtClean="0"/>
              <a:t> - hluk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3  </a:t>
            </a:r>
            <a:r>
              <a:rPr lang="cs-CZ" sz="2400" dirty="0" err="1" smtClean="0"/>
              <a:t>wonder</a:t>
            </a:r>
            <a:r>
              <a:rPr lang="cs-CZ" sz="2400" dirty="0" smtClean="0"/>
              <a:t> – divit se		7   belly - břicho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4  </a:t>
            </a:r>
            <a:r>
              <a:rPr lang="cs-CZ" sz="2400" dirty="0" err="1" smtClean="0"/>
              <a:t>hug</a:t>
            </a:r>
            <a:r>
              <a:rPr lang="cs-CZ" sz="2400" dirty="0" smtClean="0"/>
              <a:t> – obejmout		8   </a:t>
            </a:r>
            <a:r>
              <a:rPr lang="cs-CZ" sz="2400" dirty="0" err="1" smtClean="0"/>
              <a:t>save</a:t>
            </a:r>
            <a:r>
              <a:rPr lang="cs-CZ" sz="2400" dirty="0"/>
              <a:t> </a:t>
            </a:r>
            <a:r>
              <a:rPr lang="cs-CZ" sz="2400" dirty="0" smtClean="0"/>
              <a:t>- zachránit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File:Little red riding h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221088"/>
            <a:ext cx="1029000" cy="126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Najdi slovesa ve 3. osobě čísla jednotného.</a:t>
            </a:r>
          </a:p>
          <a:p>
            <a:pPr>
              <a:buNone/>
            </a:pPr>
            <a:r>
              <a:rPr lang="cs-CZ" dirty="0" smtClean="0"/>
              <a:t>	Jak se tyto tvary tvoří?</a:t>
            </a:r>
          </a:p>
          <a:p>
            <a:pPr>
              <a:buNone/>
            </a:pPr>
            <a:r>
              <a:rPr lang="cs-CZ" dirty="0" smtClean="0"/>
              <a:t>	Vypiš slovesa do sešitu.</a:t>
            </a:r>
            <a:endParaRPr lang="cs-CZ" dirty="0"/>
          </a:p>
        </p:txBody>
      </p:sp>
      <p:pic>
        <p:nvPicPr>
          <p:cNvPr id="2050" name="Picture 2" descr="File:Little red riding h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420888"/>
            <a:ext cx="3087000" cy="37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 Doplnění slov: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Granny</a:t>
            </a:r>
            <a:r>
              <a:rPr lang="cs-CZ" dirty="0" smtClean="0"/>
              <a:t>, </a:t>
            </a:r>
            <a:r>
              <a:rPr lang="cs-CZ" dirty="0" err="1" smtClean="0"/>
              <a:t>cake</a:t>
            </a:r>
            <a:r>
              <a:rPr lang="cs-CZ" dirty="0" smtClean="0"/>
              <a:t>, </a:t>
            </a:r>
            <a:r>
              <a:rPr lang="cs-CZ" dirty="0" err="1" smtClean="0"/>
              <a:t>wolf</a:t>
            </a:r>
            <a:r>
              <a:rPr lang="cs-CZ" dirty="0" smtClean="0"/>
              <a:t>, visit,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, house, </a:t>
            </a:r>
            <a:r>
              <a:rPr lang="cs-CZ" dirty="0" err="1" smtClean="0"/>
              <a:t>arms</a:t>
            </a:r>
            <a:r>
              <a:rPr lang="cs-CZ" dirty="0" smtClean="0"/>
              <a:t>, </a:t>
            </a:r>
            <a:r>
              <a:rPr lang="cs-CZ" dirty="0" err="1" smtClean="0"/>
              <a:t>ears</a:t>
            </a:r>
            <a:r>
              <a:rPr lang="cs-CZ" dirty="0" smtClean="0"/>
              <a:t>, </a:t>
            </a:r>
            <a:r>
              <a:rPr lang="cs-CZ" dirty="0" err="1" smtClean="0"/>
              <a:t>eat</a:t>
            </a:r>
            <a:r>
              <a:rPr lang="cs-CZ" dirty="0" smtClean="0"/>
              <a:t>, </a:t>
            </a:r>
            <a:r>
              <a:rPr lang="cs-CZ" dirty="0" err="1" smtClean="0"/>
              <a:t>jumps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, </a:t>
            </a:r>
            <a:r>
              <a:rPr lang="cs-CZ" dirty="0" err="1" smtClean="0"/>
              <a:t>sleeping</a:t>
            </a:r>
            <a:r>
              <a:rPr lang="cs-CZ" dirty="0" smtClean="0"/>
              <a:t>, </a:t>
            </a:r>
            <a:r>
              <a:rPr lang="cs-CZ" dirty="0" err="1" smtClean="0"/>
              <a:t>cuts</a:t>
            </a:r>
            <a:r>
              <a:rPr lang="cs-CZ" dirty="0" smtClean="0"/>
              <a:t>, </a:t>
            </a:r>
            <a:r>
              <a:rPr lang="cs-CZ" dirty="0" err="1" smtClean="0"/>
              <a:t>stones</a:t>
            </a:r>
            <a:r>
              <a:rPr lang="cs-CZ" dirty="0" smtClean="0"/>
              <a:t>, </a:t>
            </a:r>
            <a:r>
              <a:rPr lang="cs-CZ" dirty="0" err="1" smtClean="0"/>
              <a:t>wakes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Riding</a:t>
            </a:r>
            <a:r>
              <a:rPr lang="cs-CZ" dirty="0" smtClean="0"/>
              <a:t> Hood. </a:t>
            </a:r>
            <a:r>
              <a:rPr lang="cs-CZ" i="1" dirty="0" smtClean="0"/>
              <a:t>R&amp;R</a:t>
            </a:r>
            <a:r>
              <a:rPr lang="cs-CZ" dirty="0" smtClean="0"/>
              <a:t>. 2004, </a:t>
            </a:r>
            <a:r>
              <a:rPr lang="cs-CZ" dirty="0" err="1" smtClean="0"/>
              <a:t>roč</a:t>
            </a:r>
            <a:r>
              <a:rPr lang="cs-CZ" dirty="0" smtClean="0"/>
              <a:t>. 15, č. 3, s. 5. </a:t>
            </a:r>
            <a:r>
              <a:rPr lang="cs-CZ" dirty="0" err="1" smtClean="0"/>
              <a:t>November</a:t>
            </a:r>
            <a:r>
              <a:rPr lang="cs-CZ" dirty="0" smtClean="0"/>
              <a:t> 2004</a:t>
            </a:r>
          </a:p>
          <a:p>
            <a:pPr>
              <a:buNone/>
            </a:pPr>
            <a:r>
              <a:rPr lang="cs-CZ" dirty="0" smtClean="0"/>
              <a:t>	Obrázky: </a:t>
            </a:r>
            <a:r>
              <a:rPr lang="cs-CZ" sz="1800" dirty="0" smtClean="0">
                <a:hlinkClick r:id="rId2"/>
              </a:rPr>
              <a:t>http://commons.wikimedia.org/wiki/Category:Jennie_Harbour#/</a:t>
            </a:r>
            <a:r>
              <a:rPr lang="cs-CZ" sz="1800" dirty="0" smtClean="0">
                <a:hlinkClick r:id="rId2"/>
              </a:rPr>
              <a:t>media/File:Little_red_riding_hood.jpg</a:t>
            </a: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4" name="Picture 2" descr="File:Little red riding hoo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645024"/>
            <a:ext cx="882000" cy="10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134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Working with a fairy tale</vt:lpstr>
      <vt:lpstr>Fill in the missing wodrs (Choose them from the following list)</vt:lpstr>
      <vt:lpstr>Little Red Riding Hood</vt:lpstr>
      <vt:lpstr>At the grandmother´s cottage</vt:lpstr>
      <vt:lpstr>Little Red Riding Hood</vt:lpstr>
      <vt:lpstr>How did it finished?</vt:lpstr>
      <vt:lpstr>Looking at language</vt:lpstr>
      <vt:lpstr>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a fairy tale</dc:title>
  <dc:creator>Černený</dc:creator>
  <cp:lastModifiedBy>Dum</cp:lastModifiedBy>
  <cp:revision>39</cp:revision>
  <dcterms:created xsi:type="dcterms:W3CDTF">2011-08-03T08:18:02Z</dcterms:created>
  <dcterms:modified xsi:type="dcterms:W3CDTF">2015-05-26T15:28:28Z</dcterms:modified>
</cp:coreProperties>
</file>