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51811-72D9-40BD-8CB7-3FAAB9A0A3D4}" type="datetimeFigureOut">
              <a:rPr lang="cs-CZ" smtClean="0"/>
              <a:pPr/>
              <a:t>26. 5. 2015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DAFA7-CA65-4ACF-87B6-FD8F0C56B20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752465" cy="1414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907704" y="1772816"/>
          <a:ext cx="5112568" cy="3787232"/>
        </p:xfrm>
        <a:graphic>
          <a:graphicData uri="http://schemas.openxmlformats.org/drawingml/2006/table">
            <a:tbl>
              <a:tblPr/>
              <a:tblGrid>
                <a:gridCol w="2556284"/>
                <a:gridCol w="2556284"/>
              </a:tblGrid>
              <a:tr h="527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Základní škola a Mateřská škola </a:t>
                      </a:r>
                      <a:r>
                        <a:rPr lang="cs-CZ" sz="1000" dirty="0" err="1">
                          <a:latin typeface="Calibri"/>
                          <a:ea typeface="Calibri"/>
                          <a:cs typeface="Times New Roman"/>
                        </a:rPr>
                        <a:t>Sepekov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baseline="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smtClean="0">
                          <a:latin typeface="Calibri"/>
                          <a:ea typeface="Calibri"/>
                          <a:cs typeface="Times New Roman"/>
                        </a:rPr>
                        <a:t>Mgr. Hana 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Červená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VY_32_INOVACE_78   _angličtina-gramatika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Jazyk a jazyková komunikace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ICT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Červenec</a:t>
                      </a:r>
                      <a:r>
                        <a:rPr lang="cs-CZ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 2012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ogolink_horizontal_zaklad_RGB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52465" cy="141414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1988840"/>
          <a:ext cx="5849620" cy="3584575"/>
        </p:xfrm>
        <a:graphic>
          <a:graphicData uri="http://schemas.openxmlformats.org/drawingml/2006/table">
            <a:tbl>
              <a:tblPr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Vyhledávání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tvarů minulého času prostého v krátkém textu, pravidla používání těchto tvarů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Procvičení  používání minulého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času prostého v angličtině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7.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Working</a:t>
            </a:r>
            <a:r>
              <a:rPr lang="cs-CZ" b="1" dirty="0" smtClean="0"/>
              <a:t> </a:t>
            </a:r>
            <a:r>
              <a:rPr lang="cs-CZ" b="1" dirty="0" err="1" smtClean="0"/>
              <a:t>with</a:t>
            </a:r>
            <a:r>
              <a:rPr lang="cs-CZ" b="1" dirty="0" smtClean="0"/>
              <a:t> a </a:t>
            </a:r>
            <a:r>
              <a:rPr lang="cs-CZ" b="1" dirty="0" err="1" smtClean="0"/>
              <a:t>short</a:t>
            </a:r>
            <a:r>
              <a:rPr lang="cs-CZ" b="1" dirty="0" smtClean="0"/>
              <a:t> story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err="1" smtClean="0"/>
              <a:t>It</a:t>
            </a:r>
            <a:r>
              <a:rPr lang="cs-CZ" b="1" dirty="0" smtClean="0"/>
              <a:t>´s no use</a:t>
            </a:r>
          </a:p>
          <a:p>
            <a:r>
              <a:rPr lang="cs-CZ" b="1" dirty="0" smtClean="0"/>
              <a:t>(Past </a:t>
            </a:r>
            <a:r>
              <a:rPr lang="cs-CZ" b="1" dirty="0" err="1" smtClean="0"/>
              <a:t>progressive</a:t>
            </a:r>
            <a:r>
              <a:rPr lang="cs-CZ" b="1" dirty="0" smtClean="0"/>
              <a:t> tense)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It</a:t>
            </a:r>
            <a:r>
              <a:rPr lang="cs-CZ" b="1" dirty="0" smtClean="0"/>
              <a:t>´s no use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/>
              <a:t>	</a:t>
            </a:r>
            <a:r>
              <a:rPr lang="cs-CZ" sz="2000" dirty="0" err="1" smtClean="0"/>
              <a:t>Mr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Mrs</a:t>
            </a:r>
            <a:r>
              <a:rPr lang="cs-CZ" sz="2000" dirty="0" smtClean="0"/>
              <a:t> </a:t>
            </a:r>
            <a:r>
              <a:rPr lang="cs-CZ" sz="2000" dirty="0" err="1" smtClean="0"/>
              <a:t>Taylor</a:t>
            </a:r>
            <a:r>
              <a:rPr lang="cs-CZ" sz="2000" dirty="0" smtClean="0"/>
              <a:t> had </a:t>
            </a:r>
            <a:r>
              <a:rPr lang="cs-CZ" sz="2000" dirty="0" err="1" smtClean="0"/>
              <a:t>one</a:t>
            </a:r>
            <a:r>
              <a:rPr lang="cs-CZ" sz="2000" dirty="0" smtClean="0"/>
              <a:t> </a:t>
            </a:r>
            <a:r>
              <a:rPr lang="cs-CZ" sz="2000" dirty="0" err="1" smtClean="0"/>
              <a:t>child</a:t>
            </a:r>
            <a:r>
              <a:rPr lang="cs-CZ" sz="2000" dirty="0" smtClean="0"/>
              <a:t>, a boy. His </a:t>
            </a:r>
            <a:r>
              <a:rPr lang="cs-CZ" sz="2000" dirty="0" err="1" smtClean="0"/>
              <a:t>name</a:t>
            </a:r>
            <a:r>
              <a:rPr lang="cs-CZ" sz="2000" dirty="0" smtClean="0"/>
              <a:t> </a:t>
            </a:r>
            <a:r>
              <a:rPr lang="cs-CZ" sz="2000" dirty="0" err="1" smtClean="0"/>
              <a:t>was</a:t>
            </a:r>
            <a:r>
              <a:rPr lang="cs-CZ" sz="2000" dirty="0" smtClean="0"/>
              <a:t> Pat </a:t>
            </a:r>
            <a:r>
              <a:rPr lang="cs-CZ" sz="2000" dirty="0" err="1" smtClean="0"/>
              <a:t>and</a:t>
            </a:r>
            <a:r>
              <a:rPr lang="cs-CZ" sz="2000" dirty="0" smtClean="0"/>
              <a:t> he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six</a:t>
            </a:r>
            <a:r>
              <a:rPr lang="cs-CZ" sz="2000" dirty="0" smtClean="0"/>
              <a:t>. </a:t>
            </a:r>
            <a:r>
              <a:rPr lang="cs-CZ" sz="2000" dirty="0" err="1" smtClean="0"/>
              <a:t>Now</a:t>
            </a:r>
            <a:r>
              <a:rPr lang="cs-CZ" sz="2000" dirty="0" smtClean="0"/>
              <a:t> </a:t>
            </a:r>
            <a:r>
              <a:rPr lang="cs-CZ" sz="2000" dirty="0" err="1" smtClean="0"/>
              <a:t>Mrs</a:t>
            </a:r>
            <a:r>
              <a:rPr lang="cs-CZ" sz="2000" dirty="0" smtClean="0"/>
              <a:t> </a:t>
            </a:r>
            <a:r>
              <a:rPr lang="cs-CZ" sz="2000" dirty="0" err="1" smtClean="0"/>
              <a:t>Taylor</a:t>
            </a:r>
            <a:r>
              <a:rPr lang="cs-CZ" sz="2000" dirty="0" smtClean="0"/>
              <a:t>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expecting</a:t>
            </a:r>
            <a:r>
              <a:rPr lang="cs-CZ" sz="2000" dirty="0" smtClean="0"/>
              <a:t>(1) </a:t>
            </a:r>
            <a:r>
              <a:rPr lang="cs-CZ" sz="2000" dirty="0" err="1" smtClean="0"/>
              <a:t>another</a:t>
            </a:r>
            <a:r>
              <a:rPr lang="cs-CZ" sz="2000" dirty="0" smtClean="0"/>
              <a:t> </a:t>
            </a:r>
            <a:r>
              <a:rPr lang="cs-CZ" sz="2000" dirty="0" err="1" smtClean="0"/>
              <a:t>child</a:t>
            </a:r>
            <a:r>
              <a:rPr lang="cs-CZ" sz="2000" dirty="0" smtClean="0"/>
              <a:t>. Pat </a:t>
            </a:r>
            <a:r>
              <a:rPr lang="cs-CZ" sz="2000" dirty="0" err="1" smtClean="0"/>
              <a:t>saw</a:t>
            </a:r>
            <a:r>
              <a:rPr lang="cs-CZ" sz="2000" dirty="0" smtClean="0"/>
              <a:t> </a:t>
            </a:r>
            <a:r>
              <a:rPr lang="cs-CZ" sz="2000" dirty="0" err="1" smtClean="0"/>
              <a:t>babies</a:t>
            </a:r>
            <a:r>
              <a:rPr lang="cs-CZ" sz="2000" dirty="0" smtClean="0"/>
              <a:t> in </a:t>
            </a:r>
            <a:r>
              <a:rPr lang="cs-CZ" sz="2000" dirty="0" err="1" smtClean="0"/>
              <a:t>other</a:t>
            </a:r>
            <a:r>
              <a:rPr lang="cs-CZ" sz="2000" dirty="0" smtClean="0"/>
              <a:t> </a:t>
            </a:r>
            <a:r>
              <a:rPr lang="cs-CZ" sz="2000" dirty="0" err="1" smtClean="0"/>
              <a:t>houses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didn</a:t>
            </a:r>
            <a:r>
              <a:rPr lang="cs-CZ" sz="2000" dirty="0" smtClean="0"/>
              <a:t>´t </a:t>
            </a:r>
            <a:r>
              <a:rPr lang="cs-CZ" sz="2000" dirty="0" err="1" smtClean="0"/>
              <a:t>like</a:t>
            </a:r>
            <a:r>
              <a:rPr lang="cs-CZ" sz="2000" dirty="0" smtClean="0"/>
              <a:t> </a:t>
            </a:r>
            <a:r>
              <a:rPr lang="cs-CZ" sz="2000" dirty="0" err="1" smtClean="0"/>
              <a:t>them</a:t>
            </a:r>
            <a:r>
              <a:rPr lang="cs-CZ" sz="2000" dirty="0"/>
              <a:t> </a:t>
            </a:r>
            <a:r>
              <a:rPr lang="cs-CZ" sz="2000" dirty="0" err="1" smtClean="0"/>
              <a:t>very</a:t>
            </a:r>
            <a:r>
              <a:rPr lang="cs-CZ" sz="2000" dirty="0" smtClean="0"/>
              <a:t> much. </a:t>
            </a:r>
            <a:r>
              <a:rPr lang="cs-CZ" sz="2000" dirty="0" err="1" smtClean="0"/>
              <a:t>That</a:t>
            </a:r>
            <a:r>
              <a:rPr lang="cs-CZ" sz="2000" dirty="0" smtClean="0"/>
              <a:t>´s </a:t>
            </a:r>
            <a:r>
              <a:rPr lang="cs-CZ" sz="2000" dirty="0" err="1" smtClean="0"/>
              <a:t>why</a:t>
            </a:r>
            <a:r>
              <a:rPr lang="cs-CZ" sz="2000" dirty="0" smtClean="0"/>
              <a:t> he </a:t>
            </a:r>
            <a:r>
              <a:rPr lang="cs-CZ" sz="2000" dirty="0" err="1" smtClean="0"/>
              <a:t>was</a:t>
            </a:r>
            <a:r>
              <a:rPr lang="cs-CZ" sz="2000" dirty="0" smtClean="0"/>
              <a:t> not </a:t>
            </a:r>
            <a:r>
              <a:rPr lang="cs-CZ" sz="2000" dirty="0" err="1" smtClean="0"/>
              <a:t>delighted</a:t>
            </a:r>
            <a:r>
              <a:rPr lang="cs-CZ" sz="2000" dirty="0" smtClean="0"/>
              <a:t>(2) </a:t>
            </a:r>
            <a:r>
              <a:rPr lang="cs-CZ" sz="2000" dirty="0" err="1" smtClean="0"/>
              <a:t>with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news</a:t>
            </a:r>
            <a:r>
              <a:rPr lang="cs-CZ" sz="2000" dirty="0" smtClean="0"/>
              <a:t>. A </a:t>
            </a:r>
            <a:r>
              <a:rPr lang="cs-CZ" sz="2000" dirty="0" err="1" smtClean="0"/>
              <a:t>small</a:t>
            </a:r>
            <a:r>
              <a:rPr lang="cs-CZ" sz="2000" dirty="0" smtClean="0"/>
              <a:t> baby in his house, </a:t>
            </a:r>
            <a:r>
              <a:rPr lang="cs-CZ" sz="2000" dirty="0" err="1" smtClean="0"/>
              <a:t>too</a:t>
            </a:r>
            <a:r>
              <a:rPr lang="cs-CZ" sz="2000" dirty="0" smtClean="0"/>
              <a:t>!</a:t>
            </a:r>
          </a:p>
          <a:p>
            <a:pPr>
              <a:buNone/>
            </a:pPr>
            <a:r>
              <a:rPr lang="cs-CZ" sz="2000" dirty="0" smtClean="0"/>
              <a:t>	</a:t>
            </a:r>
            <a:r>
              <a:rPr lang="cs-CZ" sz="2000" dirty="0" err="1" smtClean="0"/>
              <a:t>One</a:t>
            </a:r>
            <a:r>
              <a:rPr lang="cs-CZ" sz="2000" dirty="0" smtClean="0"/>
              <a:t> </a:t>
            </a:r>
            <a:r>
              <a:rPr lang="cs-CZ" sz="2000" dirty="0" err="1" smtClean="0"/>
              <a:t>evening</a:t>
            </a:r>
            <a:r>
              <a:rPr lang="cs-CZ" sz="2000" dirty="0" smtClean="0"/>
              <a:t> his </a:t>
            </a:r>
            <a:r>
              <a:rPr lang="cs-CZ" sz="2000" dirty="0" err="1" smtClean="0"/>
              <a:t>parents</a:t>
            </a:r>
            <a:r>
              <a:rPr lang="cs-CZ" sz="2000" dirty="0" smtClean="0"/>
              <a:t> </a:t>
            </a:r>
            <a:r>
              <a:rPr lang="cs-CZ" sz="2000" dirty="0" err="1" smtClean="0"/>
              <a:t>were</a:t>
            </a:r>
            <a:r>
              <a:rPr lang="cs-CZ" sz="2000" dirty="0" smtClean="0"/>
              <a:t> </a:t>
            </a:r>
            <a:r>
              <a:rPr lang="cs-CZ" sz="2000" dirty="0" err="1" smtClean="0"/>
              <a:t>making</a:t>
            </a:r>
            <a:r>
              <a:rPr lang="cs-CZ" sz="2000" dirty="0" smtClean="0"/>
              <a:t> </a:t>
            </a:r>
            <a:r>
              <a:rPr lang="cs-CZ" sz="2000" dirty="0" err="1" smtClean="0"/>
              <a:t>plans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baby´s </a:t>
            </a:r>
            <a:r>
              <a:rPr lang="cs-CZ" sz="2000" dirty="0" err="1" smtClean="0"/>
              <a:t>arrival</a:t>
            </a:r>
            <a:r>
              <a:rPr lang="cs-CZ" sz="2000" dirty="0" smtClean="0"/>
              <a:t>(3). „</a:t>
            </a:r>
            <a:r>
              <a:rPr lang="cs-CZ" sz="2000" dirty="0" err="1" smtClean="0"/>
              <a:t>This</a:t>
            </a:r>
            <a:r>
              <a:rPr lang="cs-CZ" sz="2000" dirty="0" smtClean="0"/>
              <a:t> house </a:t>
            </a:r>
            <a:r>
              <a:rPr lang="cs-CZ" sz="2000" dirty="0" err="1" smtClean="0"/>
              <a:t>won</a:t>
            </a:r>
            <a:r>
              <a:rPr lang="cs-CZ" sz="2000" dirty="0" smtClean="0"/>
              <a:t>´t </a:t>
            </a:r>
            <a:r>
              <a:rPr lang="cs-CZ" sz="2000" dirty="0" err="1" smtClean="0"/>
              <a:t>be</a:t>
            </a:r>
            <a:r>
              <a:rPr lang="cs-CZ" sz="2000" dirty="0" smtClean="0"/>
              <a:t> </a:t>
            </a:r>
            <a:r>
              <a:rPr lang="cs-CZ" sz="2000" dirty="0" err="1" smtClean="0"/>
              <a:t>enough</a:t>
            </a:r>
            <a:r>
              <a:rPr lang="cs-CZ" sz="2000" dirty="0" smtClean="0"/>
              <a:t> </a:t>
            </a:r>
            <a:r>
              <a:rPr lang="cs-CZ" sz="2000" dirty="0" err="1" smtClean="0"/>
              <a:t>for</a:t>
            </a:r>
            <a:r>
              <a:rPr lang="cs-CZ" sz="2000" dirty="0" smtClean="0"/>
              <a:t> </a:t>
            </a:r>
            <a:r>
              <a:rPr lang="cs-CZ" sz="2000" dirty="0" err="1" smtClean="0"/>
              <a:t>us</a:t>
            </a:r>
            <a:r>
              <a:rPr lang="cs-CZ" sz="2000" dirty="0" smtClean="0"/>
              <a:t> </a:t>
            </a:r>
            <a:r>
              <a:rPr lang="cs-CZ" sz="2000" dirty="0" err="1" smtClean="0"/>
              <a:t>when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baby </a:t>
            </a:r>
            <a:r>
              <a:rPr lang="cs-CZ" sz="2000" dirty="0" err="1" smtClean="0"/>
              <a:t>comes</a:t>
            </a:r>
            <a:r>
              <a:rPr lang="cs-CZ" sz="2000" dirty="0" smtClean="0"/>
              <a:t>. I </a:t>
            </a:r>
            <a:r>
              <a:rPr lang="cs-CZ" sz="2000" dirty="0" err="1" smtClean="0"/>
              <a:t>suppose</a:t>
            </a:r>
            <a:r>
              <a:rPr lang="cs-CZ" sz="2000" dirty="0" smtClean="0"/>
              <a:t> </a:t>
            </a:r>
            <a:r>
              <a:rPr lang="cs-CZ" sz="2000" dirty="0" err="1" smtClean="0"/>
              <a:t>we</a:t>
            </a:r>
            <a:r>
              <a:rPr lang="cs-CZ" sz="2000" dirty="0" smtClean="0"/>
              <a:t>´</a:t>
            </a:r>
            <a:r>
              <a:rPr lang="cs-CZ" sz="2000" dirty="0" err="1" smtClean="0"/>
              <a:t>ll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</a:t>
            </a:r>
            <a:r>
              <a:rPr lang="cs-CZ" sz="2000" dirty="0" err="1" smtClean="0"/>
              <a:t>find</a:t>
            </a:r>
            <a:r>
              <a:rPr lang="cs-CZ" sz="2000" dirty="0" smtClean="0"/>
              <a:t> a </a:t>
            </a:r>
            <a:r>
              <a:rPr lang="cs-CZ" sz="2000" dirty="0" err="1" smtClean="0"/>
              <a:t>larger</a:t>
            </a:r>
            <a:r>
              <a:rPr lang="cs-CZ" sz="2000" dirty="0" smtClean="0"/>
              <a:t> house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move</a:t>
            </a:r>
            <a:r>
              <a:rPr lang="cs-CZ" sz="2000" dirty="0" smtClean="0"/>
              <a:t> to </a:t>
            </a:r>
            <a:r>
              <a:rPr lang="cs-CZ" sz="2000" dirty="0" err="1" smtClean="0"/>
              <a:t>that</a:t>
            </a:r>
            <a:r>
              <a:rPr lang="cs-CZ" sz="2000" dirty="0"/>
              <a:t> </a:t>
            </a:r>
            <a:r>
              <a:rPr lang="cs-CZ" sz="2000" dirty="0" smtClean="0"/>
              <a:t>,“ </a:t>
            </a:r>
            <a:r>
              <a:rPr lang="cs-CZ" sz="2000" dirty="0" err="1" smtClean="0"/>
              <a:t>said</a:t>
            </a:r>
            <a:r>
              <a:rPr lang="cs-CZ" sz="2000" dirty="0" smtClean="0"/>
              <a:t> </a:t>
            </a:r>
            <a:r>
              <a:rPr lang="cs-CZ" sz="2000" dirty="0" err="1" smtClean="0"/>
              <a:t>Mr</a:t>
            </a:r>
            <a:r>
              <a:rPr lang="cs-CZ" sz="2000" dirty="0" smtClean="0"/>
              <a:t> </a:t>
            </a:r>
            <a:r>
              <a:rPr lang="cs-CZ" sz="2000" dirty="0" err="1" smtClean="0"/>
              <a:t>Taylor</a:t>
            </a:r>
            <a:r>
              <a:rPr lang="cs-CZ" sz="2000" dirty="0" smtClean="0"/>
              <a:t> </a:t>
            </a:r>
            <a:r>
              <a:rPr lang="cs-CZ" sz="2000" dirty="0" err="1" smtClean="0"/>
              <a:t>finally</a:t>
            </a:r>
            <a:r>
              <a:rPr lang="cs-CZ" sz="2000" dirty="0" smtClean="0"/>
              <a:t>(4).</a:t>
            </a:r>
          </a:p>
          <a:p>
            <a:pPr>
              <a:buNone/>
            </a:pPr>
            <a:r>
              <a:rPr lang="cs-CZ" sz="2000" dirty="0" smtClean="0"/>
              <a:t>	Pat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playing</a:t>
            </a:r>
            <a:r>
              <a:rPr lang="cs-CZ" sz="2000" dirty="0" smtClean="0"/>
              <a:t> </a:t>
            </a:r>
            <a:r>
              <a:rPr lang="cs-CZ" sz="2000" dirty="0" err="1" smtClean="0"/>
              <a:t>outside</a:t>
            </a:r>
            <a:r>
              <a:rPr lang="cs-CZ" sz="2000" dirty="0" smtClean="0"/>
              <a:t>, </a:t>
            </a:r>
            <a:r>
              <a:rPr lang="cs-CZ" sz="2000" dirty="0" err="1" smtClean="0"/>
              <a:t>but</a:t>
            </a:r>
            <a:r>
              <a:rPr lang="cs-CZ" sz="2000" dirty="0" smtClean="0"/>
              <a:t> he </a:t>
            </a:r>
            <a:r>
              <a:rPr lang="cs-CZ" sz="2000" dirty="0" err="1" smtClean="0"/>
              <a:t>came</a:t>
            </a:r>
            <a:r>
              <a:rPr lang="cs-CZ" sz="2000" dirty="0" smtClean="0"/>
              <a:t> </a:t>
            </a:r>
            <a:r>
              <a:rPr lang="cs-CZ" sz="2000" dirty="0" err="1" smtClean="0"/>
              <a:t>into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room</a:t>
            </a:r>
            <a:r>
              <a:rPr lang="cs-CZ" sz="2000" dirty="0" smtClean="0"/>
              <a:t> </a:t>
            </a:r>
            <a:r>
              <a:rPr lang="cs-CZ" sz="2000" dirty="0" err="1" smtClean="0"/>
              <a:t>and</a:t>
            </a:r>
            <a:r>
              <a:rPr lang="cs-CZ" sz="2000" dirty="0" smtClean="0"/>
              <a:t> </a:t>
            </a:r>
            <a:r>
              <a:rPr lang="cs-CZ" sz="2000" dirty="0" err="1" smtClean="0"/>
              <a:t>asked</a:t>
            </a:r>
            <a:r>
              <a:rPr lang="cs-CZ" sz="2000" dirty="0" smtClean="0"/>
              <a:t>: „</a:t>
            </a:r>
            <a:r>
              <a:rPr lang="cs-CZ" sz="2000" dirty="0" err="1" smtClean="0"/>
              <a:t>What</a:t>
            </a:r>
            <a:r>
              <a:rPr lang="cs-CZ" sz="2000" dirty="0" smtClean="0"/>
              <a:t> are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talking</a:t>
            </a:r>
            <a:r>
              <a:rPr lang="cs-CZ" sz="2000" dirty="0" smtClean="0"/>
              <a:t> </a:t>
            </a:r>
            <a:r>
              <a:rPr lang="cs-CZ" sz="2000" dirty="0" err="1" smtClean="0"/>
              <a:t>about</a:t>
            </a:r>
            <a:r>
              <a:rPr lang="cs-CZ" sz="2000" dirty="0" smtClean="0"/>
              <a:t>?“</a:t>
            </a:r>
          </a:p>
          <a:p>
            <a:pPr>
              <a:buNone/>
            </a:pPr>
            <a:r>
              <a:rPr lang="cs-CZ" sz="2000" dirty="0" smtClean="0"/>
              <a:t>	„</a:t>
            </a:r>
            <a:r>
              <a:rPr lang="cs-CZ" sz="2000" dirty="0" err="1" smtClean="0"/>
              <a:t>We</a:t>
            </a:r>
            <a:r>
              <a:rPr lang="cs-CZ" sz="2000" dirty="0" smtClean="0"/>
              <a:t> </a:t>
            </a:r>
            <a:r>
              <a:rPr lang="cs-CZ" sz="2000" dirty="0" err="1" smtClean="0"/>
              <a:t>were</a:t>
            </a:r>
            <a:r>
              <a:rPr lang="cs-CZ" sz="2000" dirty="0" smtClean="0"/>
              <a:t> </a:t>
            </a:r>
            <a:r>
              <a:rPr lang="cs-CZ" sz="2000" dirty="0" err="1" smtClean="0"/>
              <a:t>saying</a:t>
            </a:r>
            <a:r>
              <a:rPr lang="cs-CZ" sz="2000" dirty="0" smtClean="0"/>
              <a:t> </a:t>
            </a:r>
            <a:r>
              <a:rPr lang="cs-CZ" sz="2000" dirty="0" err="1" smtClean="0"/>
              <a:t>that</a:t>
            </a:r>
            <a:r>
              <a:rPr lang="cs-CZ" sz="2000" dirty="0" smtClean="0"/>
              <a:t> </a:t>
            </a:r>
            <a:r>
              <a:rPr lang="cs-CZ" sz="2000" dirty="0" err="1" smtClean="0"/>
              <a:t>we</a:t>
            </a:r>
            <a:r>
              <a:rPr lang="cs-CZ" sz="2000" dirty="0" smtClean="0"/>
              <a:t>´</a:t>
            </a:r>
            <a:r>
              <a:rPr lang="cs-CZ" sz="2000" dirty="0" err="1" smtClean="0"/>
              <a:t>ll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</a:t>
            </a:r>
            <a:r>
              <a:rPr lang="cs-CZ" sz="2000" dirty="0" err="1" smtClean="0"/>
              <a:t>move</a:t>
            </a:r>
            <a:r>
              <a:rPr lang="cs-CZ" sz="2000" dirty="0" smtClean="0"/>
              <a:t> to </a:t>
            </a:r>
            <a:r>
              <a:rPr lang="cs-CZ" sz="2000" dirty="0" err="1" smtClean="0"/>
              <a:t>another</a:t>
            </a:r>
            <a:r>
              <a:rPr lang="cs-CZ" sz="2000" dirty="0" smtClean="0"/>
              <a:t> house </a:t>
            </a:r>
            <a:r>
              <a:rPr lang="cs-CZ" sz="2000" dirty="0" err="1" smtClean="0"/>
              <a:t>now</a:t>
            </a:r>
            <a:r>
              <a:rPr lang="cs-CZ" sz="2000" dirty="0" smtClean="0"/>
              <a:t>, </a:t>
            </a:r>
            <a:r>
              <a:rPr lang="cs-CZ" sz="2000" dirty="0" err="1" smtClean="0"/>
              <a:t>because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baby´s </a:t>
            </a:r>
            <a:r>
              <a:rPr lang="cs-CZ" sz="2000" dirty="0" err="1" smtClean="0"/>
              <a:t>coming</a:t>
            </a:r>
            <a:r>
              <a:rPr lang="cs-CZ" sz="2000" dirty="0" smtClean="0"/>
              <a:t> </a:t>
            </a:r>
            <a:r>
              <a:rPr lang="cs-CZ" sz="2000" dirty="0" err="1" smtClean="0"/>
              <a:t>soon</a:t>
            </a:r>
            <a:r>
              <a:rPr lang="cs-CZ" sz="2000" dirty="0" smtClean="0"/>
              <a:t>,“ his </a:t>
            </a:r>
            <a:r>
              <a:rPr lang="cs-CZ" sz="2000" dirty="0" err="1" smtClean="0"/>
              <a:t>mother</a:t>
            </a:r>
            <a:r>
              <a:rPr lang="cs-CZ" sz="2000" dirty="0" smtClean="0"/>
              <a:t> </a:t>
            </a:r>
            <a:r>
              <a:rPr lang="cs-CZ" sz="2000" dirty="0" err="1" smtClean="0"/>
              <a:t>answered</a:t>
            </a:r>
            <a:r>
              <a:rPr lang="cs-CZ" sz="2000" dirty="0" smtClean="0"/>
              <a:t>.</a:t>
            </a:r>
          </a:p>
          <a:p>
            <a:pPr>
              <a:buNone/>
            </a:pPr>
            <a:r>
              <a:rPr lang="cs-CZ" sz="2000" dirty="0" smtClean="0"/>
              <a:t>	„</a:t>
            </a:r>
            <a:r>
              <a:rPr lang="cs-CZ" sz="2000" dirty="0" err="1" smtClean="0"/>
              <a:t>It</a:t>
            </a:r>
            <a:r>
              <a:rPr lang="cs-CZ" sz="2000" dirty="0" smtClean="0"/>
              <a:t>´s no use(5),“ </a:t>
            </a:r>
            <a:r>
              <a:rPr lang="cs-CZ" sz="2000" dirty="0" err="1" smtClean="0"/>
              <a:t>said</a:t>
            </a:r>
            <a:r>
              <a:rPr lang="cs-CZ" sz="2000" dirty="0" smtClean="0"/>
              <a:t> pat </a:t>
            </a:r>
            <a:r>
              <a:rPr lang="cs-CZ" sz="2000" dirty="0" err="1" smtClean="0"/>
              <a:t>hopelessly</a:t>
            </a:r>
            <a:r>
              <a:rPr lang="cs-CZ" sz="2000" dirty="0" smtClean="0"/>
              <a:t>(6). „</a:t>
            </a:r>
            <a:r>
              <a:rPr lang="cs-CZ" sz="2000" dirty="0" err="1" smtClean="0"/>
              <a:t>The</a:t>
            </a:r>
            <a:r>
              <a:rPr lang="cs-CZ" sz="2000" dirty="0" smtClean="0"/>
              <a:t> baby </a:t>
            </a:r>
            <a:r>
              <a:rPr lang="cs-CZ" sz="2000" dirty="0" err="1" smtClean="0"/>
              <a:t>will</a:t>
            </a:r>
            <a:r>
              <a:rPr lang="cs-CZ" sz="2000" dirty="0" smtClean="0"/>
              <a:t> </a:t>
            </a:r>
            <a:r>
              <a:rPr lang="cs-CZ" sz="2000" dirty="0" err="1" smtClean="0"/>
              <a:t>find</a:t>
            </a:r>
            <a:r>
              <a:rPr lang="cs-CZ" sz="2000" dirty="0" smtClean="0"/>
              <a:t> </a:t>
            </a:r>
            <a:r>
              <a:rPr lang="cs-CZ" sz="2000" dirty="0" err="1" smtClean="0"/>
              <a:t>us</a:t>
            </a:r>
            <a:r>
              <a:rPr lang="cs-CZ" sz="2000" dirty="0" smtClean="0"/>
              <a:t> </a:t>
            </a:r>
            <a:r>
              <a:rPr lang="cs-CZ" sz="2000" dirty="0" err="1" smtClean="0"/>
              <a:t>there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Vocabulary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</a:t>
            </a:r>
            <a:r>
              <a:rPr lang="cs-CZ" dirty="0" err="1" smtClean="0"/>
              <a:t>expect</a:t>
            </a:r>
            <a:r>
              <a:rPr lang="cs-CZ" dirty="0" smtClean="0"/>
              <a:t> – očekávat</a:t>
            </a:r>
          </a:p>
          <a:p>
            <a:r>
              <a:rPr lang="cs-CZ" dirty="0" smtClean="0"/>
              <a:t>2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delighted</a:t>
            </a:r>
            <a:r>
              <a:rPr lang="cs-CZ" dirty="0" smtClean="0"/>
              <a:t> – být potěšen</a:t>
            </a:r>
          </a:p>
          <a:p>
            <a:r>
              <a:rPr lang="cs-CZ" dirty="0" smtClean="0"/>
              <a:t>3 </a:t>
            </a:r>
            <a:r>
              <a:rPr lang="cs-CZ" dirty="0" err="1" smtClean="0"/>
              <a:t>arrival</a:t>
            </a:r>
            <a:r>
              <a:rPr lang="cs-CZ" dirty="0" smtClean="0"/>
              <a:t> – příchod</a:t>
            </a:r>
          </a:p>
          <a:p>
            <a:r>
              <a:rPr lang="cs-CZ" dirty="0" smtClean="0"/>
              <a:t>4 </a:t>
            </a:r>
            <a:r>
              <a:rPr lang="cs-CZ" dirty="0" err="1" smtClean="0"/>
              <a:t>finally</a:t>
            </a:r>
            <a:r>
              <a:rPr lang="cs-CZ" dirty="0" smtClean="0"/>
              <a:t> – nakonec</a:t>
            </a:r>
          </a:p>
          <a:p>
            <a:r>
              <a:rPr lang="cs-CZ" dirty="0" smtClean="0"/>
              <a:t>5 </a:t>
            </a:r>
            <a:r>
              <a:rPr lang="cs-CZ" dirty="0" err="1" smtClean="0"/>
              <a:t>it</a:t>
            </a:r>
            <a:r>
              <a:rPr lang="cs-CZ" dirty="0" smtClean="0"/>
              <a:t>´s no use – to nemá cenu</a:t>
            </a:r>
          </a:p>
          <a:p>
            <a:r>
              <a:rPr lang="cs-CZ" dirty="0" smtClean="0"/>
              <a:t>6 </a:t>
            </a:r>
            <a:r>
              <a:rPr lang="cs-CZ" dirty="0" err="1" smtClean="0"/>
              <a:t>hopelessly</a:t>
            </a:r>
            <a:r>
              <a:rPr lang="cs-CZ" dirty="0" smtClean="0"/>
              <a:t> - beznadějně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Answer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questions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boy´s </a:t>
            </a:r>
            <a:r>
              <a:rPr lang="cs-CZ" dirty="0" err="1" smtClean="0"/>
              <a:t>name</a:t>
            </a:r>
            <a:r>
              <a:rPr lang="cs-CZ" dirty="0" smtClean="0"/>
              <a:t>?</a:t>
            </a:r>
          </a:p>
          <a:p>
            <a:r>
              <a:rPr lang="cs-CZ" dirty="0" smtClean="0"/>
              <a:t>2. </a:t>
            </a:r>
            <a:r>
              <a:rPr lang="cs-CZ" dirty="0" err="1"/>
              <a:t>H</a:t>
            </a:r>
            <a:r>
              <a:rPr lang="cs-CZ" dirty="0" err="1" smtClean="0"/>
              <a:t>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he?</a:t>
            </a:r>
          </a:p>
          <a:p>
            <a:r>
              <a:rPr lang="cs-CZ" dirty="0" smtClean="0"/>
              <a:t>3. </a:t>
            </a:r>
            <a:r>
              <a:rPr lang="cs-CZ" dirty="0" err="1" smtClean="0"/>
              <a:t>Did</a:t>
            </a:r>
            <a:r>
              <a:rPr lang="cs-CZ" dirty="0" smtClean="0"/>
              <a:t> he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small</a:t>
            </a:r>
            <a:r>
              <a:rPr lang="cs-CZ" dirty="0" smtClean="0"/>
              <a:t> </a:t>
            </a:r>
            <a:r>
              <a:rPr lang="cs-CZ" dirty="0" err="1" smtClean="0"/>
              <a:t>babies</a:t>
            </a:r>
            <a:r>
              <a:rPr lang="cs-CZ" dirty="0" smtClean="0"/>
              <a:t>?</a:t>
            </a:r>
          </a:p>
          <a:p>
            <a:r>
              <a:rPr lang="cs-CZ" dirty="0" smtClean="0"/>
              <a:t>4.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Mrs</a:t>
            </a:r>
            <a:r>
              <a:rPr lang="cs-CZ" dirty="0" smtClean="0"/>
              <a:t> </a:t>
            </a:r>
            <a:r>
              <a:rPr lang="cs-CZ" dirty="0" err="1" smtClean="0"/>
              <a:t>Taylor</a:t>
            </a:r>
            <a:r>
              <a:rPr lang="cs-CZ" dirty="0" smtClean="0"/>
              <a:t> </a:t>
            </a:r>
            <a:r>
              <a:rPr lang="cs-CZ" dirty="0" err="1" smtClean="0"/>
              <a:t>expecting</a:t>
            </a:r>
            <a:r>
              <a:rPr lang="cs-CZ" dirty="0" smtClean="0"/>
              <a:t> a baby?</a:t>
            </a:r>
          </a:p>
          <a:p>
            <a:r>
              <a:rPr lang="cs-CZ" dirty="0" smtClean="0"/>
              <a:t>5. </a:t>
            </a:r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 </a:t>
            </a:r>
            <a:r>
              <a:rPr lang="cs-CZ" dirty="0" err="1" smtClean="0"/>
              <a:t>Mr</a:t>
            </a:r>
            <a:r>
              <a:rPr lang="cs-CZ" dirty="0" smtClean="0"/>
              <a:t> </a:t>
            </a:r>
            <a:r>
              <a:rPr lang="cs-CZ" dirty="0" err="1" smtClean="0"/>
              <a:t>Taylor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larger</a:t>
            </a:r>
            <a:r>
              <a:rPr lang="cs-CZ" dirty="0" smtClean="0"/>
              <a:t> house?</a:t>
            </a:r>
          </a:p>
          <a:p>
            <a:r>
              <a:rPr lang="cs-CZ" dirty="0" smtClean="0"/>
              <a:t>6. </a:t>
            </a: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Pat </a:t>
            </a:r>
            <a:r>
              <a:rPr lang="cs-CZ" dirty="0" err="1" smtClean="0"/>
              <a:t>think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 house?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Make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family</a:t>
            </a:r>
            <a:r>
              <a:rPr lang="cs-CZ" b="1" dirty="0" smtClean="0"/>
              <a:t> </a:t>
            </a:r>
            <a:r>
              <a:rPr lang="cs-CZ" b="1" dirty="0" err="1" smtClean="0"/>
              <a:t>tree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6">
              <a:buNone/>
            </a:pPr>
            <a:r>
              <a:rPr lang="cs-CZ" sz="3200" dirty="0" smtClean="0"/>
              <a:t>F A M I L Y 	</a:t>
            </a:r>
          </a:p>
          <a:p>
            <a:pPr lvl="6">
              <a:buNone/>
            </a:pPr>
            <a:endParaRPr lang="cs-CZ" sz="3200" dirty="0" smtClean="0"/>
          </a:p>
          <a:p>
            <a:pPr lvl="6">
              <a:buNone/>
            </a:pPr>
            <a:r>
              <a:rPr lang="cs-CZ" sz="2400" dirty="0" smtClean="0"/>
              <a:t>GRANDMOTHERS</a:t>
            </a:r>
          </a:p>
          <a:p>
            <a:pPr lvl="6">
              <a:buNone/>
            </a:pPr>
            <a:r>
              <a:rPr lang="cs-CZ" sz="2400" dirty="0" smtClean="0"/>
              <a:t>GRANDFATHERS</a:t>
            </a:r>
          </a:p>
          <a:p>
            <a:pPr lvl="6">
              <a:buNone/>
            </a:pPr>
            <a:r>
              <a:rPr lang="cs-CZ" sz="2400" dirty="0" smtClean="0"/>
              <a:t>MOTHER </a:t>
            </a:r>
          </a:p>
          <a:p>
            <a:pPr lvl="6">
              <a:buNone/>
            </a:pPr>
            <a:r>
              <a:rPr lang="cs-CZ" sz="2400" dirty="0" smtClean="0"/>
              <a:t>FATHER</a:t>
            </a:r>
          </a:p>
          <a:p>
            <a:pPr lvl="6">
              <a:buNone/>
            </a:pPr>
            <a:r>
              <a:rPr lang="cs-CZ" sz="2400" dirty="0" smtClean="0"/>
              <a:t>SISTERS</a:t>
            </a:r>
          </a:p>
          <a:p>
            <a:pPr lvl="6">
              <a:buNone/>
            </a:pPr>
            <a:r>
              <a:rPr lang="cs-CZ" sz="2400" dirty="0" smtClean="0"/>
              <a:t>BROTHERS</a:t>
            </a:r>
          </a:p>
          <a:p>
            <a:pPr lvl="6">
              <a:buNone/>
            </a:pPr>
            <a:r>
              <a:rPr lang="cs-CZ" sz="2400" dirty="0" smtClean="0"/>
              <a:t>UNCLES</a:t>
            </a:r>
          </a:p>
          <a:p>
            <a:pPr lvl="6">
              <a:buNone/>
            </a:pPr>
            <a:r>
              <a:rPr lang="cs-CZ" sz="2400" dirty="0" smtClean="0"/>
              <a:t>AUNTS</a:t>
            </a:r>
          </a:p>
          <a:p>
            <a:pPr lvl="6">
              <a:buNone/>
            </a:pPr>
            <a:r>
              <a:rPr lang="cs-CZ" sz="2400" dirty="0" smtClean="0"/>
              <a:t>COUSINS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Looing</a:t>
            </a:r>
            <a:r>
              <a:rPr lang="cs-CZ" b="1" dirty="0" smtClean="0"/>
              <a:t> </a:t>
            </a:r>
            <a:r>
              <a:rPr lang="cs-CZ" b="1" dirty="0" err="1" smtClean="0"/>
              <a:t>at</a:t>
            </a:r>
            <a:r>
              <a:rPr lang="cs-CZ" b="1" dirty="0" smtClean="0"/>
              <a:t> </a:t>
            </a:r>
            <a:r>
              <a:rPr lang="cs-CZ" b="1" dirty="0" err="1" smtClean="0"/>
              <a:t>language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b="1" dirty="0" err="1" smtClean="0"/>
              <a:t>Find</a:t>
            </a:r>
            <a:r>
              <a:rPr lang="cs-CZ" b="1" dirty="0" smtClean="0"/>
              <a:t> </a:t>
            </a:r>
            <a:r>
              <a:rPr lang="cs-CZ" b="1" dirty="0" err="1" smtClean="0"/>
              <a:t>all</a:t>
            </a:r>
            <a:r>
              <a:rPr lang="cs-CZ" b="1" dirty="0" smtClean="0"/>
              <a:t> </a:t>
            </a:r>
            <a:r>
              <a:rPr lang="cs-CZ" b="1" dirty="0" err="1" smtClean="0"/>
              <a:t>forms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past </a:t>
            </a:r>
            <a:r>
              <a:rPr lang="cs-CZ" b="1" dirty="0" err="1" smtClean="0"/>
              <a:t>progressive</a:t>
            </a:r>
            <a:r>
              <a:rPr lang="cs-CZ" b="1" dirty="0" smtClean="0"/>
              <a:t> tense.</a:t>
            </a:r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dirty="0" err="1" smtClean="0"/>
              <a:t>Mrs</a:t>
            </a:r>
            <a:r>
              <a:rPr lang="cs-CZ" dirty="0" smtClean="0"/>
              <a:t> </a:t>
            </a:r>
            <a:r>
              <a:rPr lang="cs-CZ" dirty="0" err="1" smtClean="0"/>
              <a:t>Taylor</a:t>
            </a:r>
            <a:r>
              <a:rPr lang="cs-CZ" dirty="0" smtClean="0"/>
              <a:t> </a:t>
            </a:r>
            <a:r>
              <a:rPr lang="cs-CZ" i="1" dirty="0" err="1" smtClean="0"/>
              <a:t>was</a:t>
            </a:r>
            <a:r>
              <a:rPr lang="cs-CZ" i="1" dirty="0" smtClean="0"/>
              <a:t> </a:t>
            </a:r>
            <a:r>
              <a:rPr lang="cs-CZ" i="1" dirty="0" err="1" smtClean="0"/>
              <a:t>expecting</a:t>
            </a:r>
            <a:r>
              <a:rPr lang="cs-CZ" i="1" dirty="0" smtClean="0"/>
              <a:t> …</a:t>
            </a:r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b="1" dirty="0" err="1" smtClean="0"/>
              <a:t>Try</a:t>
            </a:r>
            <a:r>
              <a:rPr lang="cs-CZ" b="1" dirty="0" smtClean="0"/>
              <a:t> to </a:t>
            </a:r>
            <a:r>
              <a:rPr lang="cs-CZ" b="1" dirty="0" err="1" smtClean="0"/>
              <a:t>make</a:t>
            </a:r>
            <a:r>
              <a:rPr lang="cs-CZ" b="1" dirty="0" smtClean="0"/>
              <a:t> </a:t>
            </a:r>
            <a:r>
              <a:rPr lang="cs-CZ" b="1" dirty="0" err="1" smtClean="0"/>
              <a:t>another</a:t>
            </a:r>
            <a:r>
              <a:rPr lang="cs-CZ" b="1" dirty="0" smtClean="0"/>
              <a:t> </a:t>
            </a:r>
            <a:r>
              <a:rPr lang="cs-CZ" b="1" dirty="0" err="1" smtClean="0"/>
              <a:t>forms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past </a:t>
            </a:r>
            <a:r>
              <a:rPr lang="cs-CZ" b="1" dirty="0" err="1" smtClean="0"/>
              <a:t>progressive</a:t>
            </a:r>
            <a:r>
              <a:rPr lang="cs-CZ" b="1" dirty="0" smtClean="0"/>
              <a:t> </a:t>
            </a:r>
            <a:r>
              <a:rPr lang="cs-CZ" b="1" dirty="0" err="1" smtClean="0"/>
              <a:t>tens</a:t>
            </a:r>
            <a:r>
              <a:rPr lang="cs-CZ" b="1" dirty="0" smtClean="0"/>
              <a:t>. </a:t>
            </a:r>
          </a:p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2050" name="Picture 2" descr="Lying Baby Stock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356992"/>
            <a:ext cx="3810000" cy="2552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Obrázek: </a:t>
            </a:r>
            <a:r>
              <a:rPr lang="cs-CZ" dirty="0" err="1" smtClean="0"/>
              <a:t>freedigitalphotos.net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Text: </a:t>
            </a:r>
            <a:r>
              <a:rPr lang="cs-CZ" dirty="0" err="1" smtClean="0"/>
              <a:t>It</a:t>
            </a:r>
            <a:r>
              <a:rPr lang="cs-CZ" dirty="0" smtClean="0"/>
              <a:t>´s no use. </a:t>
            </a:r>
            <a:r>
              <a:rPr lang="cs-CZ" i="1" dirty="0" smtClean="0"/>
              <a:t>R&amp;R</a:t>
            </a:r>
            <a:r>
              <a:rPr lang="cs-CZ" dirty="0" smtClean="0"/>
              <a:t>. 2003, </a:t>
            </a:r>
            <a:r>
              <a:rPr lang="cs-CZ" dirty="0" err="1" smtClean="0"/>
              <a:t>roč</a:t>
            </a:r>
            <a:r>
              <a:rPr lang="cs-CZ" dirty="0" smtClean="0"/>
              <a:t>. 14, č. 4, s. 5</a:t>
            </a:r>
            <a:r>
              <a:rPr lang="cs-CZ" smtClean="0"/>
              <a:t>.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208</Words>
  <Application>Microsoft Office PowerPoint</Application>
  <PresentationFormat>Předvádění na obrazovce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Working with a short story</vt:lpstr>
      <vt:lpstr>It´s no use</vt:lpstr>
      <vt:lpstr>Vocabulary</vt:lpstr>
      <vt:lpstr>Answer the questions</vt:lpstr>
      <vt:lpstr>Make your family tree</vt:lpstr>
      <vt:lpstr>Looing at language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with a short story</dc:title>
  <dc:creator>Černený</dc:creator>
  <cp:lastModifiedBy>ZŠ a MŠ Sepekov</cp:lastModifiedBy>
  <cp:revision>27</cp:revision>
  <dcterms:created xsi:type="dcterms:W3CDTF">2011-07-29T16:13:33Z</dcterms:created>
  <dcterms:modified xsi:type="dcterms:W3CDTF">2015-05-26T07:42:05Z</dcterms:modified>
</cp:coreProperties>
</file>