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2" r:id="rId3"/>
    <p:sldId id="256" r:id="rId4"/>
    <p:sldId id="257" r:id="rId5"/>
    <p:sldId id="258" r:id="rId6"/>
    <p:sldId id="259" r:id="rId7"/>
    <p:sldId id="265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5E3A7-95C0-4F26-9CFD-703EFB2AA595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210804-E596-48C1-A5A6-613B572BE4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5E3A7-95C0-4F26-9CFD-703EFB2AA595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210804-E596-48C1-A5A6-613B572BE4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5E3A7-95C0-4F26-9CFD-703EFB2AA595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210804-E596-48C1-A5A6-613B572BE4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5E3A7-95C0-4F26-9CFD-703EFB2AA595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210804-E596-48C1-A5A6-613B572BE4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5E3A7-95C0-4F26-9CFD-703EFB2AA595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210804-E596-48C1-A5A6-613B572BE4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5E3A7-95C0-4F26-9CFD-703EFB2AA595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210804-E596-48C1-A5A6-613B572BE4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5E3A7-95C0-4F26-9CFD-703EFB2AA595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210804-E596-48C1-A5A6-613B572BE4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5E3A7-95C0-4F26-9CFD-703EFB2AA595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210804-E596-48C1-A5A6-613B572BE4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5E3A7-95C0-4F26-9CFD-703EFB2AA595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210804-E596-48C1-A5A6-613B572BE4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5E3A7-95C0-4F26-9CFD-703EFB2AA595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210804-E596-48C1-A5A6-613B572BE4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5E3A7-95C0-4F26-9CFD-703EFB2AA595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210804-E596-48C1-A5A6-613B572BE4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15E3A7-95C0-4F26-9CFD-703EFB2AA595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210804-E596-48C1-A5A6-613B572BE4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freedigitalphotos.net/images/Office_and_Stationer_g145-Airmail_Envelope_p67902.html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freedigitalphotos.net/images/Nations_g175-Flags_Of_Different_Countries_p37191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freedigitalphotos.net/images/Office_and_Stationer_g145-Airmail_Envelope_p67901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88640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051720" y="1700809"/>
          <a:ext cx="5112568" cy="3787232"/>
        </p:xfrm>
        <a:graphic>
          <a:graphicData uri="http://schemas.openxmlformats.org/drawingml/2006/table">
            <a:tbl>
              <a:tblPr/>
              <a:tblGrid>
                <a:gridCol w="2556284"/>
                <a:gridCol w="2556284"/>
              </a:tblGrid>
              <a:tr h="5275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smtClean="0">
                          <a:latin typeface="Calibri"/>
                          <a:ea typeface="Calibri"/>
                          <a:cs typeface="Times New Roman"/>
                        </a:rPr>
                        <a:t>Mgr. Hana</a:t>
                      </a:r>
                      <a:r>
                        <a:rPr lang="cs-CZ" sz="1000" baseline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Červená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VY_32_INOVACE_79   _angličtina-gramatika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Srpen </a:t>
                      </a: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2012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988840"/>
          <a:ext cx="5849620" cy="3584575"/>
        </p:xfrm>
        <a:graphic>
          <a:graphicData uri="http://schemas.openxmlformats.org/drawingml/2006/table">
            <a:tbl>
              <a:tblPr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Jak psát správně dopis,  hledání slovesa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být (přísudku), podmět a přísudek ve větě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Schopnost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napsat správně dopis, opakování tvarů slovesa být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/>
              <a:t>Writing</a:t>
            </a:r>
            <a:r>
              <a:rPr lang="cs-CZ" b="1" dirty="0" smtClean="0"/>
              <a:t>  </a:t>
            </a:r>
            <a:r>
              <a:rPr lang="cs-CZ" b="1" dirty="0" err="1" smtClean="0"/>
              <a:t>letters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letter</a:t>
            </a:r>
            <a:r>
              <a:rPr lang="cs-CZ" b="1" dirty="0" smtClean="0"/>
              <a:t> to a </a:t>
            </a:r>
            <a:r>
              <a:rPr lang="cs-CZ" b="1" dirty="0" err="1" smtClean="0"/>
              <a:t>penfriend</a:t>
            </a:r>
            <a:endParaRPr lang="cs-CZ" b="1" dirty="0" smtClean="0"/>
          </a:p>
          <a:p>
            <a:r>
              <a:rPr lang="cs-CZ" b="1" dirty="0" smtClean="0"/>
              <a:t>(Verb to </a:t>
            </a:r>
            <a:r>
              <a:rPr lang="cs-CZ" b="1" dirty="0" err="1" smtClean="0"/>
              <a:t>be</a:t>
            </a:r>
            <a:r>
              <a:rPr lang="cs-CZ" b="1" dirty="0" smtClean="0"/>
              <a:t>)</a:t>
            </a:r>
            <a:endParaRPr lang="cs-CZ" b="1" dirty="0"/>
          </a:p>
        </p:txBody>
      </p:sp>
      <p:pic>
        <p:nvPicPr>
          <p:cNvPr id="5" name="Picture 14" descr="Airmail Envelope Stock Photo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692696"/>
            <a:ext cx="2236357" cy="1476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Write</a:t>
            </a:r>
            <a:r>
              <a:rPr lang="cs-CZ" b="1" dirty="0" smtClean="0"/>
              <a:t> a </a:t>
            </a:r>
            <a:r>
              <a:rPr lang="cs-CZ" b="1" dirty="0" err="1" smtClean="0"/>
              <a:t>letter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		</a:t>
            </a:r>
            <a:r>
              <a:rPr lang="cs-CZ" sz="2400" dirty="0" err="1" smtClean="0"/>
              <a:t>October</a:t>
            </a:r>
            <a:r>
              <a:rPr lang="cs-CZ" sz="2400" dirty="0" smtClean="0"/>
              <a:t> ………., 2011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err="1" smtClean="0"/>
              <a:t>Hi</a:t>
            </a:r>
            <a:r>
              <a:rPr lang="cs-CZ" sz="2400" dirty="0" smtClean="0"/>
              <a:t>, ……………….,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My </a:t>
            </a:r>
            <a:r>
              <a:rPr lang="cs-CZ" sz="2400" dirty="0" err="1" smtClean="0"/>
              <a:t>name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…………… </a:t>
            </a:r>
            <a:r>
              <a:rPr lang="cs-CZ" sz="2400" dirty="0" err="1" smtClean="0"/>
              <a:t>and</a:t>
            </a:r>
            <a:r>
              <a:rPr lang="cs-CZ" sz="2400" dirty="0" smtClean="0"/>
              <a:t> I </a:t>
            </a:r>
            <a:r>
              <a:rPr lang="cs-CZ" sz="2400" dirty="0" err="1" smtClean="0"/>
              <a:t>am</a:t>
            </a:r>
            <a:r>
              <a:rPr lang="cs-CZ" sz="2400" dirty="0" smtClean="0"/>
              <a:t> ……….. </a:t>
            </a:r>
            <a:r>
              <a:rPr lang="cs-CZ" sz="2400" dirty="0" err="1"/>
              <a:t>y</a:t>
            </a:r>
            <a:r>
              <a:rPr lang="cs-CZ" sz="2400" dirty="0" err="1" smtClean="0"/>
              <a:t>ears</a:t>
            </a:r>
            <a:r>
              <a:rPr lang="cs-CZ" sz="2400" dirty="0" smtClean="0"/>
              <a:t> </a:t>
            </a:r>
            <a:r>
              <a:rPr lang="cs-CZ" sz="2400" dirty="0" err="1" smtClean="0"/>
              <a:t>old</a:t>
            </a:r>
            <a:r>
              <a:rPr lang="cs-CZ" dirty="0" smtClean="0"/>
              <a:t>. </a:t>
            </a:r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………….. </a:t>
            </a:r>
            <a:r>
              <a:rPr lang="cs-CZ" sz="2400" dirty="0" err="1" smtClean="0"/>
              <a:t>It</a:t>
            </a:r>
            <a:r>
              <a:rPr lang="cs-CZ" sz="2400" dirty="0" smtClean="0"/>
              <a:t>  </a:t>
            </a:r>
            <a:r>
              <a:rPr lang="cs-CZ" sz="2400" dirty="0" err="1" smtClean="0"/>
              <a:t>is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Czech</a:t>
            </a:r>
            <a:r>
              <a:rPr lang="cs-CZ" sz="2400" dirty="0" smtClean="0"/>
              <a:t> </a:t>
            </a:r>
            <a:r>
              <a:rPr lang="cs-CZ" sz="2400" dirty="0" err="1" smtClean="0"/>
              <a:t>Republic</a:t>
            </a:r>
            <a:r>
              <a:rPr lang="cs-CZ" sz="2400" dirty="0" smtClean="0"/>
              <a:t>. I live </a:t>
            </a:r>
            <a:r>
              <a:rPr lang="cs-CZ" sz="2400" dirty="0" err="1" smtClean="0"/>
              <a:t>here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my </a:t>
            </a:r>
            <a:r>
              <a:rPr lang="cs-CZ" sz="2400" dirty="0" err="1" smtClean="0"/>
              <a:t>family</a:t>
            </a:r>
            <a:r>
              <a:rPr lang="cs-CZ" sz="2400" dirty="0" smtClean="0"/>
              <a:t> – my </a:t>
            </a:r>
            <a:r>
              <a:rPr lang="cs-CZ" sz="2400" dirty="0" err="1" smtClean="0"/>
              <a:t>mother</a:t>
            </a:r>
            <a:r>
              <a:rPr lang="cs-CZ" sz="2400" dirty="0" smtClean="0"/>
              <a:t>, </a:t>
            </a:r>
            <a:r>
              <a:rPr lang="cs-CZ" sz="2400" dirty="0" err="1" smtClean="0"/>
              <a:t>father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……………………………………………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year</a:t>
            </a:r>
            <a:r>
              <a:rPr lang="cs-CZ" sz="2400" dirty="0" smtClean="0"/>
              <a:t> I </a:t>
            </a:r>
            <a:r>
              <a:rPr lang="cs-CZ" sz="2400" dirty="0" err="1" smtClean="0"/>
              <a:t>am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………………</a:t>
            </a:r>
            <a:r>
              <a:rPr lang="cs-CZ" sz="2400" dirty="0" err="1" smtClean="0"/>
              <a:t>form</a:t>
            </a:r>
            <a:r>
              <a:rPr lang="cs-CZ" sz="2400" dirty="0" smtClean="0"/>
              <a:t>. My </a:t>
            </a:r>
            <a:r>
              <a:rPr lang="cs-CZ" sz="2400" dirty="0" err="1" smtClean="0"/>
              <a:t>school</a:t>
            </a:r>
            <a:r>
              <a:rPr lang="cs-CZ" sz="2400" dirty="0" smtClean="0"/>
              <a:t> </a:t>
            </a:r>
            <a:r>
              <a:rPr lang="cs-CZ" sz="2400" dirty="0" err="1" smtClean="0"/>
              <a:t>results</a:t>
            </a:r>
            <a:r>
              <a:rPr lang="cs-CZ" sz="2400" dirty="0" smtClean="0"/>
              <a:t> are </a:t>
            </a:r>
            <a:r>
              <a:rPr lang="cs-CZ" sz="2400" dirty="0" err="1" smtClean="0"/>
              <a:t>quite</a:t>
            </a:r>
            <a:r>
              <a:rPr lang="cs-CZ" sz="2400" dirty="0" smtClean="0"/>
              <a:t> ………………. And my </a:t>
            </a:r>
            <a:r>
              <a:rPr lang="cs-CZ" sz="2400" dirty="0" err="1" smtClean="0"/>
              <a:t>favourite</a:t>
            </a:r>
            <a:r>
              <a:rPr lang="cs-CZ" sz="2400" dirty="0" smtClean="0"/>
              <a:t> </a:t>
            </a:r>
            <a:r>
              <a:rPr lang="cs-CZ" sz="2400" dirty="0" err="1" smtClean="0"/>
              <a:t>subjects</a:t>
            </a:r>
            <a:r>
              <a:rPr lang="cs-CZ" sz="2400" dirty="0" smtClean="0"/>
              <a:t> are ……………………. </a:t>
            </a:r>
            <a:r>
              <a:rPr lang="cs-CZ" sz="2400" dirty="0" err="1" smtClean="0"/>
              <a:t>But</a:t>
            </a:r>
            <a:r>
              <a:rPr lang="cs-CZ" sz="2400" dirty="0" smtClean="0"/>
              <a:t> I don´t </a:t>
            </a:r>
            <a:r>
              <a:rPr lang="cs-CZ" sz="2400" dirty="0" err="1" smtClean="0"/>
              <a:t>like</a:t>
            </a:r>
            <a:r>
              <a:rPr lang="cs-CZ" sz="2400" dirty="0" smtClean="0"/>
              <a:t> ……………………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err="1" smtClean="0"/>
              <a:t>lots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school</a:t>
            </a:r>
            <a:r>
              <a:rPr lang="cs-CZ" sz="2400" dirty="0" smtClean="0"/>
              <a:t> </a:t>
            </a:r>
            <a:r>
              <a:rPr lang="cs-CZ" sz="2400" dirty="0" err="1" smtClean="0"/>
              <a:t>clubs</a:t>
            </a:r>
            <a:r>
              <a:rPr lang="cs-CZ" sz="2400" dirty="0" smtClean="0"/>
              <a:t> </a:t>
            </a:r>
            <a:r>
              <a:rPr lang="cs-CZ" sz="2400" dirty="0" err="1" smtClean="0"/>
              <a:t>so</a:t>
            </a:r>
            <a:r>
              <a:rPr lang="cs-CZ" sz="2400" dirty="0" smtClean="0"/>
              <a:t> </a:t>
            </a:r>
            <a:r>
              <a:rPr lang="cs-CZ" sz="2400" dirty="0" err="1"/>
              <a:t>a</a:t>
            </a:r>
            <a:r>
              <a:rPr lang="cs-CZ" sz="2400" dirty="0" err="1" smtClean="0"/>
              <a:t>fter</a:t>
            </a:r>
            <a:r>
              <a:rPr lang="cs-CZ" sz="2400" dirty="0" smtClean="0"/>
              <a:t> </a:t>
            </a:r>
            <a:r>
              <a:rPr lang="cs-CZ" sz="2400" dirty="0" err="1" smtClean="0"/>
              <a:t>school</a:t>
            </a:r>
            <a:r>
              <a:rPr lang="cs-CZ" sz="2400" dirty="0" smtClean="0"/>
              <a:t> I go to </a:t>
            </a:r>
            <a:r>
              <a:rPr lang="cs-CZ" sz="2400" dirty="0" err="1" smtClean="0"/>
              <a:t>the</a:t>
            </a:r>
            <a:r>
              <a:rPr lang="cs-CZ" sz="2400" dirty="0" smtClean="0"/>
              <a:t>…………………… </a:t>
            </a:r>
            <a:r>
              <a:rPr lang="cs-CZ" sz="2400" dirty="0" err="1" smtClean="0"/>
              <a:t>club.My</a:t>
            </a:r>
            <a:r>
              <a:rPr lang="cs-CZ" sz="2400" dirty="0" smtClean="0"/>
              <a:t> </a:t>
            </a:r>
            <a:r>
              <a:rPr lang="cs-CZ" sz="2400" dirty="0" err="1" smtClean="0"/>
              <a:t>best</a:t>
            </a:r>
            <a:r>
              <a:rPr lang="cs-CZ" sz="2400" dirty="0" smtClean="0"/>
              <a:t> </a:t>
            </a:r>
            <a:r>
              <a:rPr lang="cs-CZ" sz="2400" dirty="0" err="1" smtClean="0"/>
              <a:t>friend</a:t>
            </a:r>
            <a:r>
              <a:rPr lang="cs-CZ" sz="2400" dirty="0" smtClean="0"/>
              <a:t> ………………… </a:t>
            </a:r>
            <a:r>
              <a:rPr lang="cs-CZ" sz="2400" dirty="0" err="1" smtClean="0"/>
              <a:t>goes</a:t>
            </a:r>
            <a:r>
              <a:rPr lang="cs-CZ" sz="2400" dirty="0" smtClean="0"/>
              <a:t>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……………….. </a:t>
            </a:r>
            <a:r>
              <a:rPr lang="cs-CZ" sz="2400" dirty="0" err="1"/>
              <a:t>c</a:t>
            </a:r>
            <a:r>
              <a:rPr lang="cs-CZ" sz="2400" dirty="0" err="1" smtClean="0"/>
              <a:t>lub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/>
              <a:t>	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Flags Of Different Countries Stock Photo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188640"/>
            <a:ext cx="1368000" cy="136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Write</a:t>
            </a:r>
            <a:r>
              <a:rPr lang="cs-CZ" b="1" dirty="0" smtClean="0"/>
              <a:t> a </a:t>
            </a:r>
            <a:r>
              <a:rPr lang="cs-CZ" b="1" dirty="0" err="1" smtClean="0"/>
              <a:t>letter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400" dirty="0" smtClean="0"/>
              <a:t>		I </a:t>
            </a:r>
            <a:r>
              <a:rPr lang="cs-CZ" sz="2400" dirty="0" err="1" smtClean="0"/>
              <a:t>want</a:t>
            </a:r>
            <a:r>
              <a:rPr lang="cs-CZ" sz="2400" dirty="0" smtClean="0"/>
              <a:t> to tell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something</a:t>
            </a:r>
            <a:r>
              <a:rPr lang="cs-CZ" sz="2400" dirty="0" smtClean="0"/>
              <a:t> </a:t>
            </a:r>
            <a:r>
              <a:rPr lang="cs-CZ" sz="2400" dirty="0" err="1" smtClean="0"/>
              <a:t>about</a:t>
            </a:r>
            <a:r>
              <a:rPr lang="cs-CZ" sz="2400" dirty="0" smtClean="0"/>
              <a:t> my </a:t>
            </a:r>
            <a:r>
              <a:rPr lang="cs-CZ" sz="2400" dirty="0" err="1" smtClean="0"/>
              <a:t>pet</a:t>
            </a:r>
            <a:r>
              <a:rPr lang="cs-CZ" sz="2400" dirty="0" smtClean="0"/>
              <a:t>.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…………………..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err="1" smtClean="0"/>
              <a:t>and</a:t>
            </a:r>
            <a:r>
              <a:rPr lang="cs-CZ" sz="2400" dirty="0" smtClean="0"/>
              <a:t> his </a:t>
            </a:r>
            <a:r>
              <a:rPr lang="cs-CZ" sz="2400" dirty="0" err="1" smtClean="0"/>
              <a:t>name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………………. I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him</a:t>
            </a:r>
            <a:r>
              <a:rPr lang="cs-CZ" sz="2400" dirty="0" smtClean="0"/>
              <a:t> </a:t>
            </a:r>
            <a:r>
              <a:rPr lang="cs-CZ" sz="2400" dirty="0" err="1" smtClean="0"/>
              <a:t>very</a:t>
            </a:r>
            <a:r>
              <a:rPr lang="cs-CZ" sz="2400" dirty="0" smtClean="0"/>
              <a:t> much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often</a:t>
            </a:r>
            <a:r>
              <a:rPr lang="cs-CZ" sz="2400" dirty="0" smtClean="0"/>
              <a:t> go </a:t>
            </a:r>
            <a:r>
              <a:rPr lang="cs-CZ" sz="2400" dirty="0" err="1" smtClean="0"/>
              <a:t>for</a:t>
            </a:r>
            <a:r>
              <a:rPr lang="cs-CZ" sz="2400" dirty="0" smtClean="0"/>
              <a:t> …………………….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My </a:t>
            </a:r>
            <a:r>
              <a:rPr lang="cs-CZ" sz="2400" dirty="0" err="1" smtClean="0"/>
              <a:t>pet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my </a:t>
            </a:r>
            <a:r>
              <a:rPr lang="cs-CZ" sz="2400" dirty="0" err="1" smtClean="0"/>
              <a:t>best</a:t>
            </a:r>
            <a:r>
              <a:rPr lang="cs-CZ" sz="2400" dirty="0" smtClean="0"/>
              <a:t> hobby. </a:t>
            </a:r>
            <a:r>
              <a:rPr lang="cs-CZ" sz="2400" dirty="0" err="1" smtClean="0"/>
              <a:t>But</a:t>
            </a:r>
            <a:r>
              <a:rPr lang="cs-CZ" sz="2400" dirty="0" smtClean="0"/>
              <a:t> I </a:t>
            </a:r>
            <a:r>
              <a:rPr lang="cs-CZ" sz="2400" dirty="0" err="1" smtClean="0"/>
              <a:t>like</a:t>
            </a:r>
            <a:r>
              <a:rPr lang="cs-CZ" sz="2400" dirty="0" smtClean="0"/>
              <a:t> ……………………….., </a:t>
            </a:r>
            <a:r>
              <a:rPr lang="cs-CZ" sz="2400" dirty="0" err="1" smtClean="0"/>
              <a:t>too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And </a:t>
            </a:r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about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? </a:t>
            </a:r>
            <a:r>
              <a:rPr lang="cs-CZ" sz="2400" dirty="0" err="1" smtClean="0"/>
              <a:t>How</a:t>
            </a:r>
            <a:r>
              <a:rPr lang="cs-CZ" sz="2400" dirty="0" smtClean="0"/>
              <a:t> </a:t>
            </a:r>
            <a:r>
              <a:rPr lang="cs-CZ" sz="2400" dirty="0" err="1" smtClean="0"/>
              <a:t>old</a:t>
            </a:r>
            <a:r>
              <a:rPr lang="cs-CZ" sz="2400" dirty="0" smtClean="0"/>
              <a:t> are </a:t>
            </a:r>
            <a:r>
              <a:rPr lang="cs-CZ" sz="2400" dirty="0" err="1" smtClean="0"/>
              <a:t>you</a:t>
            </a:r>
            <a:r>
              <a:rPr lang="cs-CZ" sz="2400" dirty="0" smtClean="0"/>
              <a:t>?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err="1" smtClean="0"/>
              <a:t>any</a:t>
            </a:r>
            <a:r>
              <a:rPr lang="cs-CZ" sz="2400" dirty="0" smtClean="0"/>
              <a:t> </a:t>
            </a:r>
            <a:r>
              <a:rPr lang="cs-CZ" sz="2400" dirty="0" err="1" smtClean="0"/>
              <a:t>pets</a:t>
            </a:r>
            <a:r>
              <a:rPr lang="cs-CZ" sz="2400" dirty="0"/>
              <a:t>?</a:t>
            </a:r>
            <a:r>
              <a:rPr lang="cs-CZ" sz="2400" dirty="0" smtClean="0"/>
              <a:t> And </a:t>
            </a:r>
            <a:r>
              <a:rPr lang="cs-CZ" sz="2400" dirty="0" err="1" smtClean="0"/>
              <a:t>what</a:t>
            </a:r>
            <a:r>
              <a:rPr lang="cs-CZ" sz="2400" dirty="0" smtClean="0"/>
              <a:t> are </a:t>
            </a:r>
            <a:r>
              <a:rPr lang="cs-CZ" sz="2400" dirty="0" err="1" smtClean="0"/>
              <a:t>your</a:t>
            </a:r>
            <a:r>
              <a:rPr lang="cs-CZ" sz="2400" dirty="0" smtClean="0"/>
              <a:t> </a:t>
            </a:r>
            <a:r>
              <a:rPr lang="cs-CZ" sz="2400" dirty="0" err="1" smtClean="0"/>
              <a:t>favourite</a:t>
            </a:r>
            <a:r>
              <a:rPr lang="cs-CZ" sz="2400" dirty="0" smtClean="0"/>
              <a:t> </a:t>
            </a:r>
            <a:r>
              <a:rPr lang="cs-CZ" sz="2400" dirty="0" err="1" smtClean="0"/>
              <a:t>subjects</a:t>
            </a:r>
            <a:r>
              <a:rPr lang="cs-CZ" sz="2400" dirty="0" smtClean="0"/>
              <a:t>? </a:t>
            </a:r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your</a:t>
            </a:r>
            <a:r>
              <a:rPr lang="cs-CZ" sz="2400" dirty="0" smtClean="0"/>
              <a:t> hobby? </a:t>
            </a:r>
            <a:r>
              <a:rPr lang="cs-CZ" sz="2400" dirty="0" err="1" smtClean="0"/>
              <a:t>Please</a:t>
            </a:r>
            <a:r>
              <a:rPr lang="cs-CZ" sz="2400" dirty="0" smtClean="0"/>
              <a:t>, </a:t>
            </a:r>
            <a:r>
              <a:rPr lang="cs-CZ" sz="2400" dirty="0" err="1" smtClean="0"/>
              <a:t>write</a:t>
            </a:r>
            <a:r>
              <a:rPr lang="cs-CZ" sz="2400" dirty="0" smtClean="0"/>
              <a:t> </a:t>
            </a:r>
            <a:r>
              <a:rPr lang="cs-CZ" sz="2400" dirty="0" err="1" smtClean="0"/>
              <a:t>me</a:t>
            </a:r>
            <a:r>
              <a:rPr lang="cs-CZ" sz="2400" dirty="0" smtClean="0"/>
              <a:t> </a:t>
            </a:r>
            <a:r>
              <a:rPr lang="cs-CZ" sz="2400" dirty="0" err="1" smtClean="0"/>
              <a:t>soon</a:t>
            </a:r>
            <a:r>
              <a:rPr lang="cs-CZ" sz="2400" dirty="0" smtClean="0"/>
              <a:t>!</a:t>
            </a:r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					</a:t>
            </a:r>
            <a:r>
              <a:rPr lang="cs-CZ" sz="2400" dirty="0" err="1" smtClean="0"/>
              <a:t>Best</a:t>
            </a:r>
            <a:r>
              <a:rPr lang="cs-CZ" sz="2400" dirty="0" smtClean="0"/>
              <a:t> </a:t>
            </a:r>
            <a:r>
              <a:rPr lang="cs-CZ" sz="2400" dirty="0" err="1" smtClean="0"/>
              <a:t>wishes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……………………</a:t>
            </a:r>
          </a:p>
          <a:p>
            <a:pPr>
              <a:buNone/>
            </a:pPr>
            <a:r>
              <a:rPr lang="cs-CZ" sz="2400" dirty="0" smtClean="0"/>
              <a:t>		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</a:t>
            </a:r>
          </a:p>
          <a:p>
            <a:pPr>
              <a:buNone/>
            </a:pPr>
            <a:r>
              <a:rPr lang="cs-CZ" sz="2400" dirty="0" smtClean="0"/>
              <a:t>	 </a:t>
            </a:r>
            <a:endParaRPr lang="cs-CZ" sz="2400" dirty="0"/>
          </a:p>
        </p:txBody>
      </p:sp>
      <p:pic>
        <p:nvPicPr>
          <p:cNvPr id="5" name="Picture 6" descr="Letter Envelope Stock Phot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77072"/>
            <a:ext cx="3810000" cy="25336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Answer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questions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pen</a:t>
            </a:r>
            <a:r>
              <a:rPr lang="cs-CZ" dirty="0" smtClean="0"/>
              <a:t> </a:t>
            </a:r>
            <a:r>
              <a:rPr lang="cs-CZ" dirty="0" err="1" smtClean="0"/>
              <a:t>friend</a:t>
            </a:r>
            <a:r>
              <a:rPr lang="cs-CZ" dirty="0" smtClean="0"/>
              <a:t>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writing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send</a:t>
            </a:r>
            <a:r>
              <a:rPr lang="cs-CZ" dirty="0" smtClean="0"/>
              <a:t> e-</a:t>
            </a:r>
            <a:r>
              <a:rPr lang="cs-CZ" dirty="0" err="1" smtClean="0"/>
              <a:t>mails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hobbies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interested</a:t>
            </a:r>
            <a:r>
              <a:rPr lang="cs-CZ" smtClean="0"/>
              <a:t> in?</a:t>
            </a:r>
            <a:endParaRPr lang="cs-CZ"/>
          </a:p>
        </p:txBody>
      </p:sp>
      <p:pic>
        <p:nvPicPr>
          <p:cNvPr id="5" name="Picture 16" descr="Mail Box Stock 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1988840"/>
            <a:ext cx="2533650" cy="381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Looking</a:t>
            </a:r>
            <a:r>
              <a:rPr lang="cs-CZ" b="1" dirty="0" smtClean="0"/>
              <a:t>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language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Find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verb </a:t>
            </a:r>
            <a:r>
              <a:rPr lang="cs-CZ" b="1" i="1" dirty="0" smtClean="0"/>
              <a:t>to </a:t>
            </a:r>
            <a:r>
              <a:rPr lang="cs-CZ" b="1" i="1" dirty="0" err="1" smtClean="0"/>
              <a:t>be</a:t>
            </a:r>
            <a:r>
              <a:rPr lang="cs-CZ" b="1" i="1" dirty="0" smtClean="0"/>
              <a:t> 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board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subject</a:t>
            </a:r>
            <a:r>
              <a:rPr lang="cs-CZ" dirty="0" smtClean="0"/>
              <a:t>. </a:t>
            </a:r>
            <a:endParaRPr lang="cs-CZ" i="1" dirty="0"/>
          </a:p>
        </p:txBody>
      </p:sp>
      <p:pic>
        <p:nvPicPr>
          <p:cNvPr id="5" name="Picture 2" descr="Airmail Envelope Stock Photo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4221088"/>
            <a:ext cx="1690907" cy="1116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Obrázky: </a:t>
            </a:r>
            <a:r>
              <a:rPr lang="cs-CZ" dirty="0" err="1" smtClean="0"/>
              <a:t>freedigitalphotos.net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Text: Vlastní </a:t>
            </a:r>
            <a:endParaRPr lang="cs-CZ" dirty="0"/>
          </a:p>
        </p:txBody>
      </p:sp>
      <p:pic>
        <p:nvPicPr>
          <p:cNvPr id="1040" name="Picture 16" descr="Mail Box Stock 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708920"/>
            <a:ext cx="2154600" cy="324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176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Writing  letters</vt:lpstr>
      <vt:lpstr>Write a letter</vt:lpstr>
      <vt:lpstr>Write a letter</vt:lpstr>
      <vt:lpstr>Answer the questions</vt:lpstr>
      <vt:lpstr>Looking at language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 letters</dc:title>
  <dc:creator>Černený</dc:creator>
  <cp:lastModifiedBy>Dum</cp:lastModifiedBy>
  <cp:revision>25</cp:revision>
  <dcterms:created xsi:type="dcterms:W3CDTF">2011-08-01T14:06:59Z</dcterms:created>
  <dcterms:modified xsi:type="dcterms:W3CDTF">2015-05-26T11:44:16Z</dcterms:modified>
</cp:coreProperties>
</file>