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4" r:id="rId4"/>
    <p:sldId id="289" r:id="rId5"/>
    <p:sldId id="285" r:id="rId6"/>
    <p:sldId id="290" r:id="rId7"/>
    <p:sldId id="286" r:id="rId8"/>
    <p:sldId id="291" r:id="rId9"/>
    <p:sldId id="287" r:id="rId10"/>
    <p:sldId id="292" r:id="rId11"/>
    <p:sldId id="288" r:id="rId12"/>
    <p:sldId id="293" r:id="rId13"/>
    <p:sldId id="275" r:id="rId14"/>
    <p:sldId id="276" r:id="rId15"/>
    <p:sldId id="277" r:id="rId16"/>
    <p:sldId id="278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5"/>
    <a:srgbClr val="FFFFFF"/>
    <a:srgbClr val="FEF8E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2.png"/><Relationship Id="rId26" Type="http://schemas.openxmlformats.org/officeDocument/2006/relationships/image" Target="../media/image16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34" Type="http://schemas.openxmlformats.org/officeDocument/2006/relationships/image" Target="../media/image20.png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33" Type="http://schemas.microsoft.com/office/2007/relationships/hdphoto" Target="../media/hdphoto16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29" Type="http://schemas.microsoft.com/office/2007/relationships/hdphoto" Target="../media/hdphoto14.wdp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5.png"/><Relationship Id="rId32" Type="http://schemas.openxmlformats.org/officeDocument/2006/relationships/image" Target="../media/image19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28" Type="http://schemas.openxmlformats.org/officeDocument/2006/relationships/image" Target="../media/image17.png"/><Relationship Id="rId36" Type="http://schemas.openxmlformats.org/officeDocument/2006/relationships/comments" Target="../comments/comment1.xml"/><Relationship Id="rId10" Type="http://schemas.openxmlformats.org/officeDocument/2006/relationships/image" Target="../media/image8.png"/><Relationship Id="rId19" Type="http://schemas.microsoft.com/office/2007/relationships/hdphoto" Target="../media/hdphoto9.wdp"/><Relationship Id="rId31" Type="http://schemas.microsoft.com/office/2007/relationships/hdphoto" Target="../media/hdphoto15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Relationship Id="rId27" Type="http://schemas.microsoft.com/office/2007/relationships/hdphoto" Target="../media/hdphoto13.wdp"/><Relationship Id="rId30" Type="http://schemas.openxmlformats.org/officeDocument/2006/relationships/image" Target="../media/image18.png"/><Relationship Id="rId35" Type="http://schemas.microsoft.com/office/2007/relationships/hdphoto" Target="../media/hdphoto17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2.png"/><Relationship Id="rId26" Type="http://schemas.openxmlformats.org/officeDocument/2006/relationships/image" Target="../media/image16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34" Type="http://schemas.openxmlformats.org/officeDocument/2006/relationships/image" Target="../media/image20.png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33" Type="http://schemas.microsoft.com/office/2007/relationships/hdphoto" Target="../media/hdphoto16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29" Type="http://schemas.microsoft.com/office/2007/relationships/hdphoto" Target="../media/hdphoto14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5.png"/><Relationship Id="rId32" Type="http://schemas.openxmlformats.org/officeDocument/2006/relationships/image" Target="../media/image19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28" Type="http://schemas.openxmlformats.org/officeDocument/2006/relationships/image" Target="../media/image17.png"/><Relationship Id="rId10" Type="http://schemas.openxmlformats.org/officeDocument/2006/relationships/image" Target="../media/image8.png"/><Relationship Id="rId19" Type="http://schemas.microsoft.com/office/2007/relationships/hdphoto" Target="../media/hdphoto9.wdp"/><Relationship Id="rId31" Type="http://schemas.microsoft.com/office/2007/relationships/hdphoto" Target="../media/hdphoto15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Relationship Id="rId27" Type="http://schemas.microsoft.com/office/2007/relationships/hdphoto" Target="../media/hdphoto13.wdp"/><Relationship Id="rId30" Type="http://schemas.openxmlformats.org/officeDocument/2006/relationships/image" Target="../media/image18.png"/><Relationship Id="rId35" Type="http://schemas.microsoft.com/office/2007/relationships/hdphoto" Target="../media/hdphoto17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3.png"/><Relationship Id="rId26" Type="http://schemas.openxmlformats.org/officeDocument/2006/relationships/image" Target="../media/image17.png"/><Relationship Id="rId3" Type="http://schemas.microsoft.com/office/2007/relationships/hdphoto" Target="../media/hdphoto1.wdp"/><Relationship Id="rId21" Type="http://schemas.microsoft.com/office/2007/relationships/hdphoto" Target="../media/hdphoto11.wdp"/><Relationship Id="rId34" Type="http://schemas.openxmlformats.org/officeDocument/2006/relationships/image" Target="../media/image21.png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9.wdp"/><Relationship Id="rId25" Type="http://schemas.microsoft.com/office/2007/relationships/hdphoto" Target="../media/hdphoto13.wdp"/><Relationship Id="rId33" Type="http://schemas.microsoft.com/office/2007/relationships/hdphoto" Target="../media/hdphoto17.wdp"/><Relationship Id="rId2" Type="http://schemas.openxmlformats.org/officeDocument/2006/relationships/image" Target="../media/image4.png"/><Relationship Id="rId16" Type="http://schemas.openxmlformats.org/officeDocument/2006/relationships/image" Target="../media/image12.png"/><Relationship Id="rId20" Type="http://schemas.openxmlformats.org/officeDocument/2006/relationships/image" Target="../media/image14.png"/><Relationship Id="rId29" Type="http://schemas.microsoft.com/office/2007/relationships/hdphoto" Target="../media/hdphoto15.wdp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6.png"/><Relationship Id="rId32" Type="http://schemas.openxmlformats.org/officeDocument/2006/relationships/image" Target="../media/image20.png"/><Relationship Id="rId5" Type="http://schemas.microsoft.com/office/2007/relationships/hdphoto" Target="../media/hdphoto2.wdp"/><Relationship Id="rId15" Type="http://schemas.microsoft.com/office/2007/relationships/hdphoto" Target="../media/hdphoto8.wdp"/><Relationship Id="rId23" Type="http://schemas.microsoft.com/office/2007/relationships/hdphoto" Target="../media/hdphoto12.wdp"/><Relationship Id="rId28" Type="http://schemas.openxmlformats.org/officeDocument/2006/relationships/image" Target="../media/image18.png"/><Relationship Id="rId36" Type="http://schemas.openxmlformats.org/officeDocument/2006/relationships/comments" Target="../comments/comment2.xml"/><Relationship Id="rId10" Type="http://schemas.openxmlformats.org/officeDocument/2006/relationships/image" Target="../media/image8.png"/><Relationship Id="rId19" Type="http://schemas.microsoft.com/office/2007/relationships/hdphoto" Target="../media/hdphoto10.wdp"/><Relationship Id="rId31" Type="http://schemas.microsoft.com/office/2007/relationships/hdphoto" Target="../media/hdphoto16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1.png"/><Relationship Id="rId22" Type="http://schemas.openxmlformats.org/officeDocument/2006/relationships/image" Target="../media/image15.png"/><Relationship Id="rId27" Type="http://schemas.microsoft.com/office/2007/relationships/hdphoto" Target="../media/hdphoto14.wdp"/><Relationship Id="rId30" Type="http://schemas.openxmlformats.org/officeDocument/2006/relationships/image" Target="../media/image19.png"/><Relationship Id="rId35" Type="http://schemas.microsoft.com/office/2007/relationships/hdphoto" Target="../media/hdphoto18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3.png"/><Relationship Id="rId26" Type="http://schemas.openxmlformats.org/officeDocument/2006/relationships/image" Target="../media/image17.png"/><Relationship Id="rId3" Type="http://schemas.microsoft.com/office/2007/relationships/hdphoto" Target="../media/hdphoto1.wdp"/><Relationship Id="rId21" Type="http://schemas.microsoft.com/office/2007/relationships/hdphoto" Target="../media/hdphoto11.wdp"/><Relationship Id="rId34" Type="http://schemas.openxmlformats.org/officeDocument/2006/relationships/image" Target="../media/image21.png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9.wdp"/><Relationship Id="rId25" Type="http://schemas.microsoft.com/office/2007/relationships/hdphoto" Target="../media/hdphoto13.wdp"/><Relationship Id="rId33" Type="http://schemas.microsoft.com/office/2007/relationships/hdphoto" Target="../media/hdphoto17.wdp"/><Relationship Id="rId2" Type="http://schemas.openxmlformats.org/officeDocument/2006/relationships/image" Target="../media/image4.png"/><Relationship Id="rId16" Type="http://schemas.openxmlformats.org/officeDocument/2006/relationships/image" Target="../media/image12.png"/><Relationship Id="rId20" Type="http://schemas.openxmlformats.org/officeDocument/2006/relationships/image" Target="../media/image14.png"/><Relationship Id="rId29" Type="http://schemas.microsoft.com/office/2007/relationships/hdphoto" Target="../media/hdphoto15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6.png"/><Relationship Id="rId32" Type="http://schemas.openxmlformats.org/officeDocument/2006/relationships/image" Target="../media/image20.png"/><Relationship Id="rId5" Type="http://schemas.microsoft.com/office/2007/relationships/hdphoto" Target="../media/hdphoto2.wdp"/><Relationship Id="rId15" Type="http://schemas.microsoft.com/office/2007/relationships/hdphoto" Target="../media/hdphoto8.wdp"/><Relationship Id="rId23" Type="http://schemas.microsoft.com/office/2007/relationships/hdphoto" Target="../media/hdphoto12.wdp"/><Relationship Id="rId28" Type="http://schemas.openxmlformats.org/officeDocument/2006/relationships/image" Target="../media/image18.png"/><Relationship Id="rId10" Type="http://schemas.openxmlformats.org/officeDocument/2006/relationships/image" Target="../media/image8.png"/><Relationship Id="rId19" Type="http://schemas.microsoft.com/office/2007/relationships/hdphoto" Target="../media/hdphoto10.wdp"/><Relationship Id="rId31" Type="http://schemas.microsoft.com/office/2007/relationships/hdphoto" Target="../media/hdphoto16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1.png"/><Relationship Id="rId22" Type="http://schemas.openxmlformats.org/officeDocument/2006/relationships/image" Target="../media/image15.png"/><Relationship Id="rId27" Type="http://schemas.microsoft.com/office/2007/relationships/hdphoto" Target="../media/hdphoto14.wdp"/><Relationship Id="rId30" Type="http://schemas.openxmlformats.org/officeDocument/2006/relationships/image" Target="../media/image19.png"/><Relationship Id="rId35" Type="http://schemas.microsoft.com/office/2007/relationships/hdphoto" Target="../media/hdphoto18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2.png"/><Relationship Id="rId26" Type="http://schemas.openxmlformats.org/officeDocument/2006/relationships/image" Target="../media/image17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34" Type="http://schemas.openxmlformats.org/officeDocument/2006/relationships/image" Target="../media/image22.png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33" Type="http://schemas.microsoft.com/office/2007/relationships/hdphoto" Target="../media/hdphoto17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29" Type="http://schemas.microsoft.com/office/2007/relationships/hdphoto" Target="../media/hdphoto15.wdp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5.png"/><Relationship Id="rId32" Type="http://schemas.openxmlformats.org/officeDocument/2006/relationships/image" Target="../media/image20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28" Type="http://schemas.openxmlformats.org/officeDocument/2006/relationships/image" Target="../media/image18.png"/><Relationship Id="rId36" Type="http://schemas.openxmlformats.org/officeDocument/2006/relationships/comments" Target="../comments/comment3.xml"/><Relationship Id="rId10" Type="http://schemas.openxmlformats.org/officeDocument/2006/relationships/image" Target="../media/image8.png"/><Relationship Id="rId19" Type="http://schemas.microsoft.com/office/2007/relationships/hdphoto" Target="../media/hdphoto9.wdp"/><Relationship Id="rId31" Type="http://schemas.microsoft.com/office/2007/relationships/hdphoto" Target="../media/hdphoto16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Relationship Id="rId27" Type="http://schemas.microsoft.com/office/2007/relationships/hdphoto" Target="../media/hdphoto14.wdp"/><Relationship Id="rId30" Type="http://schemas.openxmlformats.org/officeDocument/2006/relationships/image" Target="../media/image19.png"/><Relationship Id="rId35" Type="http://schemas.microsoft.com/office/2007/relationships/hdphoto" Target="../media/hdphoto19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2.png"/><Relationship Id="rId26" Type="http://schemas.openxmlformats.org/officeDocument/2006/relationships/image" Target="../media/image17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34" Type="http://schemas.openxmlformats.org/officeDocument/2006/relationships/image" Target="../media/image22.png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33" Type="http://schemas.microsoft.com/office/2007/relationships/hdphoto" Target="../media/hdphoto17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29" Type="http://schemas.microsoft.com/office/2007/relationships/hdphoto" Target="../media/hdphoto15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5.png"/><Relationship Id="rId32" Type="http://schemas.openxmlformats.org/officeDocument/2006/relationships/image" Target="../media/image20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28" Type="http://schemas.openxmlformats.org/officeDocument/2006/relationships/image" Target="../media/image18.png"/><Relationship Id="rId10" Type="http://schemas.openxmlformats.org/officeDocument/2006/relationships/image" Target="../media/image8.png"/><Relationship Id="rId19" Type="http://schemas.microsoft.com/office/2007/relationships/hdphoto" Target="../media/hdphoto9.wdp"/><Relationship Id="rId31" Type="http://schemas.microsoft.com/office/2007/relationships/hdphoto" Target="../media/hdphoto16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Relationship Id="rId27" Type="http://schemas.microsoft.com/office/2007/relationships/hdphoto" Target="../media/hdphoto14.wdp"/><Relationship Id="rId30" Type="http://schemas.openxmlformats.org/officeDocument/2006/relationships/image" Target="../media/image19.png"/><Relationship Id="rId35" Type="http://schemas.microsoft.com/office/2007/relationships/hdphoto" Target="../media/hdphoto19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7.wdp"/><Relationship Id="rId18" Type="http://schemas.openxmlformats.org/officeDocument/2006/relationships/image" Target="../media/image13.png"/><Relationship Id="rId26" Type="http://schemas.openxmlformats.org/officeDocument/2006/relationships/image" Target="../media/image17.png"/><Relationship Id="rId3" Type="http://schemas.microsoft.com/office/2007/relationships/hdphoto" Target="../media/hdphoto1.wdp"/><Relationship Id="rId21" Type="http://schemas.microsoft.com/office/2007/relationships/hdphoto" Target="../media/hdphoto11.wdp"/><Relationship Id="rId34" Type="http://schemas.openxmlformats.org/officeDocument/2006/relationships/image" Target="../media/image23.png"/><Relationship Id="rId7" Type="http://schemas.microsoft.com/office/2007/relationships/hdphoto" Target="../media/hdphoto3.wdp"/><Relationship Id="rId12" Type="http://schemas.openxmlformats.org/officeDocument/2006/relationships/image" Target="../media/image10.png"/><Relationship Id="rId17" Type="http://schemas.microsoft.com/office/2007/relationships/hdphoto" Target="../media/hdphoto9.wdp"/><Relationship Id="rId25" Type="http://schemas.microsoft.com/office/2007/relationships/hdphoto" Target="../media/hdphoto13.wdp"/><Relationship Id="rId33" Type="http://schemas.microsoft.com/office/2007/relationships/hdphoto" Target="../media/hdphoto17.wdp"/><Relationship Id="rId2" Type="http://schemas.openxmlformats.org/officeDocument/2006/relationships/image" Target="../media/image4.png"/><Relationship Id="rId16" Type="http://schemas.openxmlformats.org/officeDocument/2006/relationships/image" Target="../media/image12.png"/><Relationship Id="rId20" Type="http://schemas.openxmlformats.org/officeDocument/2006/relationships/image" Target="../media/image14.png"/><Relationship Id="rId29" Type="http://schemas.microsoft.com/office/2007/relationships/hdphoto" Target="../media/hdphoto15.wdp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6.png"/><Relationship Id="rId32" Type="http://schemas.openxmlformats.org/officeDocument/2006/relationships/image" Target="../media/image20.png"/><Relationship Id="rId5" Type="http://schemas.microsoft.com/office/2007/relationships/hdphoto" Target="../media/hdphoto2.wdp"/><Relationship Id="rId15" Type="http://schemas.microsoft.com/office/2007/relationships/hdphoto" Target="../media/hdphoto8.wdp"/><Relationship Id="rId23" Type="http://schemas.microsoft.com/office/2007/relationships/hdphoto" Target="../media/hdphoto12.wdp"/><Relationship Id="rId28" Type="http://schemas.openxmlformats.org/officeDocument/2006/relationships/image" Target="../media/image18.png"/><Relationship Id="rId36" Type="http://schemas.openxmlformats.org/officeDocument/2006/relationships/comments" Target="../comments/comment4.xml"/><Relationship Id="rId10" Type="http://schemas.openxmlformats.org/officeDocument/2006/relationships/image" Target="../media/image8.png"/><Relationship Id="rId19" Type="http://schemas.microsoft.com/office/2007/relationships/hdphoto" Target="../media/hdphoto10.wdp"/><Relationship Id="rId31" Type="http://schemas.microsoft.com/office/2007/relationships/hdphoto" Target="../media/hdphoto16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1.png"/><Relationship Id="rId22" Type="http://schemas.openxmlformats.org/officeDocument/2006/relationships/image" Target="../media/image15.png"/><Relationship Id="rId27" Type="http://schemas.microsoft.com/office/2007/relationships/hdphoto" Target="../media/hdphoto14.wdp"/><Relationship Id="rId30" Type="http://schemas.openxmlformats.org/officeDocument/2006/relationships/image" Target="../media/image19.png"/><Relationship Id="rId35" Type="http://schemas.microsoft.com/office/2007/relationships/hdphoto" Target="../media/hdphoto20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7.wdp"/><Relationship Id="rId18" Type="http://schemas.openxmlformats.org/officeDocument/2006/relationships/image" Target="../media/image13.png"/><Relationship Id="rId26" Type="http://schemas.openxmlformats.org/officeDocument/2006/relationships/image" Target="../media/image17.png"/><Relationship Id="rId3" Type="http://schemas.microsoft.com/office/2007/relationships/hdphoto" Target="../media/hdphoto1.wdp"/><Relationship Id="rId21" Type="http://schemas.microsoft.com/office/2007/relationships/hdphoto" Target="../media/hdphoto11.wdp"/><Relationship Id="rId34" Type="http://schemas.openxmlformats.org/officeDocument/2006/relationships/image" Target="../media/image23.png"/><Relationship Id="rId7" Type="http://schemas.microsoft.com/office/2007/relationships/hdphoto" Target="../media/hdphoto3.wdp"/><Relationship Id="rId12" Type="http://schemas.openxmlformats.org/officeDocument/2006/relationships/image" Target="../media/image10.png"/><Relationship Id="rId17" Type="http://schemas.microsoft.com/office/2007/relationships/hdphoto" Target="../media/hdphoto9.wdp"/><Relationship Id="rId25" Type="http://schemas.microsoft.com/office/2007/relationships/hdphoto" Target="../media/hdphoto13.wdp"/><Relationship Id="rId33" Type="http://schemas.microsoft.com/office/2007/relationships/hdphoto" Target="../media/hdphoto17.wdp"/><Relationship Id="rId2" Type="http://schemas.openxmlformats.org/officeDocument/2006/relationships/image" Target="../media/image4.png"/><Relationship Id="rId16" Type="http://schemas.openxmlformats.org/officeDocument/2006/relationships/image" Target="../media/image12.png"/><Relationship Id="rId20" Type="http://schemas.openxmlformats.org/officeDocument/2006/relationships/image" Target="../media/image14.png"/><Relationship Id="rId29" Type="http://schemas.microsoft.com/office/2007/relationships/hdphoto" Target="../media/hdphoto15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6.png"/><Relationship Id="rId32" Type="http://schemas.openxmlformats.org/officeDocument/2006/relationships/image" Target="../media/image20.png"/><Relationship Id="rId5" Type="http://schemas.microsoft.com/office/2007/relationships/hdphoto" Target="../media/hdphoto2.wdp"/><Relationship Id="rId15" Type="http://schemas.microsoft.com/office/2007/relationships/hdphoto" Target="../media/hdphoto8.wdp"/><Relationship Id="rId23" Type="http://schemas.microsoft.com/office/2007/relationships/hdphoto" Target="../media/hdphoto12.wdp"/><Relationship Id="rId28" Type="http://schemas.openxmlformats.org/officeDocument/2006/relationships/image" Target="../media/image18.png"/><Relationship Id="rId10" Type="http://schemas.openxmlformats.org/officeDocument/2006/relationships/image" Target="../media/image8.png"/><Relationship Id="rId19" Type="http://schemas.microsoft.com/office/2007/relationships/hdphoto" Target="../media/hdphoto10.wdp"/><Relationship Id="rId31" Type="http://schemas.microsoft.com/office/2007/relationships/hdphoto" Target="../media/hdphoto16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1.png"/><Relationship Id="rId22" Type="http://schemas.openxmlformats.org/officeDocument/2006/relationships/image" Target="../media/image15.png"/><Relationship Id="rId27" Type="http://schemas.microsoft.com/office/2007/relationships/hdphoto" Target="../media/hdphoto14.wdp"/><Relationship Id="rId30" Type="http://schemas.openxmlformats.org/officeDocument/2006/relationships/image" Target="../media/image19.png"/><Relationship Id="rId35" Type="http://schemas.microsoft.com/office/2007/relationships/hdphoto" Target="../media/hdphoto20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2.png"/><Relationship Id="rId26" Type="http://schemas.openxmlformats.org/officeDocument/2006/relationships/image" Target="../media/image16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34" Type="http://schemas.openxmlformats.org/officeDocument/2006/relationships/image" Target="../media/image18.png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33" Type="http://schemas.microsoft.com/office/2007/relationships/hdphoto" Target="../media/hdphoto17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29" Type="http://schemas.microsoft.com/office/2007/relationships/hdphoto" Target="../media/hdphoto14.wdp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5.png"/><Relationship Id="rId32" Type="http://schemas.openxmlformats.org/officeDocument/2006/relationships/image" Target="../media/image20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28" Type="http://schemas.openxmlformats.org/officeDocument/2006/relationships/image" Target="../media/image17.png"/><Relationship Id="rId36" Type="http://schemas.openxmlformats.org/officeDocument/2006/relationships/comments" Target="../comments/comment5.xml"/><Relationship Id="rId10" Type="http://schemas.openxmlformats.org/officeDocument/2006/relationships/image" Target="../media/image8.png"/><Relationship Id="rId19" Type="http://schemas.microsoft.com/office/2007/relationships/hdphoto" Target="../media/hdphoto9.wdp"/><Relationship Id="rId31" Type="http://schemas.microsoft.com/office/2007/relationships/hdphoto" Target="../media/hdphoto16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Relationship Id="rId27" Type="http://schemas.microsoft.com/office/2007/relationships/hdphoto" Target="../media/hdphoto13.wdp"/><Relationship Id="rId30" Type="http://schemas.openxmlformats.org/officeDocument/2006/relationships/image" Target="../media/image19.png"/><Relationship Id="rId35" Type="http://schemas.microsoft.com/office/2007/relationships/hdphoto" Target="../media/hdphoto15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7.wdp"/><Relationship Id="rId18" Type="http://schemas.openxmlformats.org/officeDocument/2006/relationships/image" Target="../media/image13.png"/><Relationship Id="rId26" Type="http://schemas.openxmlformats.org/officeDocument/2006/relationships/image" Target="../media/image17.png"/><Relationship Id="rId3" Type="http://schemas.microsoft.com/office/2007/relationships/hdphoto" Target="../media/hdphoto1.wdp"/><Relationship Id="rId21" Type="http://schemas.microsoft.com/office/2007/relationships/hdphoto" Target="../media/hdphoto11.wdp"/><Relationship Id="rId34" Type="http://schemas.openxmlformats.org/officeDocument/2006/relationships/image" Target="../media/image18.png"/><Relationship Id="rId7" Type="http://schemas.microsoft.com/office/2007/relationships/hdphoto" Target="../media/hdphoto3.wdp"/><Relationship Id="rId12" Type="http://schemas.openxmlformats.org/officeDocument/2006/relationships/image" Target="../media/image10.png"/><Relationship Id="rId17" Type="http://schemas.microsoft.com/office/2007/relationships/hdphoto" Target="../media/hdphoto9.wdp"/><Relationship Id="rId25" Type="http://schemas.microsoft.com/office/2007/relationships/hdphoto" Target="../media/hdphoto13.wdp"/><Relationship Id="rId33" Type="http://schemas.microsoft.com/office/2007/relationships/hdphoto" Target="../media/hdphoto20.wdp"/><Relationship Id="rId2" Type="http://schemas.openxmlformats.org/officeDocument/2006/relationships/image" Target="../media/image4.png"/><Relationship Id="rId16" Type="http://schemas.openxmlformats.org/officeDocument/2006/relationships/image" Target="../media/image12.png"/><Relationship Id="rId20" Type="http://schemas.openxmlformats.org/officeDocument/2006/relationships/image" Target="../media/image14.png"/><Relationship Id="rId29" Type="http://schemas.microsoft.com/office/2007/relationships/hdphoto" Target="../media/hdphoto16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6.png"/><Relationship Id="rId32" Type="http://schemas.openxmlformats.org/officeDocument/2006/relationships/image" Target="../media/image23.png"/><Relationship Id="rId5" Type="http://schemas.microsoft.com/office/2007/relationships/hdphoto" Target="../media/hdphoto2.wdp"/><Relationship Id="rId15" Type="http://schemas.microsoft.com/office/2007/relationships/hdphoto" Target="../media/hdphoto8.wdp"/><Relationship Id="rId23" Type="http://schemas.microsoft.com/office/2007/relationships/hdphoto" Target="../media/hdphoto12.wdp"/><Relationship Id="rId28" Type="http://schemas.openxmlformats.org/officeDocument/2006/relationships/image" Target="../media/image19.png"/><Relationship Id="rId10" Type="http://schemas.openxmlformats.org/officeDocument/2006/relationships/image" Target="../media/image8.png"/><Relationship Id="rId19" Type="http://schemas.microsoft.com/office/2007/relationships/hdphoto" Target="../media/hdphoto10.wdp"/><Relationship Id="rId31" Type="http://schemas.microsoft.com/office/2007/relationships/hdphoto" Target="../media/hdphoto17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1.png"/><Relationship Id="rId22" Type="http://schemas.openxmlformats.org/officeDocument/2006/relationships/image" Target="../media/image15.png"/><Relationship Id="rId27" Type="http://schemas.microsoft.com/office/2007/relationships/hdphoto" Target="../media/hdphoto14.wdp"/><Relationship Id="rId30" Type="http://schemas.openxmlformats.org/officeDocument/2006/relationships/image" Target="../media/image20.png"/><Relationship Id="rId35" Type="http://schemas.microsoft.com/office/2007/relationships/hdphoto" Target="../media/hdphoto15.wdp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Dvojice v pohádkách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Paměť a pozornost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2" name="Skupina 41"/>
          <p:cNvGrpSpPr/>
          <p:nvPr/>
        </p:nvGrpSpPr>
        <p:grpSpPr>
          <a:xfrm>
            <a:off x="516738" y="108601"/>
            <a:ext cx="1812757" cy="2165683"/>
            <a:chOff x="606890" y="272811"/>
            <a:chExt cx="1812757" cy="2165683"/>
          </a:xfrm>
        </p:grpSpPr>
        <p:sp>
          <p:nvSpPr>
            <p:cNvPr id="41" name="Obdélník 40"/>
            <p:cNvSpPr/>
            <p:nvPr/>
          </p:nvSpPr>
          <p:spPr>
            <a:xfrm>
              <a:off x="606890" y="27281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597641" y="598972"/>
              <a:ext cx="1928136" cy="1446102"/>
            </a:xfrm>
            <a:prstGeom prst="rect">
              <a:avLst/>
            </a:prstGeom>
          </p:spPr>
        </p:pic>
      </p:grpSp>
      <p:grpSp>
        <p:nvGrpSpPr>
          <p:cNvPr id="44" name="Skupina 43"/>
          <p:cNvGrpSpPr/>
          <p:nvPr/>
        </p:nvGrpSpPr>
        <p:grpSpPr>
          <a:xfrm>
            <a:off x="4307476" y="0"/>
            <a:ext cx="1812757" cy="2289987"/>
            <a:chOff x="4397628" y="164210"/>
            <a:chExt cx="1812757" cy="2289987"/>
          </a:xfrm>
        </p:grpSpPr>
        <p:sp>
          <p:nvSpPr>
            <p:cNvPr id="34" name="Obdélník 33"/>
            <p:cNvSpPr/>
            <p:nvPr/>
          </p:nvSpPr>
          <p:spPr>
            <a:xfrm>
              <a:off x="4397628" y="28851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251369" y="427370"/>
              <a:ext cx="2105275" cy="1578956"/>
            </a:xfrm>
            <a:prstGeom prst="ellipse">
              <a:avLst/>
            </a:prstGeom>
          </p:spPr>
        </p:pic>
      </p:grpSp>
      <p:grpSp>
        <p:nvGrpSpPr>
          <p:cNvPr id="46" name="Skupina 45"/>
          <p:cNvGrpSpPr/>
          <p:nvPr/>
        </p:nvGrpSpPr>
        <p:grpSpPr>
          <a:xfrm>
            <a:off x="2459016" y="2359424"/>
            <a:ext cx="1812757" cy="2165683"/>
            <a:chOff x="2549168" y="2523634"/>
            <a:chExt cx="1812757" cy="2165683"/>
          </a:xfrm>
        </p:grpSpPr>
        <p:sp>
          <p:nvSpPr>
            <p:cNvPr id="26" name="Obdélník 25"/>
            <p:cNvSpPr/>
            <p:nvPr/>
          </p:nvSpPr>
          <p:spPr>
            <a:xfrm>
              <a:off x="2549168" y="252363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7459" b="87508" l="11783" r="9181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544079" y="2792312"/>
              <a:ext cx="1821514" cy="1366136"/>
            </a:xfrm>
            <a:prstGeom prst="rect">
              <a:avLst/>
            </a:prstGeom>
          </p:spPr>
        </p:pic>
      </p:grpSp>
      <p:grpSp>
        <p:nvGrpSpPr>
          <p:cNvPr id="48" name="Skupina 47"/>
          <p:cNvGrpSpPr/>
          <p:nvPr/>
        </p:nvGrpSpPr>
        <p:grpSpPr>
          <a:xfrm>
            <a:off x="4324786" y="2149164"/>
            <a:ext cx="1830637" cy="2350394"/>
            <a:chOff x="4414938" y="2313374"/>
            <a:chExt cx="1830637" cy="2350394"/>
          </a:xfrm>
        </p:grpSpPr>
        <p:sp>
          <p:nvSpPr>
            <p:cNvPr id="33" name="Obdélník 32"/>
            <p:cNvSpPr/>
            <p:nvPr/>
          </p:nvSpPr>
          <p:spPr>
            <a:xfrm>
              <a:off x="4432818" y="249808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7" name="Obrázek 46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7702" b="91146" l="10919" r="87944">
                          <a14:backgroundMark x1="79618" y1="53972" x2="84622" y2="43420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125958" y="2602354"/>
              <a:ext cx="2311839" cy="1733879"/>
            </a:xfrm>
            <a:prstGeom prst="rect">
              <a:avLst/>
            </a:prstGeom>
          </p:spPr>
        </p:pic>
      </p:grpSp>
      <p:grpSp>
        <p:nvGrpSpPr>
          <p:cNvPr id="50" name="Skupina 49"/>
          <p:cNvGrpSpPr/>
          <p:nvPr/>
        </p:nvGrpSpPr>
        <p:grpSpPr>
          <a:xfrm>
            <a:off x="517920" y="4584570"/>
            <a:ext cx="1812757" cy="2174078"/>
            <a:chOff x="608072" y="4748780"/>
            <a:chExt cx="1812757" cy="2174078"/>
          </a:xfrm>
        </p:grpSpPr>
        <p:sp>
          <p:nvSpPr>
            <p:cNvPr id="27" name="Obdélník 26"/>
            <p:cNvSpPr/>
            <p:nvPr/>
          </p:nvSpPr>
          <p:spPr>
            <a:xfrm>
              <a:off x="608072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9" name="Obrázek 48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4488" b="94845" l="5323" r="89718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73063" y="5014428"/>
              <a:ext cx="2125184" cy="1593888"/>
            </a:xfrm>
            <a:prstGeom prst="rect">
              <a:avLst/>
            </a:prstGeom>
          </p:spPr>
        </p:pic>
      </p:grpSp>
      <p:grpSp>
        <p:nvGrpSpPr>
          <p:cNvPr id="52" name="Skupina 51"/>
          <p:cNvGrpSpPr/>
          <p:nvPr/>
        </p:nvGrpSpPr>
        <p:grpSpPr>
          <a:xfrm>
            <a:off x="4342666" y="4592965"/>
            <a:ext cx="1812757" cy="2165683"/>
            <a:chOff x="4432818" y="4757175"/>
            <a:chExt cx="1812757" cy="2165683"/>
          </a:xfrm>
        </p:grpSpPr>
        <p:sp>
          <p:nvSpPr>
            <p:cNvPr id="29" name="Obdélník 28"/>
            <p:cNvSpPr/>
            <p:nvPr/>
          </p:nvSpPr>
          <p:spPr>
            <a:xfrm>
              <a:off x="4432818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1" name="Obrázek 50"/>
            <p:cNvPicPr>
              <a:picLocks noChangeAspect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5094" b="93511" l="4550" r="87534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302814" y="5132497"/>
              <a:ext cx="2046127" cy="1534595"/>
            </a:xfrm>
            <a:prstGeom prst="rect">
              <a:avLst/>
            </a:prstGeom>
          </p:spPr>
        </p:pic>
      </p:grpSp>
      <p:grpSp>
        <p:nvGrpSpPr>
          <p:cNvPr id="54" name="Skupina 53"/>
          <p:cNvGrpSpPr/>
          <p:nvPr/>
        </p:nvGrpSpPr>
        <p:grpSpPr>
          <a:xfrm>
            <a:off x="8109964" y="2211955"/>
            <a:ext cx="1812757" cy="2296190"/>
            <a:chOff x="8200116" y="2376165"/>
            <a:chExt cx="1812757" cy="2296190"/>
          </a:xfrm>
        </p:grpSpPr>
        <p:sp>
          <p:nvSpPr>
            <p:cNvPr id="37" name="Obdélník 36"/>
            <p:cNvSpPr/>
            <p:nvPr/>
          </p:nvSpPr>
          <p:spPr>
            <a:xfrm>
              <a:off x="8200116" y="2506672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3" name="Obrázek 52"/>
            <p:cNvPicPr>
              <a:picLocks noChangeAspect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 xmlns="">
                    <a14:imgLayer r:embed="rId15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8114783" y="2629826"/>
              <a:ext cx="2029286" cy="1521964"/>
            </a:xfrm>
            <a:prstGeom prst="rect">
              <a:avLst/>
            </a:prstGeom>
          </p:spPr>
        </p:pic>
      </p:grpSp>
      <p:grpSp>
        <p:nvGrpSpPr>
          <p:cNvPr id="56" name="Skupina 55"/>
          <p:cNvGrpSpPr/>
          <p:nvPr/>
        </p:nvGrpSpPr>
        <p:grpSpPr>
          <a:xfrm>
            <a:off x="6212871" y="4592965"/>
            <a:ext cx="1812757" cy="2165683"/>
            <a:chOff x="6303023" y="4757175"/>
            <a:chExt cx="1812757" cy="2165683"/>
          </a:xfrm>
        </p:grpSpPr>
        <p:sp>
          <p:nvSpPr>
            <p:cNvPr id="30" name="Obdélník 29"/>
            <p:cNvSpPr/>
            <p:nvPr/>
          </p:nvSpPr>
          <p:spPr>
            <a:xfrm>
              <a:off x="6303023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5" name="Obrázek 54"/>
            <p:cNvPicPr>
              <a:picLocks noChangeAspect="1"/>
            </p:cNvPicPr>
            <p:nvPr/>
          </p:nvPicPr>
          <p:blipFill>
            <a:blip r:embed="rId16" cstate="print">
              <a:extLst>
                <a:ext uri="{BEBA8EAE-BF5A-486C-A8C5-ECC9F3942E4B}">
                  <a14:imgProps xmlns:a14="http://schemas.microsoft.com/office/drawing/2010/main" xmlns="">
                    <a14:imgLayer r:embed="rId17">
                      <a14:imgEffect>
                        <a14:backgroundRemoval t="8126" b="88235" l="7234" r="89718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340078" y="5211383"/>
              <a:ext cx="1738646" cy="1303984"/>
            </a:xfrm>
            <a:prstGeom prst="rect">
              <a:avLst/>
            </a:prstGeom>
          </p:spPr>
        </p:pic>
      </p:grpSp>
      <p:grpSp>
        <p:nvGrpSpPr>
          <p:cNvPr id="58" name="Skupina 57"/>
          <p:cNvGrpSpPr/>
          <p:nvPr/>
        </p:nvGrpSpPr>
        <p:grpSpPr>
          <a:xfrm>
            <a:off x="8098214" y="110239"/>
            <a:ext cx="1812757" cy="2165683"/>
            <a:chOff x="8188366" y="274449"/>
            <a:chExt cx="1812757" cy="2165683"/>
          </a:xfrm>
        </p:grpSpPr>
        <p:sp>
          <p:nvSpPr>
            <p:cNvPr id="38" name="Obdélník 37"/>
            <p:cNvSpPr/>
            <p:nvPr/>
          </p:nvSpPr>
          <p:spPr>
            <a:xfrm>
              <a:off x="8188366" y="274449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7" name="Obrázek 56"/>
            <p:cNvPicPr>
              <a:picLocks noChangeAspect="1"/>
            </p:cNvPicPr>
            <p:nvPr/>
          </p:nvPicPr>
          <p:blipFill>
            <a:blip r:embed="rId18" cstate="print">
              <a:extLst>
                <a:ext uri="{BEBA8EAE-BF5A-486C-A8C5-ECC9F3942E4B}">
                  <a14:imgProps xmlns:a14="http://schemas.microsoft.com/office/drawing/2010/main" xmlns="">
                    <a14:imgLayer r:embed="rId19">
                      <a14:imgEffect>
                        <a14:backgroundRemoval t="9945" b="89994" l="6961" r="8999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8075361" y="568573"/>
              <a:ext cx="2038767" cy="1529075"/>
            </a:xfrm>
            <a:prstGeom prst="rect">
              <a:avLst/>
            </a:prstGeom>
          </p:spPr>
        </p:pic>
      </p:grpSp>
      <p:grpSp>
        <p:nvGrpSpPr>
          <p:cNvPr id="60" name="Skupina 59"/>
          <p:cNvGrpSpPr/>
          <p:nvPr/>
        </p:nvGrpSpPr>
        <p:grpSpPr>
          <a:xfrm>
            <a:off x="9922721" y="4439153"/>
            <a:ext cx="1919403" cy="2384259"/>
            <a:chOff x="10012873" y="4603363"/>
            <a:chExt cx="1919403" cy="2384259"/>
          </a:xfrm>
        </p:grpSpPr>
        <p:sp>
          <p:nvSpPr>
            <p:cNvPr id="32" name="Obdélník 31"/>
            <p:cNvSpPr/>
            <p:nvPr/>
          </p:nvSpPr>
          <p:spPr>
            <a:xfrm>
              <a:off x="10119519" y="472853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9" name="Obrázek 58"/>
            <p:cNvPicPr>
              <a:picLocks noChangeAspect="1"/>
            </p:cNvPicPr>
            <p:nvPr/>
          </p:nvPicPr>
          <p:blipFill>
            <a:blip r:embed="rId20" cstate="print">
              <a:extLst>
                <a:ext uri="{BEBA8EAE-BF5A-486C-A8C5-ECC9F3942E4B}">
                  <a14:imgProps xmlns:a14="http://schemas.microsoft.com/office/drawing/2010/main" xmlns="">
                    <a14:imgLayer r:embed="rId21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9714840" y="4901396"/>
              <a:ext cx="2384259" cy="1788194"/>
            </a:xfrm>
            <a:prstGeom prst="rect">
              <a:avLst/>
            </a:prstGeom>
          </p:spPr>
        </p:pic>
      </p:grpSp>
      <p:grpSp>
        <p:nvGrpSpPr>
          <p:cNvPr id="62" name="Skupina 61"/>
          <p:cNvGrpSpPr/>
          <p:nvPr/>
        </p:nvGrpSpPr>
        <p:grpSpPr>
          <a:xfrm>
            <a:off x="8039071" y="4489194"/>
            <a:ext cx="1883650" cy="2253369"/>
            <a:chOff x="8129223" y="4653404"/>
            <a:chExt cx="1883650" cy="2253369"/>
          </a:xfrm>
        </p:grpSpPr>
        <p:sp>
          <p:nvSpPr>
            <p:cNvPr id="31" name="Obdélník 30"/>
            <p:cNvSpPr/>
            <p:nvPr/>
          </p:nvSpPr>
          <p:spPr>
            <a:xfrm>
              <a:off x="8200116" y="473889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1" name="Obrázek 60"/>
            <p:cNvPicPr>
              <a:picLocks noChangeAspect="1"/>
            </p:cNvPicPr>
            <p:nvPr/>
          </p:nvPicPr>
          <p:blipFill>
            <a:blip r:embed="rId22" cstate="print">
              <a:extLst>
                <a:ext uri="{BEBA8EAE-BF5A-486C-A8C5-ECC9F3942E4B}">
                  <a14:imgProps xmlns:a14="http://schemas.microsoft.com/office/drawing/2010/main" xmlns="">
                    <a14:imgLayer r:embed="rId23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7847552" y="4935075"/>
              <a:ext cx="2253369" cy="1690027"/>
            </a:xfrm>
            <a:prstGeom prst="rect">
              <a:avLst/>
            </a:prstGeom>
          </p:spPr>
        </p:pic>
      </p:grpSp>
      <p:grpSp>
        <p:nvGrpSpPr>
          <p:cNvPr id="64" name="Skupina 63"/>
          <p:cNvGrpSpPr/>
          <p:nvPr/>
        </p:nvGrpSpPr>
        <p:grpSpPr>
          <a:xfrm>
            <a:off x="6208746" y="2271167"/>
            <a:ext cx="1812757" cy="2253941"/>
            <a:chOff x="6298898" y="2435377"/>
            <a:chExt cx="1812757" cy="2253941"/>
          </a:xfrm>
        </p:grpSpPr>
        <p:sp>
          <p:nvSpPr>
            <p:cNvPr id="35" name="Obdélník 34"/>
            <p:cNvSpPr/>
            <p:nvPr/>
          </p:nvSpPr>
          <p:spPr>
            <a:xfrm>
              <a:off x="6298898" y="252363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3" name="Obrázek 62"/>
            <p:cNvPicPr>
              <a:picLocks noChangeAspect="1"/>
            </p:cNvPicPr>
            <p:nvPr/>
          </p:nvPicPr>
          <p:blipFill>
            <a:blip r:embed="rId24" cstate="print">
              <a:extLst>
                <a:ext uri="{BEBA8EAE-BF5A-486C-A8C5-ECC9F3942E4B}">
                  <a14:imgProps xmlns:a14="http://schemas.microsoft.com/office/drawing/2010/main" xmlns="">
                    <a14:imgLayer r:embed="rId25">
                      <a14:imgEffect>
                        <a14:backgroundRemoval t="9582" b="89630" l="8144" r="8817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041964" y="2701832"/>
              <a:ext cx="2131637" cy="1598728"/>
            </a:xfrm>
            <a:prstGeom prst="rect">
              <a:avLst/>
            </a:prstGeom>
          </p:spPr>
        </p:pic>
      </p:grpSp>
      <p:grpSp>
        <p:nvGrpSpPr>
          <p:cNvPr id="66" name="Skupina 65"/>
          <p:cNvGrpSpPr/>
          <p:nvPr/>
        </p:nvGrpSpPr>
        <p:grpSpPr>
          <a:xfrm>
            <a:off x="10029367" y="2284155"/>
            <a:ext cx="1812757" cy="2215404"/>
            <a:chOff x="10119519" y="2448365"/>
            <a:chExt cx="1812757" cy="2215404"/>
          </a:xfrm>
        </p:grpSpPr>
        <p:sp>
          <p:nvSpPr>
            <p:cNvPr id="39" name="Obdélník 38"/>
            <p:cNvSpPr/>
            <p:nvPr/>
          </p:nvSpPr>
          <p:spPr>
            <a:xfrm>
              <a:off x="10119519" y="2498086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5" name="Obrázek 64"/>
            <p:cNvPicPr>
              <a:picLocks noChangeAspect="1"/>
            </p:cNvPicPr>
            <p:nvPr/>
          </p:nvPicPr>
          <p:blipFill>
            <a:blip r:embed="rId26" cstate="print">
              <a:extLst>
                <a:ext uri="{BEBA8EAE-BF5A-486C-A8C5-ECC9F3942E4B}">
                  <a14:imgProps xmlns:a14="http://schemas.microsoft.com/office/drawing/2010/main" xmlns="">
                    <a14:imgLayer r:embed="rId27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10060962" y="2689599"/>
              <a:ext cx="1929871" cy="1447404"/>
            </a:xfrm>
            <a:prstGeom prst="rect">
              <a:avLst/>
            </a:prstGeom>
          </p:spPr>
        </p:pic>
      </p:grpSp>
      <p:grpSp>
        <p:nvGrpSpPr>
          <p:cNvPr id="68" name="Skupina 67"/>
          <p:cNvGrpSpPr/>
          <p:nvPr/>
        </p:nvGrpSpPr>
        <p:grpSpPr>
          <a:xfrm>
            <a:off x="10029367" y="110239"/>
            <a:ext cx="1812757" cy="2165683"/>
            <a:chOff x="10119519" y="274449"/>
            <a:chExt cx="1812757" cy="2165683"/>
          </a:xfrm>
        </p:grpSpPr>
        <p:sp>
          <p:nvSpPr>
            <p:cNvPr id="40" name="Obdélník 39"/>
            <p:cNvSpPr/>
            <p:nvPr/>
          </p:nvSpPr>
          <p:spPr>
            <a:xfrm>
              <a:off x="10119519" y="274449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7" name="Obrázek 66"/>
            <p:cNvPicPr>
              <a:picLocks noChangeAspect="1"/>
            </p:cNvPicPr>
            <p:nvPr/>
          </p:nvPicPr>
          <p:blipFill>
            <a:blip r:embed="rId28" cstate="print">
              <a:extLst>
                <a:ext uri="{BEBA8EAE-BF5A-486C-A8C5-ECC9F3942E4B}">
                  <a14:imgProps xmlns:a14="http://schemas.microsoft.com/office/drawing/2010/main" xmlns="">
                    <a14:imgLayer r:embed="rId29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9966558" y="651461"/>
              <a:ext cx="1965455" cy="1474092"/>
            </a:xfrm>
            <a:prstGeom prst="rect">
              <a:avLst/>
            </a:prstGeom>
          </p:spPr>
        </p:pic>
      </p:grpSp>
      <p:grpSp>
        <p:nvGrpSpPr>
          <p:cNvPr id="70" name="Skupina 69"/>
          <p:cNvGrpSpPr/>
          <p:nvPr/>
        </p:nvGrpSpPr>
        <p:grpSpPr>
          <a:xfrm>
            <a:off x="539613" y="2217986"/>
            <a:ext cx="1812757" cy="2307121"/>
            <a:chOff x="629765" y="2382196"/>
            <a:chExt cx="1812757" cy="2307121"/>
          </a:xfrm>
        </p:grpSpPr>
        <p:sp>
          <p:nvSpPr>
            <p:cNvPr id="24" name="Obdélník 23"/>
            <p:cNvSpPr/>
            <p:nvPr/>
          </p:nvSpPr>
          <p:spPr>
            <a:xfrm>
              <a:off x="629765" y="252363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9" name="Obrázek 68"/>
            <p:cNvPicPr>
              <a:picLocks noChangeAspect="1"/>
            </p:cNvPicPr>
            <p:nvPr/>
          </p:nvPicPr>
          <p:blipFill>
            <a:blip r:embed="rId30" cstate="print">
              <a:extLst>
                <a:ext uri="{BEBA8EAE-BF5A-486C-A8C5-ECC9F3942E4B}">
                  <a14:imgProps xmlns:a14="http://schemas.microsoft.com/office/drawing/2010/main" xmlns="">
                    <a14:imgLayer r:embed="rId31">
                      <a14:imgEffect>
                        <a14:backgroundRemoval t="9945" b="89994" l="9964" r="95405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31970" y="2639972"/>
              <a:ext cx="2062210" cy="1546658"/>
            </a:xfrm>
            <a:prstGeom prst="rect">
              <a:avLst/>
            </a:prstGeom>
          </p:spPr>
        </p:pic>
      </p:grpSp>
      <p:grpSp>
        <p:nvGrpSpPr>
          <p:cNvPr id="72" name="Skupina 71"/>
          <p:cNvGrpSpPr/>
          <p:nvPr/>
        </p:nvGrpSpPr>
        <p:grpSpPr>
          <a:xfrm>
            <a:off x="2459017" y="4594371"/>
            <a:ext cx="1812757" cy="2165683"/>
            <a:chOff x="2549169" y="4758581"/>
            <a:chExt cx="1812757" cy="2165683"/>
          </a:xfrm>
        </p:grpSpPr>
        <p:sp>
          <p:nvSpPr>
            <p:cNvPr id="28" name="Obdélník 27"/>
            <p:cNvSpPr/>
            <p:nvPr/>
          </p:nvSpPr>
          <p:spPr>
            <a:xfrm>
              <a:off x="2549169" y="475858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1" name="Obrázek 70"/>
            <p:cNvPicPr>
              <a:picLocks noChangeAspect="1"/>
            </p:cNvPicPr>
            <p:nvPr/>
          </p:nvPicPr>
          <p:blipFill>
            <a:blip r:embed="rId32" cstate="print">
              <a:extLst>
                <a:ext uri="{BEBA8EAE-BF5A-486C-A8C5-ECC9F3942E4B}">
                  <a14:imgProps xmlns:a14="http://schemas.microsoft.com/office/drawing/2010/main" xmlns="">
                    <a14:imgLayer r:embed="rId33">
                      <a14:imgEffect>
                        <a14:backgroundRemoval t="8551" b="88599" l="12875" r="92903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314287" y="5053209"/>
              <a:ext cx="2021770" cy="1516327"/>
            </a:xfrm>
            <a:prstGeom prst="rect">
              <a:avLst/>
            </a:prstGeom>
          </p:spPr>
        </p:pic>
      </p:grpSp>
      <p:grpSp>
        <p:nvGrpSpPr>
          <p:cNvPr id="74" name="Skupina 73"/>
          <p:cNvGrpSpPr/>
          <p:nvPr/>
        </p:nvGrpSpPr>
        <p:grpSpPr>
          <a:xfrm>
            <a:off x="2435521" y="124304"/>
            <a:ext cx="1812757" cy="2165683"/>
            <a:chOff x="2525673" y="288514"/>
            <a:chExt cx="1812757" cy="2165683"/>
          </a:xfrm>
        </p:grpSpPr>
        <p:sp>
          <p:nvSpPr>
            <p:cNvPr id="25" name="Obdélník 24"/>
            <p:cNvSpPr/>
            <p:nvPr/>
          </p:nvSpPr>
          <p:spPr>
            <a:xfrm>
              <a:off x="2525673" y="28851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3" name="Obrázek 72"/>
            <p:cNvPicPr>
              <a:picLocks noChangeAspect="1"/>
            </p:cNvPicPr>
            <p:nvPr/>
          </p:nvPicPr>
          <p:blipFill>
            <a:blip r:embed="rId34" cstate="print">
              <a:extLst>
                <a:ext uri="{BEBA8EAE-BF5A-486C-A8C5-ECC9F3942E4B}">
                  <a14:imgProps xmlns:a14="http://schemas.microsoft.com/office/drawing/2010/main" xmlns="">
                    <a14:imgLayer r:embed="rId35">
                      <a14:imgEffect>
                        <a14:backgroundRemoval t="8187" b="88175" l="4186" r="89445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533230" y="630306"/>
              <a:ext cx="1949855" cy="1462391"/>
            </a:xfrm>
            <a:prstGeom prst="rect">
              <a:avLst/>
            </a:prstGeom>
          </p:spPr>
        </p:pic>
      </p:grpSp>
      <p:grpSp>
        <p:nvGrpSpPr>
          <p:cNvPr id="76" name="Skupina 75"/>
          <p:cNvGrpSpPr/>
          <p:nvPr/>
        </p:nvGrpSpPr>
        <p:grpSpPr>
          <a:xfrm>
            <a:off x="6208746" y="125885"/>
            <a:ext cx="1860715" cy="2165683"/>
            <a:chOff x="6298898" y="290095"/>
            <a:chExt cx="1860715" cy="2165683"/>
          </a:xfrm>
        </p:grpSpPr>
        <p:sp>
          <p:nvSpPr>
            <p:cNvPr id="36" name="Obdélník 35"/>
            <p:cNvSpPr/>
            <p:nvPr/>
          </p:nvSpPr>
          <p:spPr>
            <a:xfrm>
              <a:off x="6298898" y="29009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5" name="Obrázek 74"/>
            <p:cNvPicPr>
              <a:picLocks noChangeAspect="1"/>
            </p:cNvPicPr>
            <p:nvPr/>
          </p:nvPicPr>
          <p:blipFill>
            <a:blip r:embed="rId30" cstate="print">
              <a:extLst>
                <a:ext uri="{BEBA8EAE-BF5A-486C-A8C5-ECC9F3942E4B}">
                  <a14:imgProps xmlns:a14="http://schemas.microsoft.com/office/drawing/2010/main" xmlns="">
                    <a14:imgLayer r:embed="rId31">
                      <a14:imgEffect>
                        <a14:backgroundRemoval t="9945" b="89994" l="9964" r="95405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355179" y="556247"/>
              <a:ext cx="2062210" cy="1546658"/>
            </a:xfrm>
            <a:prstGeom prst="rect">
              <a:avLst/>
            </a:prstGeom>
          </p:spPr>
        </p:pic>
      </p:grpSp>
      <p:sp>
        <p:nvSpPr>
          <p:cNvPr id="5" name="Obdélník 4"/>
          <p:cNvSpPr/>
          <p:nvPr/>
        </p:nvSpPr>
        <p:spPr>
          <a:xfrm>
            <a:off x="539613" y="234908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435521" y="11396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459016" y="234908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6738" y="4606226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457835" y="4607632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341484" y="4606226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211689" y="4606226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108782" y="4587946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028185" y="4577582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342666" y="2323534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307476" y="11396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208746" y="2349084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208746" y="115544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8109964" y="2332121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8098214" y="99898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0029367" y="2323535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0029367" y="99898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16738" y="98260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5751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16" presetClass="entr" presetSubtype="21" fill="hold" grpId="1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065172" y="5125792"/>
            <a:ext cx="5666704" cy="126586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757634" y="-1"/>
            <a:ext cx="3434366" cy="1571223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606890" y="272811"/>
            <a:ext cx="1812757" cy="2165683"/>
            <a:chOff x="606890" y="272811"/>
            <a:chExt cx="1812757" cy="2165683"/>
          </a:xfrm>
        </p:grpSpPr>
        <p:sp>
          <p:nvSpPr>
            <p:cNvPr id="8" name="Obdélník 7"/>
            <p:cNvSpPr/>
            <p:nvPr/>
          </p:nvSpPr>
          <p:spPr>
            <a:xfrm>
              <a:off x="606890" y="27281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597641" y="598972"/>
              <a:ext cx="1928136" cy="1446102"/>
            </a:xfrm>
            <a:prstGeom prst="rect">
              <a:avLst/>
            </a:prstGeom>
          </p:spPr>
        </p:pic>
      </p:grpSp>
      <p:grpSp>
        <p:nvGrpSpPr>
          <p:cNvPr id="10" name="Skupina 9"/>
          <p:cNvGrpSpPr/>
          <p:nvPr/>
        </p:nvGrpSpPr>
        <p:grpSpPr>
          <a:xfrm>
            <a:off x="4397628" y="164210"/>
            <a:ext cx="1812757" cy="2289987"/>
            <a:chOff x="4397628" y="164210"/>
            <a:chExt cx="1812757" cy="2289987"/>
          </a:xfrm>
        </p:grpSpPr>
        <p:sp>
          <p:nvSpPr>
            <p:cNvPr id="11" name="Obdélník 10"/>
            <p:cNvSpPr/>
            <p:nvPr/>
          </p:nvSpPr>
          <p:spPr>
            <a:xfrm>
              <a:off x="4397628" y="28851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251369" y="427370"/>
              <a:ext cx="2105275" cy="1578956"/>
            </a:xfrm>
            <a:prstGeom prst="ellipse">
              <a:avLst/>
            </a:prstGeom>
          </p:spPr>
        </p:pic>
      </p:grpSp>
      <p:grpSp>
        <p:nvGrpSpPr>
          <p:cNvPr id="13" name="Skupina 12"/>
          <p:cNvGrpSpPr/>
          <p:nvPr/>
        </p:nvGrpSpPr>
        <p:grpSpPr>
          <a:xfrm>
            <a:off x="2549168" y="2523634"/>
            <a:ext cx="1812757" cy="2165683"/>
            <a:chOff x="2549168" y="2523634"/>
            <a:chExt cx="1812757" cy="2165683"/>
          </a:xfrm>
        </p:grpSpPr>
        <p:sp>
          <p:nvSpPr>
            <p:cNvPr id="14" name="Obdélník 13"/>
            <p:cNvSpPr/>
            <p:nvPr/>
          </p:nvSpPr>
          <p:spPr>
            <a:xfrm>
              <a:off x="2549168" y="252363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7459" b="87508" l="11783" r="9181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544079" y="2792312"/>
              <a:ext cx="1821514" cy="1366136"/>
            </a:xfrm>
            <a:prstGeom prst="rect">
              <a:avLst/>
            </a:prstGeom>
          </p:spPr>
        </p:pic>
      </p:grpSp>
      <p:grpSp>
        <p:nvGrpSpPr>
          <p:cNvPr id="16" name="Skupina 15"/>
          <p:cNvGrpSpPr/>
          <p:nvPr/>
        </p:nvGrpSpPr>
        <p:grpSpPr>
          <a:xfrm>
            <a:off x="4414938" y="2313374"/>
            <a:ext cx="1830637" cy="2350394"/>
            <a:chOff x="4414938" y="2313374"/>
            <a:chExt cx="1830637" cy="2350394"/>
          </a:xfrm>
        </p:grpSpPr>
        <p:sp>
          <p:nvSpPr>
            <p:cNvPr id="17" name="Obdélník 16"/>
            <p:cNvSpPr/>
            <p:nvPr/>
          </p:nvSpPr>
          <p:spPr>
            <a:xfrm>
              <a:off x="4432818" y="249808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7702" b="91146" l="10919" r="87944">
                          <a14:backgroundMark x1="79618" y1="53972" x2="84622" y2="43420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125958" y="2602354"/>
              <a:ext cx="2311839" cy="1733879"/>
            </a:xfrm>
            <a:prstGeom prst="rect">
              <a:avLst/>
            </a:prstGeom>
          </p:spPr>
        </p:pic>
      </p:grpSp>
      <p:grpSp>
        <p:nvGrpSpPr>
          <p:cNvPr id="19" name="Skupina 18"/>
          <p:cNvGrpSpPr/>
          <p:nvPr/>
        </p:nvGrpSpPr>
        <p:grpSpPr>
          <a:xfrm>
            <a:off x="608072" y="4748780"/>
            <a:ext cx="1812757" cy="2174078"/>
            <a:chOff x="608072" y="4748780"/>
            <a:chExt cx="1812757" cy="2174078"/>
          </a:xfrm>
        </p:grpSpPr>
        <p:sp>
          <p:nvSpPr>
            <p:cNvPr id="20" name="Obdélník 19"/>
            <p:cNvSpPr/>
            <p:nvPr/>
          </p:nvSpPr>
          <p:spPr>
            <a:xfrm>
              <a:off x="608072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4488" b="94845" l="5323" r="89718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73063" y="5014428"/>
              <a:ext cx="2125184" cy="1593888"/>
            </a:xfrm>
            <a:prstGeom prst="rect">
              <a:avLst/>
            </a:prstGeom>
          </p:spPr>
        </p:pic>
      </p:grpSp>
      <p:grpSp>
        <p:nvGrpSpPr>
          <p:cNvPr id="22" name="Skupina 21"/>
          <p:cNvGrpSpPr/>
          <p:nvPr/>
        </p:nvGrpSpPr>
        <p:grpSpPr>
          <a:xfrm>
            <a:off x="4432818" y="4757175"/>
            <a:ext cx="1812757" cy="2165683"/>
            <a:chOff x="4432818" y="4757175"/>
            <a:chExt cx="1812757" cy="2165683"/>
          </a:xfrm>
        </p:grpSpPr>
        <p:sp>
          <p:nvSpPr>
            <p:cNvPr id="23" name="Obdélník 22"/>
            <p:cNvSpPr/>
            <p:nvPr/>
          </p:nvSpPr>
          <p:spPr>
            <a:xfrm>
              <a:off x="4432818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5094" b="93511" l="4550" r="87534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302814" y="5132497"/>
              <a:ext cx="2046127" cy="1534595"/>
            </a:xfrm>
            <a:prstGeom prst="rect">
              <a:avLst/>
            </a:prstGeom>
          </p:spPr>
        </p:pic>
      </p:grpSp>
      <p:grpSp>
        <p:nvGrpSpPr>
          <p:cNvPr id="25" name="Skupina 24"/>
          <p:cNvGrpSpPr/>
          <p:nvPr/>
        </p:nvGrpSpPr>
        <p:grpSpPr>
          <a:xfrm>
            <a:off x="8200116" y="2376165"/>
            <a:ext cx="1812757" cy="2296190"/>
            <a:chOff x="8200116" y="2376165"/>
            <a:chExt cx="1812757" cy="2296190"/>
          </a:xfrm>
        </p:grpSpPr>
        <p:sp>
          <p:nvSpPr>
            <p:cNvPr id="26" name="Obdélník 25"/>
            <p:cNvSpPr/>
            <p:nvPr/>
          </p:nvSpPr>
          <p:spPr>
            <a:xfrm>
              <a:off x="8200116" y="2506672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 xmlns="">
                    <a14:imgLayer r:embed="rId15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8114783" y="2629826"/>
              <a:ext cx="2029286" cy="1521964"/>
            </a:xfrm>
            <a:prstGeom prst="rect">
              <a:avLst/>
            </a:prstGeom>
          </p:spPr>
        </p:pic>
      </p:grpSp>
      <p:grpSp>
        <p:nvGrpSpPr>
          <p:cNvPr id="28" name="Skupina 27"/>
          <p:cNvGrpSpPr/>
          <p:nvPr/>
        </p:nvGrpSpPr>
        <p:grpSpPr>
          <a:xfrm>
            <a:off x="6303023" y="4757175"/>
            <a:ext cx="1812757" cy="2165683"/>
            <a:chOff x="6303023" y="4757175"/>
            <a:chExt cx="1812757" cy="2165683"/>
          </a:xfrm>
        </p:grpSpPr>
        <p:sp>
          <p:nvSpPr>
            <p:cNvPr id="29" name="Obdélník 28"/>
            <p:cNvSpPr/>
            <p:nvPr/>
          </p:nvSpPr>
          <p:spPr>
            <a:xfrm>
              <a:off x="6303023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16" cstate="print">
              <a:extLst>
                <a:ext uri="{BEBA8EAE-BF5A-486C-A8C5-ECC9F3942E4B}">
                  <a14:imgProps xmlns:a14="http://schemas.microsoft.com/office/drawing/2010/main" xmlns="">
                    <a14:imgLayer r:embed="rId17">
                      <a14:imgEffect>
                        <a14:backgroundRemoval t="8126" b="88235" l="7234" r="89718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340078" y="5211383"/>
              <a:ext cx="1738646" cy="1303984"/>
            </a:xfrm>
            <a:prstGeom prst="rect">
              <a:avLst/>
            </a:prstGeom>
          </p:spPr>
        </p:pic>
      </p:grpSp>
      <p:grpSp>
        <p:nvGrpSpPr>
          <p:cNvPr id="31" name="Skupina 30"/>
          <p:cNvGrpSpPr/>
          <p:nvPr/>
        </p:nvGrpSpPr>
        <p:grpSpPr>
          <a:xfrm>
            <a:off x="8188366" y="274449"/>
            <a:ext cx="1812757" cy="2165683"/>
            <a:chOff x="8188366" y="274449"/>
            <a:chExt cx="1812757" cy="2165683"/>
          </a:xfrm>
        </p:grpSpPr>
        <p:sp>
          <p:nvSpPr>
            <p:cNvPr id="32" name="Obdélník 31"/>
            <p:cNvSpPr/>
            <p:nvPr/>
          </p:nvSpPr>
          <p:spPr>
            <a:xfrm>
              <a:off x="8188366" y="274449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18" cstate="print">
              <a:extLst>
                <a:ext uri="{BEBA8EAE-BF5A-486C-A8C5-ECC9F3942E4B}">
                  <a14:imgProps xmlns:a14="http://schemas.microsoft.com/office/drawing/2010/main" xmlns="">
                    <a14:imgLayer r:embed="rId19">
                      <a14:imgEffect>
                        <a14:backgroundRemoval t="9945" b="89994" l="6961" r="8999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8075361" y="568573"/>
              <a:ext cx="2038767" cy="1529075"/>
            </a:xfrm>
            <a:prstGeom prst="rect">
              <a:avLst/>
            </a:prstGeom>
          </p:spPr>
        </p:pic>
      </p:grpSp>
      <p:grpSp>
        <p:nvGrpSpPr>
          <p:cNvPr id="34" name="Skupina 33"/>
          <p:cNvGrpSpPr/>
          <p:nvPr/>
        </p:nvGrpSpPr>
        <p:grpSpPr>
          <a:xfrm>
            <a:off x="10012873" y="4603363"/>
            <a:ext cx="1919403" cy="2384259"/>
            <a:chOff x="10012873" y="4603363"/>
            <a:chExt cx="1919403" cy="2384259"/>
          </a:xfrm>
        </p:grpSpPr>
        <p:sp>
          <p:nvSpPr>
            <p:cNvPr id="35" name="Obdélník 34"/>
            <p:cNvSpPr/>
            <p:nvPr/>
          </p:nvSpPr>
          <p:spPr>
            <a:xfrm>
              <a:off x="10119519" y="472853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20" cstate="print">
              <a:extLst>
                <a:ext uri="{BEBA8EAE-BF5A-486C-A8C5-ECC9F3942E4B}">
                  <a14:imgProps xmlns:a14="http://schemas.microsoft.com/office/drawing/2010/main" xmlns="">
                    <a14:imgLayer r:embed="rId21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9714840" y="4901396"/>
              <a:ext cx="2384259" cy="1788194"/>
            </a:xfrm>
            <a:prstGeom prst="rect">
              <a:avLst/>
            </a:prstGeom>
          </p:spPr>
        </p:pic>
      </p:grpSp>
      <p:grpSp>
        <p:nvGrpSpPr>
          <p:cNvPr id="37" name="Skupina 36"/>
          <p:cNvGrpSpPr/>
          <p:nvPr/>
        </p:nvGrpSpPr>
        <p:grpSpPr>
          <a:xfrm>
            <a:off x="8129223" y="4653404"/>
            <a:ext cx="1883650" cy="2253369"/>
            <a:chOff x="8129223" y="4653404"/>
            <a:chExt cx="1883650" cy="2253369"/>
          </a:xfrm>
        </p:grpSpPr>
        <p:sp>
          <p:nvSpPr>
            <p:cNvPr id="38" name="Obdélník 37"/>
            <p:cNvSpPr/>
            <p:nvPr/>
          </p:nvSpPr>
          <p:spPr>
            <a:xfrm>
              <a:off x="8200116" y="473889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Obrázek 38"/>
            <p:cNvPicPr>
              <a:picLocks noChangeAspect="1"/>
            </p:cNvPicPr>
            <p:nvPr/>
          </p:nvPicPr>
          <p:blipFill>
            <a:blip r:embed="rId22" cstate="print">
              <a:extLst>
                <a:ext uri="{BEBA8EAE-BF5A-486C-A8C5-ECC9F3942E4B}">
                  <a14:imgProps xmlns:a14="http://schemas.microsoft.com/office/drawing/2010/main" xmlns="">
                    <a14:imgLayer r:embed="rId23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7847552" y="4935075"/>
              <a:ext cx="2253369" cy="1690027"/>
            </a:xfrm>
            <a:prstGeom prst="rect">
              <a:avLst/>
            </a:prstGeom>
          </p:spPr>
        </p:pic>
      </p:grpSp>
      <p:grpSp>
        <p:nvGrpSpPr>
          <p:cNvPr id="40" name="Skupina 39"/>
          <p:cNvGrpSpPr/>
          <p:nvPr/>
        </p:nvGrpSpPr>
        <p:grpSpPr>
          <a:xfrm>
            <a:off x="6298898" y="2435377"/>
            <a:ext cx="1812757" cy="2253941"/>
            <a:chOff x="6298898" y="2435377"/>
            <a:chExt cx="1812757" cy="2253941"/>
          </a:xfrm>
        </p:grpSpPr>
        <p:sp>
          <p:nvSpPr>
            <p:cNvPr id="41" name="Obdélník 40"/>
            <p:cNvSpPr/>
            <p:nvPr/>
          </p:nvSpPr>
          <p:spPr>
            <a:xfrm>
              <a:off x="6298898" y="252363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24" cstate="print">
              <a:extLst>
                <a:ext uri="{BEBA8EAE-BF5A-486C-A8C5-ECC9F3942E4B}">
                  <a14:imgProps xmlns:a14="http://schemas.microsoft.com/office/drawing/2010/main" xmlns="">
                    <a14:imgLayer r:embed="rId25">
                      <a14:imgEffect>
                        <a14:backgroundRemoval t="9582" b="89630" l="8144" r="8817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041964" y="2701832"/>
              <a:ext cx="2131637" cy="1598728"/>
            </a:xfrm>
            <a:prstGeom prst="rect">
              <a:avLst/>
            </a:prstGeom>
          </p:spPr>
        </p:pic>
      </p:grpSp>
      <p:grpSp>
        <p:nvGrpSpPr>
          <p:cNvPr id="43" name="Skupina 42"/>
          <p:cNvGrpSpPr/>
          <p:nvPr/>
        </p:nvGrpSpPr>
        <p:grpSpPr>
          <a:xfrm>
            <a:off x="10119519" y="2448365"/>
            <a:ext cx="1812757" cy="2215404"/>
            <a:chOff x="10119519" y="2448365"/>
            <a:chExt cx="1812757" cy="2215404"/>
          </a:xfrm>
        </p:grpSpPr>
        <p:sp>
          <p:nvSpPr>
            <p:cNvPr id="44" name="Obdélník 43"/>
            <p:cNvSpPr/>
            <p:nvPr/>
          </p:nvSpPr>
          <p:spPr>
            <a:xfrm>
              <a:off x="10119519" y="2498086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26" cstate="print">
              <a:extLst>
                <a:ext uri="{BEBA8EAE-BF5A-486C-A8C5-ECC9F3942E4B}">
                  <a14:imgProps xmlns:a14="http://schemas.microsoft.com/office/drawing/2010/main" xmlns="">
                    <a14:imgLayer r:embed="rId27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10060962" y="2689599"/>
              <a:ext cx="1929871" cy="1447404"/>
            </a:xfrm>
            <a:prstGeom prst="rect">
              <a:avLst/>
            </a:prstGeom>
          </p:spPr>
        </p:pic>
      </p:grpSp>
      <p:grpSp>
        <p:nvGrpSpPr>
          <p:cNvPr id="46" name="Skupina 45"/>
          <p:cNvGrpSpPr/>
          <p:nvPr/>
        </p:nvGrpSpPr>
        <p:grpSpPr>
          <a:xfrm>
            <a:off x="10119519" y="274449"/>
            <a:ext cx="1812757" cy="2165683"/>
            <a:chOff x="10119519" y="274449"/>
            <a:chExt cx="1812757" cy="2165683"/>
          </a:xfrm>
        </p:grpSpPr>
        <p:sp>
          <p:nvSpPr>
            <p:cNvPr id="47" name="Obdélník 46"/>
            <p:cNvSpPr/>
            <p:nvPr/>
          </p:nvSpPr>
          <p:spPr>
            <a:xfrm>
              <a:off x="10119519" y="274449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Obrázek 47"/>
            <p:cNvPicPr>
              <a:picLocks noChangeAspect="1"/>
            </p:cNvPicPr>
            <p:nvPr/>
          </p:nvPicPr>
          <p:blipFill>
            <a:blip r:embed="rId28" cstate="print">
              <a:extLst>
                <a:ext uri="{BEBA8EAE-BF5A-486C-A8C5-ECC9F3942E4B}">
                  <a14:imgProps xmlns:a14="http://schemas.microsoft.com/office/drawing/2010/main" xmlns="">
                    <a14:imgLayer r:embed="rId29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9966558" y="651461"/>
              <a:ext cx="1965455" cy="1474092"/>
            </a:xfrm>
            <a:prstGeom prst="rect">
              <a:avLst/>
            </a:prstGeom>
          </p:spPr>
        </p:pic>
      </p:grpSp>
      <p:grpSp>
        <p:nvGrpSpPr>
          <p:cNvPr id="49" name="Skupina 48"/>
          <p:cNvGrpSpPr/>
          <p:nvPr/>
        </p:nvGrpSpPr>
        <p:grpSpPr>
          <a:xfrm>
            <a:off x="629765" y="2382196"/>
            <a:ext cx="1812757" cy="2307121"/>
            <a:chOff x="629765" y="2382196"/>
            <a:chExt cx="1812757" cy="2307121"/>
          </a:xfrm>
        </p:grpSpPr>
        <p:sp>
          <p:nvSpPr>
            <p:cNvPr id="50" name="Obdélník 49"/>
            <p:cNvSpPr/>
            <p:nvPr/>
          </p:nvSpPr>
          <p:spPr>
            <a:xfrm>
              <a:off x="629765" y="252363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1" name="Obrázek 50"/>
            <p:cNvPicPr>
              <a:picLocks noChangeAspect="1"/>
            </p:cNvPicPr>
            <p:nvPr/>
          </p:nvPicPr>
          <p:blipFill>
            <a:blip r:embed="rId30" cstate="print">
              <a:extLst>
                <a:ext uri="{BEBA8EAE-BF5A-486C-A8C5-ECC9F3942E4B}">
                  <a14:imgProps xmlns:a14="http://schemas.microsoft.com/office/drawing/2010/main" xmlns="">
                    <a14:imgLayer r:embed="rId31">
                      <a14:imgEffect>
                        <a14:backgroundRemoval t="9945" b="89994" l="9964" r="95405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31970" y="2639972"/>
              <a:ext cx="2062210" cy="1546658"/>
            </a:xfrm>
            <a:prstGeom prst="rect">
              <a:avLst/>
            </a:prstGeom>
          </p:spPr>
        </p:pic>
      </p:grpSp>
      <p:grpSp>
        <p:nvGrpSpPr>
          <p:cNvPr id="52" name="Skupina 51"/>
          <p:cNvGrpSpPr/>
          <p:nvPr/>
        </p:nvGrpSpPr>
        <p:grpSpPr>
          <a:xfrm>
            <a:off x="2549169" y="4758581"/>
            <a:ext cx="1812757" cy="2165683"/>
            <a:chOff x="2549169" y="4758581"/>
            <a:chExt cx="1812757" cy="2165683"/>
          </a:xfrm>
        </p:grpSpPr>
        <p:sp>
          <p:nvSpPr>
            <p:cNvPr id="53" name="Obdélník 52"/>
            <p:cNvSpPr/>
            <p:nvPr/>
          </p:nvSpPr>
          <p:spPr>
            <a:xfrm>
              <a:off x="2549169" y="475858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4" name="Obrázek 53"/>
            <p:cNvPicPr>
              <a:picLocks noChangeAspect="1"/>
            </p:cNvPicPr>
            <p:nvPr/>
          </p:nvPicPr>
          <p:blipFill>
            <a:blip r:embed="rId32" cstate="print">
              <a:extLst>
                <a:ext uri="{BEBA8EAE-BF5A-486C-A8C5-ECC9F3942E4B}">
                  <a14:imgProps xmlns:a14="http://schemas.microsoft.com/office/drawing/2010/main" xmlns="">
                    <a14:imgLayer r:embed="rId33">
                      <a14:imgEffect>
                        <a14:backgroundRemoval t="8551" b="88599" l="12875" r="92903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314287" y="5053209"/>
              <a:ext cx="2021770" cy="1516327"/>
            </a:xfrm>
            <a:prstGeom prst="rect">
              <a:avLst/>
            </a:prstGeom>
          </p:spPr>
        </p:pic>
      </p:grpSp>
      <p:grpSp>
        <p:nvGrpSpPr>
          <p:cNvPr id="55" name="Skupina 54"/>
          <p:cNvGrpSpPr/>
          <p:nvPr/>
        </p:nvGrpSpPr>
        <p:grpSpPr>
          <a:xfrm>
            <a:off x="2525673" y="288514"/>
            <a:ext cx="1812757" cy="2165683"/>
            <a:chOff x="2525673" y="288514"/>
            <a:chExt cx="1812757" cy="2165683"/>
          </a:xfrm>
        </p:grpSpPr>
        <p:sp>
          <p:nvSpPr>
            <p:cNvPr id="56" name="Obdélník 55"/>
            <p:cNvSpPr/>
            <p:nvPr/>
          </p:nvSpPr>
          <p:spPr>
            <a:xfrm>
              <a:off x="2525673" y="28851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7" name="Obrázek 56"/>
            <p:cNvPicPr>
              <a:picLocks noChangeAspect="1"/>
            </p:cNvPicPr>
            <p:nvPr/>
          </p:nvPicPr>
          <p:blipFill>
            <a:blip r:embed="rId34" cstate="print">
              <a:extLst>
                <a:ext uri="{BEBA8EAE-BF5A-486C-A8C5-ECC9F3942E4B}">
                  <a14:imgProps xmlns:a14="http://schemas.microsoft.com/office/drawing/2010/main" xmlns="">
                    <a14:imgLayer r:embed="rId35">
                      <a14:imgEffect>
                        <a14:backgroundRemoval t="8187" b="88175" l="4186" r="89445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533230" y="630306"/>
              <a:ext cx="1949855" cy="1462391"/>
            </a:xfrm>
            <a:prstGeom prst="rect">
              <a:avLst/>
            </a:prstGeom>
          </p:spPr>
        </p:pic>
      </p:grpSp>
      <p:grpSp>
        <p:nvGrpSpPr>
          <p:cNvPr id="58" name="Skupina 57"/>
          <p:cNvGrpSpPr/>
          <p:nvPr/>
        </p:nvGrpSpPr>
        <p:grpSpPr>
          <a:xfrm>
            <a:off x="6298898" y="290095"/>
            <a:ext cx="1860715" cy="2165683"/>
            <a:chOff x="6298898" y="290095"/>
            <a:chExt cx="1860715" cy="2165683"/>
          </a:xfrm>
        </p:grpSpPr>
        <p:sp>
          <p:nvSpPr>
            <p:cNvPr id="59" name="Obdélník 58"/>
            <p:cNvSpPr/>
            <p:nvPr/>
          </p:nvSpPr>
          <p:spPr>
            <a:xfrm>
              <a:off x="6298898" y="29009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0" name="Obrázek 59"/>
            <p:cNvPicPr>
              <a:picLocks noChangeAspect="1"/>
            </p:cNvPicPr>
            <p:nvPr/>
          </p:nvPicPr>
          <p:blipFill>
            <a:blip r:embed="rId30" cstate="print">
              <a:extLst>
                <a:ext uri="{BEBA8EAE-BF5A-486C-A8C5-ECC9F3942E4B}">
                  <a14:imgProps xmlns:a14="http://schemas.microsoft.com/office/drawing/2010/main" xmlns="">
                    <a14:imgLayer r:embed="rId31">
                      <a14:imgEffect>
                        <a14:backgroundRemoval t="9945" b="89994" l="9964" r="95405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355179" y="556247"/>
              <a:ext cx="2062210" cy="1546658"/>
            </a:xfrm>
            <a:prstGeom prst="rect">
              <a:avLst/>
            </a:prstGeom>
          </p:spPr>
        </p:pic>
      </p:grpSp>
      <p:sp>
        <p:nvSpPr>
          <p:cNvPr id="61" name="Obdélník 60"/>
          <p:cNvSpPr/>
          <p:nvPr/>
        </p:nvSpPr>
        <p:spPr>
          <a:xfrm>
            <a:off x="6316411" y="28851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3584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" dur="indefinite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8" dur="indefinite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9" dur="indefinite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4" dur="indefinit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5" dur="indefinite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0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1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6" dur="indefinit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7" dur="indefinite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2" dur="indefinit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3" dur="indefinite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8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9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4" dur="indefinit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5" dur="indefinite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0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1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6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7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2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3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8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9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4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5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6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2" name="Skupina 41"/>
          <p:cNvGrpSpPr/>
          <p:nvPr/>
        </p:nvGrpSpPr>
        <p:grpSpPr>
          <a:xfrm>
            <a:off x="516738" y="108601"/>
            <a:ext cx="1812757" cy="2165683"/>
            <a:chOff x="606890" y="272811"/>
            <a:chExt cx="1812757" cy="2165683"/>
          </a:xfrm>
        </p:grpSpPr>
        <p:sp>
          <p:nvSpPr>
            <p:cNvPr id="41" name="Obdélník 40"/>
            <p:cNvSpPr/>
            <p:nvPr/>
          </p:nvSpPr>
          <p:spPr>
            <a:xfrm>
              <a:off x="606890" y="27281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597641" y="598972"/>
              <a:ext cx="1928136" cy="1446102"/>
            </a:xfrm>
            <a:prstGeom prst="rect">
              <a:avLst/>
            </a:prstGeom>
          </p:spPr>
        </p:pic>
      </p:grpSp>
      <p:grpSp>
        <p:nvGrpSpPr>
          <p:cNvPr id="44" name="Skupina 43"/>
          <p:cNvGrpSpPr/>
          <p:nvPr/>
        </p:nvGrpSpPr>
        <p:grpSpPr>
          <a:xfrm>
            <a:off x="4307476" y="0"/>
            <a:ext cx="1812757" cy="2289987"/>
            <a:chOff x="4397628" y="164210"/>
            <a:chExt cx="1812757" cy="2289987"/>
          </a:xfrm>
        </p:grpSpPr>
        <p:sp>
          <p:nvSpPr>
            <p:cNvPr id="34" name="Obdélník 33"/>
            <p:cNvSpPr/>
            <p:nvPr/>
          </p:nvSpPr>
          <p:spPr>
            <a:xfrm>
              <a:off x="4397628" y="28851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251369" y="427370"/>
              <a:ext cx="2105275" cy="1578956"/>
            </a:xfrm>
            <a:prstGeom prst="ellipse">
              <a:avLst/>
            </a:prstGeom>
          </p:spPr>
        </p:pic>
      </p:grpSp>
      <p:grpSp>
        <p:nvGrpSpPr>
          <p:cNvPr id="46" name="Skupina 45"/>
          <p:cNvGrpSpPr/>
          <p:nvPr/>
        </p:nvGrpSpPr>
        <p:grpSpPr>
          <a:xfrm>
            <a:off x="2459016" y="2359424"/>
            <a:ext cx="1812757" cy="2165683"/>
            <a:chOff x="2549168" y="2523634"/>
            <a:chExt cx="1812757" cy="2165683"/>
          </a:xfrm>
        </p:grpSpPr>
        <p:sp>
          <p:nvSpPr>
            <p:cNvPr id="26" name="Obdélník 25"/>
            <p:cNvSpPr/>
            <p:nvPr/>
          </p:nvSpPr>
          <p:spPr>
            <a:xfrm>
              <a:off x="2549168" y="252363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7459" b="87508" l="11783" r="9181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544079" y="2792312"/>
              <a:ext cx="1821514" cy="1366136"/>
            </a:xfrm>
            <a:prstGeom prst="rect">
              <a:avLst/>
            </a:prstGeom>
          </p:spPr>
        </p:pic>
      </p:grpSp>
      <p:grpSp>
        <p:nvGrpSpPr>
          <p:cNvPr id="48" name="Skupina 47"/>
          <p:cNvGrpSpPr/>
          <p:nvPr/>
        </p:nvGrpSpPr>
        <p:grpSpPr>
          <a:xfrm>
            <a:off x="4324786" y="2149164"/>
            <a:ext cx="1830637" cy="2350394"/>
            <a:chOff x="4414938" y="2313374"/>
            <a:chExt cx="1830637" cy="2350394"/>
          </a:xfrm>
        </p:grpSpPr>
        <p:sp>
          <p:nvSpPr>
            <p:cNvPr id="33" name="Obdélník 32"/>
            <p:cNvSpPr/>
            <p:nvPr/>
          </p:nvSpPr>
          <p:spPr>
            <a:xfrm>
              <a:off x="4432818" y="249808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7" name="Obrázek 46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7702" b="91146" l="10919" r="87944">
                          <a14:backgroundMark x1="79618" y1="53972" x2="84622" y2="43420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125958" y="2602354"/>
              <a:ext cx="2311839" cy="1733879"/>
            </a:xfrm>
            <a:prstGeom prst="rect">
              <a:avLst/>
            </a:prstGeom>
          </p:spPr>
        </p:pic>
      </p:grpSp>
      <p:grpSp>
        <p:nvGrpSpPr>
          <p:cNvPr id="50" name="Skupina 49"/>
          <p:cNvGrpSpPr/>
          <p:nvPr/>
        </p:nvGrpSpPr>
        <p:grpSpPr>
          <a:xfrm>
            <a:off x="517920" y="4584570"/>
            <a:ext cx="1812757" cy="2174078"/>
            <a:chOff x="608072" y="4748780"/>
            <a:chExt cx="1812757" cy="2174078"/>
          </a:xfrm>
        </p:grpSpPr>
        <p:sp>
          <p:nvSpPr>
            <p:cNvPr id="27" name="Obdélník 26"/>
            <p:cNvSpPr/>
            <p:nvPr/>
          </p:nvSpPr>
          <p:spPr>
            <a:xfrm>
              <a:off x="608072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9" name="Obrázek 48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4488" b="94845" l="5323" r="89718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73063" y="5014428"/>
              <a:ext cx="2125184" cy="1593888"/>
            </a:xfrm>
            <a:prstGeom prst="rect">
              <a:avLst/>
            </a:prstGeom>
          </p:spPr>
        </p:pic>
      </p:grpSp>
      <p:grpSp>
        <p:nvGrpSpPr>
          <p:cNvPr id="52" name="Skupina 51"/>
          <p:cNvGrpSpPr/>
          <p:nvPr/>
        </p:nvGrpSpPr>
        <p:grpSpPr>
          <a:xfrm>
            <a:off x="4342666" y="4592965"/>
            <a:ext cx="1812757" cy="2165683"/>
            <a:chOff x="4432818" y="4757175"/>
            <a:chExt cx="1812757" cy="2165683"/>
          </a:xfrm>
        </p:grpSpPr>
        <p:sp>
          <p:nvSpPr>
            <p:cNvPr id="29" name="Obdélník 28"/>
            <p:cNvSpPr/>
            <p:nvPr/>
          </p:nvSpPr>
          <p:spPr>
            <a:xfrm>
              <a:off x="4432818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1" name="Obrázek 50"/>
            <p:cNvPicPr>
              <a:picLocks noChangeAspect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5094" b="93511" l="4550" r="87534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302814" y="5132497"/>
              <a:ext cx="2046127" cy="1534595"/>
            </a:xfrm>
            <a:prstGeom prst="rect">
              <a:avLst/>
            </a:prstGeom>
          </p:spPr>
        </p:pic>
      </p:grpSp>
      <p:grpSp>
        <p:nvGrpSpPr>
          <p:cNvPr id="56" name="Skupina 55"/>
          <p:cNvGrpSpPr/>
          <p:nvPr/>
        </p:nvGrpSpPr>
        <p:grpSpPr>
          <a:xfrm>
            <a:off x="6212871" y="4592965"/>
            <a:ext cx="1812757" cy="2165683"/>
            <a:chOff x="6303023" y="4757175"/>
            <a:chExt cx="1812757" cy="2165683"/>
          </a:xfrm>
        </p:grpSpPr>
        <p:sp>
          <p:nvSpPr>
            <p:cNvPr id="30" name="Obdélník 29"/>
            <p:cNvSpPr/>
            <p:nvPr/>
          </p:nvSpPr>
          <p:spPr>
            <a:xfrm>
              <a:off x="6303023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5" name="Obrázek 54"/>
            <p:cNvPicPr>
              <a:picLocks noChangeAspect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 xmlns="">
                    <a14:imgLayer r:embed="rId15">
                      <a14:imgEffect>
                        <a14:backgroundRemoval t="8126" b="88235" l="7234" r="89718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340078" y="5211383"/>
              <a:ext cx="1738646" cy="1303984"/>
            </a:xfrm>
            <a:prstGeom prst="rect">
              <a:avLst/>
            </a:prstGeom>
          </p:spPr>
        </p:pic>
      </p:grpSp>
      <p:grpSp>
        <p:nvGrpSpPr>
          <p:cNvPr id="58" name="Skupina 57"/>
          <p:cNvGrpSpPr/>
          <p:nvPr/>
        </p:nvGrpSpPr>
        <p:grpSpPr>
          <a:xfrm>
            <a:off x="8098214" y="110239"/>
            <a:ext cx="1812757" cy="2165683"/>
            <a:chOff x="8188366" y="274449"/>
            <a:chExt cx="1812757" cy="2165683"/>
          </a:xfrm>
        </p:grpSpPr>
        <p:sp>
          <p:nvSpPr>
            <p:cNvPr id="38" name="Obdélník 37"/>
            <p:cNvSpPr/>
            <p:nvPr/>
          </p:nvSpPr>
          <p:spPr>
            <a:xfrm>
              <a:off x="8188366" y="274449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7" name="Obrázek 56"/>
            <p:cNvPicPr>
              <a:picLocks noChangeAspect="1"/>
            </p:cNvPicPr>
            <p:nvPr/>
          </p:nvPicPr>
          <p:blipFill>
            <a:blip r:embed="rId16" cstate="print">
              <a:extLst>
                <a:ext uri="{BEBA8EAE-BF5A-486C-A8C5-ECC9F3942E4B}">
                  <a14:imgProps xmlns:a14="http://schemas.microsoft.com/office/drawing/2010/main" xmlns="">
                    <a14:imgLayer r:embed="rId17">
                      <a14:imgEffect>
                        <a14:backgroundRemoval t="9945" b="89994" l="6961" r="8999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8075361" y="568573"/>
              <a:ext cx="2038767" cy="1529075"/>
            </a:xfrm>
            <a:prstGeom prst="rect">
              <a:avLst/>
            </a:prstGeom>
          </p:spPr>
        </p:pic>
      </p:grpSp>
      <p:grpSp>
        <p:nvGrpSpPr>
          <p:cNvPr id="60" name="Skupina 59"/>
          <p:cNvGrpSpPr/>
          <p:nvPr/>
        </p:nvGrpSpPr>
        <p:grpSpPr>
          <a:xfrm>
            <a:off x="9922721" y="4439153"/>
            <a:ext cx="1919403" cy="2384259"/>
            <a:chOff x="10012873" y="4603363"/>
            <a:chExt cx="1919403" cy="2384259"/>
          </a:xfrm>
        </p:grpSpPr>
        <p:sp>
          <p:nvSpPr>
            <p:cNvPr id="32" name="Obdélník 31"/>
            <p:cNvSpPr/>
            <p:nvPr/>
          </p:nvSpPr>
          <p:spPr>
            <a:xfrm>
              <a:off x="10119519" y="472853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9" name="Obrázek 58"/>
            <p:cNvPicPr>
              <a:picLocks noChangeAspect="1"/>
            </p:cNvPicPr>
            <p:nvPr/>
          </p:nvPicPr>
          <p:blipFill>
            <a:blip r:embed="rId18" cstate="print">
              <a:extLst>
                <a:ext uri="{BEBA8EAE-BF5A-486C-A8C5-ECC9F3942E4B}">
                  <a14:imgProps xmlns:a14="http://schemas.microsoft.com/office/drawing/2010/main" xmlns="">
                    <a14:imgLayer r:embed="rId19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9714840" y="4901396"/>
              <a:ext cx="2384259" cy="1788194"/>
            </a:xfrm>
            <a:prstGeom prst="rect">
              <a:avLst/>
            </a:prstGeom>
          </p:spPr>
        </p:pic>
      </p:grpSp>
      <p:grpSp>
        <p:nvGrpSpPr>
          <p:cNvPr id="62" name="Skupina 61"/>
          <p:cNvGrpSpPr/>
          <p:nvPr/>
        </p:nvGrpSpPr>
        <p:grpSpPr>
          <a:xfrm>
            <a:off x="8039071" y="4489194"/>
            <a:ext cx="1883650" cy="2253369"/>
            <a:chOff x="8129223" y="4653404"/>
            <a:chExt cx="1883650" cy="2253369"/>
          </a:xfrm>
        </p:grpSpPr>
        <p:sp>
          <p:nvSpPr>
            <p:cNvPr id="31" name="Obdélník 30"/>
            <p:cNvSpPr/>
            <p:nvPr/>
          </p:nvSpPr>
          <p:spPr>
            <a:xfrm>
              <a:off x="8200116" y="473889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1" name="Obrázek 60"/>
            <p:cNvPicPr>
              <a:picLocks noChangeAspect="1"/>
            </p:cNvPicPr>
            <p:nvPr/>
          </p:nvPicPr>
          <p:blipFill>
            <a:blip r:embed="rId20" cstate="print">
              <a:extLst>
                <a:ext uri="{BEBA8EAE-BF5A-486C-A8C5-ECC9F3942E4B}">
                  <a14:imgProps xmlns:a14="http://schemas.microsoft.com/office/drawing/2010/main" xmlns="">
                    <a14:imgLayer r:embed="rId21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7847552" y="4935075"/>
              <a:ext cx="2253369" cy="1690027"/>
            </a:xfrm>
            <a:prstGeom prst="rect">
              <a:avLst/>
            </a:prstGeom>
          </p:spPr>
        </p:pic>
      </p:grpSp>
      <p:grpSp>
        <p:nvGrpSpPr>
          <p:cNvPr id="64" name="Skupina 63"/>
          <p:cNvGrpSpPr/>
          <p:nvPr/>
        </p:nvGrpSpPr>
        <p:grpSpPr>
          <a:xfrm>
            <a:off x="6208746" y="2271167"/>
            <a:ext cx="1812757" cy="2253941"/>
            <a:chOff x="6298898" y="2435377"/>
            <a:chExt cx="1812757" cy="2253941"/>
          </a:xfrm>
        </p:grpSpPr>
        <p:sp>
          <p:nvSpPr>
            <p:cNvPr id="35" name="Obdélník 34"/>
            <p:cNvSpPr/>
            <p:nvPr/>
          </p:nvSpPr>
          <p:spPr>
            <a:xfrm>
              <a:off x="6298898" y="252363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3" name="Obrázek 62"/>
            <p:cNvPicPr>
              <a:picLocks noChangeAspect="1"/>
            </p:cNvPicPr>
            <p:nvPr/>
          </p:nvPicPr>
          <p:blipFill>
            <a:blip r:embed="rId22" cstate="print">
              <a:extLst>
                <a:ext uri="{BEBA8EAE-BF5A-486C-A8C5-ECC9F3942E4B}">
                  <a14:imgProps xmlns:a14="http://schemas.microsoft.com/office/drawing/2010/main" xmlns="">
                    <a14:imgLayer r:embed="rId23">
                      <a14:imgEffect>
                        <a14:backgroundRemoval t="9582" b="89630" l="8144" r="8817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041964" y="2701832"/>
              <a:ext cx="2131637" cy="1598728"/>
            </a:xfrm>
            <a:prstGeom prst="rect">
              <a:avLst/>
            </a:prstGeom>
          </p:spPr>
        </p:pic>
      </p:grpSp>
      <p:grpSp>
        <p:nvGrpSpPr>
          <p:cNvPr id="66" name="Skupina 65"/>
          <p:cNvGrpSpPr/>
          <p:nvPr/>
        </p:nvGrpSpPr>
        <p:grpSpPr>
          <a:xfrm>
            <a:off x="10029367" y="2284155"/>
            <a:ext cx="1812757" cy="2215404"/>
            <a:chOff x="10119519" y="2448365"/>
            <a:chExt cx="1812757" cy="2215404"/>
          </a:xfrm>
        </p:grpSpPr>
        <p:sp>
          <p:nvSpPr>
            <p:cNvPr id="39" name="Obdélník 38"/>
            <p:cNvSpPr/>
            <p:nvPr/>
          </p:nvSpPr>
          <p:spPr>
            <a:xfrm>
              <a:off x="10119519" y="2498086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5" name="Obrázek 64"/>
            <p:cNvPicPr>
              <a:picLocks noChangeAspect="1"/>
            </p:cNvPicPr>
            <p:nvPr/>
          </p:nvPicPr>
          <p:blipFill>
            <a:blip r:embed="rId24" cstate="print">
              <a:extLst>
                <a:ext uri="{BEBA8EAE-BF5A-486C-A8C5-ECC9F3942E4B}">
                  <a14:imgProps xmlns:a14="http://schemas.microsoft.com/office/drawing/2010/main" xmlns="">
                    <a14:imgLayer r:embed="rId25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10060962" y="2689599"/>
              <a:ext cx="1929871" cy="1447404"/>
            </a:xfrm>
            <a:prstGeom prst="rect">
              <a:avLst/>
            </a:prstGeom>
          </p:spPr>
        </p:pic>
      </p:grpSp>
      <p:grpSp>
        <p:nvGrpSpPr>
          <p:cNvPr id="68" name="Skupina 67"/>
          <p:cNvGrpSpPr/>
          <p:nvPr/>
        </p:nvGrpSpPr>
        <p:grpSpPr>
          <a:xfrm>
            <a:off x="10029367" y="110239"/>
            <a:ext cx="1812757" cy="2165683"/>
            <a:chOff x="10119519" y="274449"/>
            <a:chExt cx="1812757" cy="2165683"/>
          </a:xfrm>
        </p:grpSpPr>
        <p:sp>
          <p:nvSpPr>
            <p:cNvPr id="40" name="Obdélník 39"/>
            <p:cNvSpPr/>
            <p:nvPr/>
          </p:nvSpPr>
          <p:spPr>
            <a:xfrm>
              <a:off x="10119519" y="274449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7" name="Obrázek 66"/>
            <p:cNvPicPr>
              <a:picLocks noChangeAspect="1"/>
            </p:cNvPicPr>
            <p:nvPr/>
          </p:nvPicPr>
          <p:blipFill>
            <a:blip r:embed="rId26" cstate="print">
              <a:extLst>
                <a:ext uri="{BEBA8EAE-BF5A-486C-A8C5-ECC9F3942E4B}">
                  <a14:imgProps xmlns:a14="http://schemas.microsoft.com/office/drawing/2010/main" xmlns="">
                    <a14:imgLayer r:embed="rId27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9966558" y="651461"/>
              <a:ext cx="1965455" cy="1474092"/>
            </a:xfrm>
            <a:prstGeom prst="rect">
              <a:avLst/>
            </a:prstGeom>
          </p:spPr>
        </p:pic>
      </p:grpSp>
      <p:grpSp>
        <p:nvGrpSpPr>
          <p:cNvPr id="70" name="Skupina 69"/>
          <p:cNvGrpSpPr/>
          <p:nvPr/>
        </p:nvGrpSpPr>
        <p:grpSpPr>
          <a:xfrm>
            <a:off x="539613" y="2217986"/>
            <a:ext cx="1812757" cy="2307121"/>
            <a:chOff x="629765" y="2382196"/>
            <a:chExt cx="1812757" cy="2307121"/>
          </a:xfrm>
        </p:grpSpPr>
        <p:sp>
          <p:nvSpPr>
            <p:cNvPr id="24" name="Obdélník 23"/>
            <p:cNvSpPr/>
            <p:nvPr/>
          </p:nvSpPr>
          <p:spPr>
            <a:xfrm>
              <a:off x="629765" y="252363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9" name="Obrázek 68"/>
            <p:cNvPicPr>
              <a:picLocks noChangeAspect="1"/>
            </p:cNvPicPr>
            <p:nvPr/>
          </p:nvPicPr>
          <p:blipFill>
            <a:blip r:embed="rId28" cstate="print">
              <a:extLst>
                <a:ext uri="{BEBA8EAE-BF5A-486C-A8C5-ECC9F3942E4B}">
                  <a14:imgProps xmlns:a14="http://schemas.microsoft.com/office/drawing/2010/main" xmlns="">
                    <a14:imgLayer r:embed="rId29">
                      <a14:imgEffect>
                        <a14:backgroundRemoval t="9945" b="89994" l="9964" r="95405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31970" y="2639972"/>
              <a:ext cx="2062210" cy="1546658"/>
            </a:xfrm>
            <a:prstGeom prst="rect">
              <a:avLst/>
            </a:prstGeom>
          </p:spPr>
        </p:pic>
      </p:grpSp>
      <p:grpSp>
        <p:nvGrpSpPr>
          <p:cNvPr id="72" name="Skupina 71"/>
          <p:cNvGrpSpPr/>
          <p:nvPr/>
        </p:nvGrpSpPr>
        <p:grpSpPr>
          <a:xfrm>
            <a:off x="2459017" y="4594371"/>
            <a:ext cx="1812757" cy="2165683"/>
            <a:chOff x="2549169" y="4758581"/>
            <a:chExt cx="1812757" cy="2165683"/>
          </a:xfrm>
        </p:grpSpPr>
        <p:sp>
          <p:nvSpPr>
            <p:cNvPr id="28" name="Obdélník 27"/>
            <p:cNvSpPr/>
            <p:nvPr/>
          </p:nvSpPr>
          <p:spPr>
            <a:xfrm>
              <a:off x="2549169" y="475858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1" name="Obrázek 70"/>
            <p:cNvPicPr>
              <a:picLocks noChangeAspect="1"/>
            </p:cNvPicPr>
            <p:nvPr/>
          </p:nvPicPr>
          <p:blipFill>
            <a:blip r:embed="rId30" cstate="print">
              <a:extLst>
                <a:ext uri="{BEBA8EAE-BF5A-486C-A8C5-ECC9F3942E4B}">
                  <a14:imgProps xmlns:a14="http://schemas.microsoft.com/office/drawing/2010/main" xmlns="">
                    <a14:imgLayer r:embed="rId31">
                      <a14:imgEffect>
                        <a14:backgroundRemoval t="8551" b="88599" l="12875" r="92903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314287" y="5053209"/>
              <a:ext cx="2021770" cy="1516327"/>
            </a:xfrm>
            <a:prstGeom prst="rect">
              <a:avLst/>
            </a:prstGeom>
          </p:spPr>
        </p:pic>
      </p:grpSp>
      <p:grpSp>
        <p:nvGrpSpPr>
          <p:cNvPr id="74" name="Skupina 73"/>
          <p:cNvGrpSpPr/>
          <p:nvPr/>
        </p:nvGrpSpPr>
        <p:grpSpPr>
          <a:xfrm>
            <a:off x="2435521" y="124304"/>
            <a:ext cx="1812757" cy="2165683"/>
            <a:chOff x="2525673" y="288514"/>
            <a:chExt cx="1812757" cy="2165683"/>
          </a:xfrm>
        </p:grpSpPr>
        <p:sp>
          <p:nvSpPr>
            <p:cNvPr id="25" name="Obdélník 24"/>
            <p:cNvSpPr/>
            <p:nvPr/>
          </p:nvSpPr>
          <p:spPr>
            <a:xfrm>
              <a:off x="2525673" y="28851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3" name="Obrázek 72"/>
            <p:cNvPicPr>
              <a:picLocks noChangeAspect="1"/>
            </p:cNvPicPr>
            <p:nvPr/>
          </p:nvPicPr>
          <p:blipFill>
            <a:blip r:embed="rId32" cstate="print">
              <a:extLst>
                <a:ext uri="{BEBA8EAE-BF5A-486C-A8C5-ECC9F3942E4B}">
                  <a14:imgProps xmlns:a14="http://schemas.microsoft.com/office/drawing/2010/main" xmlns="">
                    <a14:imgLayer r:embed="rId33">
                      <a14:imgEffect>
                        <a14:backgroundRemoval t="8187" b="88175" l="4186" r="89445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533230" y="630306"/>
              <a:ext cx="1949855" cy="1462391"/>
            </a:xfrm>
            <a:prstGeom prst="rect">
              <a:avLst/>
            </a:prstGeom>
          </p:spPr>
        </p:pic>
      </p:grpSp>
      <p:sp>
        <p:nvSpPr>
          <p:cNvPr id="36" name="Obdélník 35"/>
          <p:cNvSpPr/>
          <p:nvPr/>
        </p:nvSpPr>
        <p:spPr>
          <a:xfrm>
            <a:off x="6208746" y="125885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613" y="234908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435521" y="11396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459016" y="234908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6738" y="4606226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457835" y="4607632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341484" y="4592965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211689" y="4606226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108782" y="4587946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028185" y="4577582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342666" y="2323534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307476" y="11396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208746" y="2349084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8098214" y="99898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0029367" y="2323535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0029367" y="99898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16738" y="98260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8096462" y="2289371"/>
            <a:ext cx="1812757" cy="2215530"/>
            <a:chOff x="8109964" y="2292615"/>
            <a:chExt cx="1812757" cy="2215530"/>
          </a:xfrm>
        </p:grpSpPr>
        <p:sp>
          <p:nvSpPr>
            <p:cNvPr id="37" name="Obdélník 36"/>
            <p:cNvSpPr/>
            <p:nvPr/>
          </p:nvSpPr>
          <p:spPr>
            <a:xfrm>
              <a:off x="8109964" y="2342462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7" name="Obrázek 76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4488" b="94845" l="5323" r="89718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7892232" y="2558263"/>
              <a:ext cx="2125184" cy="1593888"/>
            </a:xfrm>
            <a:prstGeom prst="rect">
              <a:avLst/>
            </a:prstGeom>
          </p:spPr>
        </p:pic>
      </p:grpSp>
      <p:sp>
        <p:nvSpPr>
          <p:cNvPr id="19" name="Obdélník 18"/>
          <p:cNvSpPr/>
          <p:nvPr/>
        </p:nvSpPr>
        <p:spPr>
          <a:xfrm>
            <a:off x="8109963" y="235752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0" name="Obrázek 79"/>
          <p:cNvPicPr>
            <a:picLocks noChangeAspect="1"/>
          </p:cNvPicPr>
          <p:nvPr/>
        </p:nvPicPr>
        <p:blipFill>
          <a:blip r:embed="rId34" cstate="print">
            <a:extLst>
              <a:ext uri="{BEBA8EAE-BF5A-486C-A8C5-ECC9F3942E4B}">
                <a14:imgProps xmlns:a14="http://schemas.microsoft.com/office/drawing/2010/main" xmlns="">
                  <a14:imgLayer r:embed="rId35">
                    <a14:imgEffect>
                      <a14:backgroundRemoval t="5700" b="90237" l="9691" r="89718">
                        <a14:foregroundMark x1="14832" y1="49485" x2="53276" y2="11219"/>
                        <a14:foregroundMark x1="67743" y1="81079" x2="84304" y2="38933"/>
                        <a14:foregroundMark x1="83258" y1="71255" x2="80619" y2="19284"/>
                        <a14:foregroundMark x1="78799" y1="77562" x2="75387" y2="17890"/>
                        <a14:foregroundMark x1="86943" y1="52638" x2="85896" y2="37538"/>
                        <a14:foregroundMark x1="31165" y1="8429" x2="36169" y2="22498"/>
                        <a14:foregroundMark x1="38262" y1="16495" x2="46406" y2="14736"/>
                        <a14:foregroundMark x1="26934" y1="68102" x2="27480" y2="66343"/>
                        <a14:backgroundMark x1="36670" y1="76834" x2="58007" y2="72286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151461" y="559015"/>
            <a:ext cx="2059392" cy="1544544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6190021" y="119700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1779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16" presetClass="entr" presetSubtype="21" fill="hold" grpId="1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19" grpId="0" animBg="1"/>
      <p:bldP spid="19" grpId="1" animBg="1"/>
      <p:bldP spid="18" grpId="0" animBg="1"/>
      <p:bldP spid="18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065172" y="5125792"/>
            <a:ext cx="5666704" cy="126586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757634" y="-1"/>
            <a:ext cx="3434366" cy="1571223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606890" y="272811"/>
            <a:ext cx="1812757" cy="2165683"/>
            <a:chOff x="606890" y="272811"/>
            <a:chExt cx="1812757" cy="2165683"/>
          </a:xfrm>
        </p:grpSpPr>
        <p:sp>
          <p:nvSpPr>
            <p:cNvPr id="8" name="Obdélník 7"/>
            <p:cNvSpPr/>
            <p:nvPr/>
          </p:nvSpPr>
          <p:spPr>
            <a:xfrm>
              <a:off x="606890" y="27281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597641" y="598972"/>
              <a:ext cx="1928136" cy="1446102"/>
            </a:xfrm>
            <a:prstGeom prst="rect">
              <a:avLst/>
            </a:prstGeom>
          </p:spPr>
        </p:pic>
      </p:grpSp>
      <p:grpSp>
        <p:nvGrpSpPr>
          <p:cNvPr id="10" name="Skupina 9"/>
          <p:cNvGrpSpPr/>
          <p:nvPr/>
        </p:nvGrpSpPr>
        <p:grpSpPr>
          <a:xfrm>
            <a:off x="4397628" y="164210"/>
            <a:ext cx="1812757" cy="2289987"/>
            <a:chOff x="4397628" y="164210"/>
            <a:chExt cx="1812757" cy="2289987"/>
          </a:xfrm>
        </p:grpSpPr>
        <p:sp>
          <p:nvSpPr>
            <p:cNvPr id="11" name="Obdélník 10"/>
            <p:cNvSpPr/>
            <p:nvPr/>
          </p:nvSpPr>
          <p:spPr>
            <a:xfrm>
              <a:off x="4397628" y="28851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251369" y="427370"/>
              <a:ext cx="2105275" cy="1578956"/>
            </a:xfrm>
            <a:prstGeom prst="ellipse">
              <a:avLst/>
            </a:prstGeom>
          </p:spPr>
        </p:pic>
      </p:grpSp>
      <p:grpSp>
        <p:nvGrpSpPr>
          <p:cNvPr id="13" name="Skupina 12"/>
          <p:cNvGrpSpPr/>
          <p:nvPr/>
        </p:nvGrpSpPr>
        <p:grpSpPr>
          <a:xfrm>
            <a:off x="2549168" y="2523634"/>
            <a:ext cx="1812757" cy="2165683"/>
            <a:chOff x="2549168" y="2523634"/>
            <a:chExt cx="1812757" cy="2165683"/>
          </a:xfrm>
        </p:grpSpPr>
        <p:sp>
          <p:nvSpPr>
            <p:cNvPr id="14" name="Obdélník 13"/>
            <p:cNvSpPr/>
            <p:nvPr/>
          </p:nvSpPr>
          <p:spPr>
            <a:xfrm>
              <a:off x="2549168" y="252363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7459" b="87508" l="11783" r="9181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544079" y="2792312"/>
              <a:ext cx="1821514" cy="1366136"/>
            </a:xfrm>
            <a:prstGeom prst="rect">
              <a:avLst/>
            </a:prstGeom>
          </p:spPr>
        </p:pic>
      </p:grpSp>
      <p:grpSp>
        <p:nvGrpSpPr>
          <p:cNvPr id="16" name="Skupina 15"/>
          <p:cNvGrpSpPr/>
          <p:nvPr/>
        </p:nvGrpSpPr>
        <p:grpSpPr>
          <a:xfrm>
            <a:off x="4414938" y="2313374"/>
            <a:ext cx="1830637" cy="2350394"/>
            <a:chOff x="4414938" y="2313374"/>
            <a:chExt cx="1830637" cy="2350394"/>
          </a:xfrm>
        </p:grpSpPr>
        <p:sp>
          <p:nvSpPr>
            <p:cNvPr id="17" name="Obdélník 16"/>
            <p:cNvSpPr/>
            <p:nvPr/>
          </p:nvSpPr>
          <p:spPr>
            <a:xfrm>
              <a:off x="4432818" y="249808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7702" b="91146" l="10919" r="87944">
                          <a14:backgroundMark x1="79618" y1="53972" x2="84622" y2="43420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125958" y="2602354"/>
              <a:ext cx="2311839" cy="1733879"/>
            </a:xfrm>
            <a:prstGeom prst="rect">
              <a:avLst/>
            </a:prstGeom>
          </p:spPr>
        </p:pic>
      </p:grpSp>
      <p:grpSp>
        <p:nvGrpSpPr>
          <p:cNvPr id="19" name="Skupina 18"/>
          <p:cNvGrpSpPr/>
          <p:nvPr/>
        </p:nvGrpSpPr>
        <p:grpSpPr>
          <a:xfrm>
            <a:off x="608072" y="4748780"/>
            <a:ext cx="1812757" cy="2174078"/>
            <a:chOff x="608072" y="4748780"/>
            <a:chExt cx="1812757" cy="2174078"/>
          </a:xfrm>
        </p:grpSpPr>
        <p:sp>
          <p:nvSpPr>
            <p:cNvPr id="20" name="Obdélník 19"/>
            <p:cNvSpPr/>
            <p:nvPr/>
          </p:nvSpPr>
          <p:spPr>
            <a:xfrm>
              <a:off x="608072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4488" b="94845" l="5323" r="89718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73063" y="5014428"/>
              <a:ext cx="2125184" cy="1593888"/>
            </a:xfrm>
            <a:prstGeom prst="rect">
              <a:avLst/>
            </a:prstGeom>
          </p:spPr>
        </p:pic>
      </p:grpSp>
      <p:grpSp>
        <p:nvGrpSpPr>
          <p:cNvPr id="22" name="Skupina 21"/>
          <p:cNvGrpSpPr/>
          <p:nvPr/>
        </p:nvGrpSpPr>
        <p:grpSpPr>
          <a:xfrm>
            <a:off x="4432818" y="4757175"/>
            <a:ext cx="1812757" cy="2165683"/>
            <a:chOff x="4432818" y="4757175"/>
            <a:chExt cx="1812757" cy="2165683"/>
          </a:xfrm>
        </p:grpSpPr>
        <p:sp>
          <p:nvSpPr>
            <p:cNvPr id="23" name="Obdélník 22"/>
            <p:cNvSpPr/>
            <p:nvPr/>
          </p:nvSpPr>
          <p:spPr>
            <a:xfrm>
              <a:off x="4432818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5094" b="93511" l="4550" r="87534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302814" y="5132497"/>
              <a:ext cx="2046127" cy="1534595"/>
            </a:xfrm>
            <a:prstGeom prst="rect">
              <a:avLst/>
            </a:prstGeom>
          </p:spPr>
        </p:pic>
      </p:grpSp>
      <p:sp>
        <p:nvSpPr>
          <p:cNvPr id="26" name="Obdélník 25"/>
          <p:cNvSpPr/>
          <p:nvPr/>
        </p:nvSpPr>
        <p:spPr>
          <a:xfrm>
            <a:off x="8200116" y="2506672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8" name="Skupina 27"/>
          <p:cNvGrpSpPr/>
          <p:nvPr/>
        </p:nvGrpSpPr>
        <p:grpSpPr>
          <a:xfrm>
            <a:off x="6303023" y="4757175"/>
            <a:ext cx="1812757" cy="2165683"/>
            <a:chOff x="6303023" y="4757175"/>
            <a:chExt cx="1812757" cy="2165683"/>
          </a:xfrm>
        </p:grpSpPr>
        <p:sp>
          <p:nvSpPr>
            <p:cNvPr id="29" name="Obdélník 28"/>
            <p:cNvSpPr/>
            <p:nvPr/>
          </p:nvSpPr>
          <p:spPr>
            <a:xfrm>
              <a:off x="6303023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 xmlns="">
                    <a14:imgLayer r:embed="rId15">
                      <a14:imgEffect>
                        <a14:backgroundRemoval t="8126" b="88235" l="7234" r="89718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340078" y="5211383"/>
              <a:ext cx="1738646" cy="1303984"/>
            </a:xfrm>
            <a:prstGeom prst="rect">
              <a:avLst/>
            </a:prstGeom>
          </p:spPr>
        </p:pic>
      </p:grpSp>
      <p:grpSp>
        <p:nvGrpSpPr>
          <p:cNvPr id="31" name="Skupina 30"/>
          <p:cNvGrpSpPr/>
          <p:nvPr/>
        </p:nvGrpSpPr>
        <p:grpSpPr>
          <a:xfrm>
            <a:off x="8188366" y="274449"/>
            <a:ext cx="1812757" cy="2165683"/>
            <a:chOff x="8188366" y="274449"/>
            <a:chExt cx="1812757" cy="2165683"/>
          </a:xfrm>
        </p:grpSpPr>
        <p:sp>
          <p:nvSpPr>
            <p:cNvPr id="32" name="Obdélník 31"/>
            <p:cNvSpPr/>
            <p:nvPr/>
          </p:nvSpPr>
          <p:spPr>
            <a:xfrm>
              <a:off x="8188366" y="274449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16" cstate="print">
              <a:extLst>
                <a:ext uri="{BEBA8EAE-BF5A-486C-A8C5-ECC9F3942E4B}">
                  <a14:imgProps xmlns:a14="http://schemas.microsoft.com/office/drawing/2010/main" xmlns="">
                    <a14:imgLayer r:embed="rId17">
                      <a14:imgEffect>
                        <a14:backgroundRemoval t="9945" b="89994" l="6961" r="8999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8075361" y="568573"/>
              <a:ext cx="2038767" cy="1529075"/>
            </a:xfrm>
            <a:prstGeom prst="rect">
              <a:avLst/>
            </a:prstGeom>
          </p:spPr>
        </p:pic>
      </p:grpSp>
      <p:grpSp>
        <p:nvGrpSpPr>
          <p:cNvPr id="34" name="Skupina 33"/>
          <p:cNvGrpSpPr/>
          <p:nvPr/>
        </p:nvGrpSpPr>
        <p:grpSpPr>
          <a:xfrm>
            <a:off x="10012873" y="4603363"/>
            <a:ext cx="1919403" cy="2384259"/>
            <a:chOff x="10012873" y="4603363"/>
            <a:chExt cx="1919403" cy="2384259"/>
          </a:xfrm>
        </p:grpSpPr>
        <p:sp>
          <p:nvSpPr>
            <p:cNvPr id="35" name="Obdélník 34"/>
            <p:cNvSpPr/>
            <p:nvPr/>
          </p:nvSpPr>
          <p:spPr>
            <a:xfrm>
              <a:off x="10119519" y="472853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18" cstate="print">
              <a:extLst>
                <a:ext uri="{BEBA8EAE-BF5A-486C-A8C5-ECC9F3942E4B}">
                  <a14:imgProps xmlns:a14="http://schemas.microsoft.com/office/drawing/2010/main" xmlns="">
                    <a14:imgLayer r:embed="rId19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9714840" y="4901396"/>
              <a:ext cx="2384259" cy="1788194"/>
            </a:xfrm>
            <a:prstGeom prst="rect">
              <a:avLst/>
            </a:prstGeom>
          </p:spPr>
        </p:pic>
      </p:grpSp>
      <p:grpSp>
        <p:nvGrpSpPr>
          <p:cNvPr id="37" name="Skupina 36"/>
          <p:cNvGrpSpPr/>
          <p:nvPr/>
        </p:nvGrpSpPr>
        <p:grpSpPr>
          <a:xfrm>
            <a:off x="8129223" y="4653404"/>
            <a:ext cx="1883650" cy="2253369"/>
            <a:chOff x="8129223" y="4653404"/>
            <a:chExt cx="1883650" cy="2253369"/>
          </a:xfrm>
        </p:grpSpPr>
        <p:sp>
          <p:nvSpPr>
            <p:cNvPr id="38" name="Obdélník 37"/>
            <p:cNvSpPr/>
            <p:nvPr/>
          </p:nvSpPr>
          <p:spPr>
            <a:xfrm>
              <a:off x="8200116" y="473889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Obrázek 38"/>
            <p:cNvPicPr>
              <a:picLocks noChangeAspect="1"/>
            </p:cNvPicPr>
            <p:nvPr/>
          </p:nvPicPr>
          <p:blipFill>
            <a:blip r:embed="rId20" cstate="print">
              <a:extLst>
                <a:ext uri="{BEBA8EAE-BF5A-486C-A8C5-ECC9F3942E4B}">
                  <a14:imgProps xmlns:a14="http://schemas.microsoft.com/office/drawing/2010/main" xmlns="">
                    <a14:imgLayer r:embed="rId21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7847552" y="4935075"/>
              <a:ext cx="2253369" cy="1690027"/>
            </a:xfrm>
            <a:prstGeom prst="rect">
              <a:avLst/>
            </a:prstGeom>
          </p:spPr>
        </p:pic>
      </p:grpSp>
      <p:grpSp>
        <p:nvGrpSpPr>
          <p:cNvPr id="40" name="Skupina 39"/>
          <p:cNvGrpSpPr/>
          <p:nvPr/>
        </p:nvGrpSpPr>
        <p:grpSpPr>
          <a:xfrm>
            <a:off x="6298898" y="2435377"/>
            <a:ext cx="1812757" cy="2253941"/>
            <a:chOff x="6298898" y="2435377"/>
            <a:chExt cx="1812757" cy="2253941"/>
          </a:xfrm>
        </p:grpSpPr>
        <p:sp>
          <p:nvSpPr>
            <p:cNvPr id="41" name="Obdélník 40"/>
            <p:cNvSpPr/>
            <p:nvPr/>
          </p:nvSpPr>
          <p:spPr>
            <a:xfrm>
              <a:off x="6298898" y="252363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22" cstate="print">
              <a:extLst>
                <a:ext uri="{BEBA8EAE-BF5A-486C-A8C5-ECC9F3942E4B}">
                  <a14:imgProps xmlns:a14="http://schemas.microsoft.com/office/drawing/2010/main" xmlns="">
                    <a14:imgLayer r:embed="rId23">
                      <a14:imgEffect>
                        <a14:backgroundRemoval t="9582" b="89630" l="8144" r="8817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041964" y="2701832"/>
              <a:ext cx="2131637" cy="1598728"/>
            </a:xfrm>
            <a:prstGeom prst="rect">
              <a:avLst/>
            </a:prstGeom>
          </p:spPr>
        </p:pic>
      </p:grpSp>
      <p:grpSp>
        <p:nvGrpSpPr>
          <p:cNvPr id="43" name="Skupina 42"/>
          <p:cNvGrpSpPr/>
          <p:nvPr/>
        </p:nvGrpSpPr>
        <p:grpSpPr>
          <a:xfrm>
            <a:off x="10119519" y="2448365"/>
            <a:ext cx="1812757" cy="2215404"/>
            <a:chOff x="10119519" y="2448365"/>
            <a:chExt cx="1812757" cy="2215404"/>
          </a:xfrm>
        </p:grpSpPr>
        <p:sp>
          <p:nvSpPr>
            <p:cNvPr id="44" name="Obdélník 43"/>
            <p:cNvSpPr/>
            <p:nvPr/>
          </p:nvSpPr>
          <p:spPr>
            <a:xfrm>
              <a:off x="10119519" y="2498086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24" cstate="print">
              <a:extLst>
                <a:ext uri="{BEBA8EAE-BF5A-486C-A8C5-ECC9F3942E4B}">
                  <a14:imgProps xmlns:a14="http://schemas.microsoft.com/office/drawing/2010/main" xmlns="">
                    <a14:imgLayer r:embed="rId25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10060962" y="2689599"/>
              <a:ext cx="1929871" cy="1447404"/>
            </a:xfrm>
            <a:prstGeom prst="rect">
              <a:avLst/>
            </a:prstGeom>
          </p:spPr>
        </p:pic>
      </p:grpSp>
      <p:grpSp>
        <p:nvGrpSpPr>
          <p:cNvPr id="46" name="Skupina 45"/>
          <p:cNvGrpSpPr/>
          <p:nvPr/>
        </p:nvGrpSpPr>
        <p:grpSpPr>
          <a:xfrm>
            <a:off x="10119519" y="274449"/>
            <a:ext cx="1812757" cy="2165683"/>
            <a:chOff x="10119519" y="274449"/>
            <a:chExt cx="1812757" cy="2165683"/>
          </a:xfrm>
        </p:grpSpPr>
        <p:sp>
          <p:nvSpPr>
            <p:cNvPr id="47" name="Obdélník 46"/>
            <p:cNvSpPr/>
            <p:nvPr/>
          </p:nvSpPr>
          <p:spPr>
            <a:xfrm>
              <a:off x="10119519" y="274449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Obrázek 47"/>
            <p:cNvPicPr>
              <a:picLocks noChangeAspect="1"/>
            </p:cNvPicPr>
            <p:nvPr/>
          </p:nvPicPr>
          <p:blipFill>
            <a:blip r:embed="rId26" cstate="print">
              <a:extLst>
                <a:ext uri="{BEBA8EAE-BF5A-486C-A8C5-ECC9F3942E4B}">
                  <a14:imgProps xmlns:a14="http://schemas.microsoft.com/office/drawing/2010/main" xmlns="">
                    <a14:imgLayer r:embed="rId27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9966558" y="651461"/>
              <a:ext cx="1965455" cy="1474092"/>
            </a:xfrm>
            <a:prstGeom prst="rect">
              <a:avLst/>
            </a:prstGeom>
          </p:spPr>
        </p:pic>
      </p:grpSp>
      <p:grpSp>
        <p:nvGrpSpPr>
          <p:cNvPr id="49" name="Skupina 48"/>
          <p:cNvGrpSpPr/>
          <p:nvPr/>
        </p:nvGrpSpPr>
        <p:grpSpPr>
          <a:xfrm>
            <a:off x="629765" y="2382196"/>
            <a:ext cx="1812757" cy="2307121"/>
            <a:chOff x="629765" y="2382196"/>
            <a:chExt cx="1812757" cy="2307121"/>
          </a:xfrm>
        </p:grpSpPr>
        <p:sp>
          <p:nvSpPr>
            <p:cNvPr id="50" name="Obdélník 49"/>
            <p:cNvSpPr/>
            <p:nvPr/>
          </p:nvSpPr>
          <p:spPr>
            <a:xfrm>
              <a:off x="629765" y="252363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1" name="Obrázek 50"/>
            <p:cNvPicPr>
              <a:picLocks noChangeAspect="1"/>
            </p:cNvPicPr>
            <p:nvPr/>
          </p:nvPicPr>
          <p:blipFill>
            <a:blip r:embed="rId28" cstate="print">
              <a:extLst>
                <a:ext uri="{BEBA8EAE-BF5A-486C-A8C5-ECC9F3942E4B}">
                  <a14:imgProps xmlns:a14="http://schemas.microsoft.com/office/drawing/2010/main" xmlns="">
                    <a14:imgLayer r:embed="rId29">
                      <a14:imgEffect>
                        <a14:backgroundRemoval t="9945" b="89994" l="9964" r="95405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31970" y="2639972"/>
              <a:ext cx="2062210" cy="1546658"/>
            </a:xfrm>
            <a:prstGeom prst="rect">
              <a:avLst/>
            </a:prstGeom>
          </p:spPr>
        </p:pic>
      </p:grpSp>
      <p:grpSp>
        <p:nvGrpSpPr>
          <p:cNvPr id="52" name="Skupina 51"/>
          <p:cNvGrpSpPr/>
          <p:nvPr/>
        </p:nvGrpSpPr>
        <p:grpSpPr>
          <a:xfrm>
            <a:off x="2549169" y="4758581"/>
            <a:ext cx="1812757" cy="2165683"/>
            <a:chOff x="2549169" y="4758581"/>
            <a:chExt cx="1812757" cy="2165683"/>
          </a:xfrm>
        </p:grpSpPr>
        <p:sp>
          <p:nvSpPr>
            <p:cNvPr id="53" name="Obdélník 52"/>
            <p:cNvSpPr/>
            <p:nvPr/>
          </p:nvSpPr>
          <p:spPr>
            <a:xfrm>
              <a:off x="2549169" y="475858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4" name="Obrázek 53"/>
            <p:cNvPicPr>
              <a:picLocks noChangeAspect="1"/>
            </p:cNvPicPr>
            <p:nvPr/>
          </p:nvPicPr>
          <p:blipFill>
            <a:blip r:embed="rId30" cstate="print">
              <a:extLst>
                <a:ext uri="{BEBA8EAE-BF5A-486C-A8C5-ECC9F3942E4B}">
                  <a14:imgProps xmlns:a14="http://schemas.microsoft.com/office/drawing/2010/main" xmlns="">
                    <a14:imgLayer r:embed="rId31">
                      <a14:imgEffect>
                        <a14:backgroundRemoval t="8551" b="88599" l="12875" r="92903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314287" y="5053209"/>
              <a:ext cx="2021770" cy="1516327"/>
            </a:xfrm>
            <a:prstGeom prst="rect">
              <a:avLst/>
            </a:prstGeom>
          </p:spPr>
        </p:pic>
      </p:grpSp>
      <p:grpSp>
        <p:nvGrpSpPr>
          <p:cNvPr id="55" name="Skupina 54"/>
          <p:cNvGrpSpPr/>
          <p:nvPr/>
        </p:nvGrpSpPr>
        <p:grpSpPr>
          <a:xfrm>
            <a:off x="2525673" y="288514"/>
            <a:ext cx="1812757" cy="2165683"/>
            <a:chOff x="2525673" y="288514"/>
            <a:chExt cx="1812757" cy="2165683"/>
          </a:xfrm>
        </p:grpSpPr>
        <p:sp>
          <p:nvSpPr>
            <p:cNvPr id="56" name="Obdélník 55"/>
            <p:cNvSpPr/>
            <p:nvPr/>
          </p:nvSpPr>
          <p:spPr>
            <a:xfrm>
              <a:off x="2525673" y="28851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7" name="Obrázek 56"/>
            <p:cNvPicPr>
              <a:picLocks noChangeAspect="1"/>
            </p:cNvPicPr>
            <p:nvPr/>
          </p:nvPicPr>
          <p:blipFill>
            <a:blip r:embed="rId32" cstate="print">
              <a:extLst>
                <a:ext uri="{BEBA8EAE-BF5A-486C-A8C5-ECC9F3942E4B}">
                  <a14:imgProps xmlns:a14="http://schemas.microsoft.com/office/drawing/2010/main" xmlns="">
                    <a14:imgLayer r:embed="rId33">
                      <a14:imgEffect>
                        <a14:backgroundRemoval t="8187" b="88175" l="4186" r="89445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533230" y="630306"/>
              <a:ext cx="1949855" cy="1462391"/>
            </a:xfrm>
            <a:prstGeom prst="rect">
              <a:avLst/>
            </a:prstGeom>
          </p:spPr>
        </p:pic>
      </p:grpSp>
      <p:pic>
        <p:nvPicPr>
          <p:cNvPr id="62" name="Obrázek 61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4488" b="94845" l="5323" r="89718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052121" y="2837520"/>
            <a:ext cx="2125184" cy="1593888"/>
          </a:xfrm>
          <a:prstGeom prst="rect">
            <a:avLst/>
          </a:prstGeom>
        </p:spPr>
      </p:pic>
      <p:sp>
        <p:nvSpPr>
          <p:cNvPr id="61" name="Obdélník 60"/>
          <p:cNvSpPr/>
          <p:nvPr/>
        </p:nvSpPr>
        <p:spPr>
          <a:xfrm>
            <a:off x="8211989" y="2527591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6298898" y="290095"/>
            <a:ext cx="1812757" cy="2165683"/>
            <a:chOff x="6298898" y="290095"/>
            <a:chExt cx="1812757" cy="2165683"/>
          </a:xfrm>
        </p:grpSpPr>
        <p:sp>
          <p:nvSpPr>
            <p:cNvPr id="59" name="Obdélník 58"/>
            <p:cNvSpPr/>
            <p:nvPr/>
          </p:nvSpPr>
          <p:spPr>
            <a:xfrm>
              <a:off x="6298898" y="29009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3" name="Obrázek 62"/>
            <p:cNvPicPr>
              <a:picLocks noChangeAspect="1"/>
            </p:cNvPicPr>
            <p:nvPr/>
          </p:nvPicPr>
          <p:blipFill>
            <a:blip r:embed="rId34" cstate="print">
              <a:extLst>
                <a:ext uri="{BEBA8EAE-BF5A-486C-A8C5-ECC9F3942E4B}">
                  <a14:imgProps xmlns:a14="http://schemas.microsoft.com/office/drawing/2010/main" xmlns="">
                    <a14:imgLayer r:embed="rId35">
                      <a14:imgEffect>
                        <a14:backgroundRemoval t="5700" b="90237" l="9691" r="89718">
                          <a14:foregroundMark x1="14832" y1="49485" x2="53276" y2="11219"/>
                          <a14:foregroundMark x1="67743" y1="81079" x2="84304" y2="38933"/>
                          <a14:foregroundMark x1="83258" y1="71255" x2="80619" y2="19284"/>
                          <a14:foregroundMark x1="78799" y1="77562" x2="75387" y2="17890"/>
                          <a14:foregroundMark x1="86943" y1="52638" x2="85896" y2="37538"/>
                          <a14:foregroundMark x1="31165" y1="8429" x2="36169" y2="22498"/>
                          <a14:foregroundMark x1="38262" y1="16495" x2="46406" y2="14736"/>
                          <a14:foregroundMark x1="26934" y1="68102" x2="27480" y2="66343"/>
                          <a14:backgroundMark x1="36670" y1="76834" x2="58007" y2="72286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151461" y="559015"/>
              <a:ext cx="2059392" cy="154454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635189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1" dur="indefinite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6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7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2" dur="indefinit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3" dur="indefinite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8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9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4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5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1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8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9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4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5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2" name="Skupina 41"/>
          <p:cNvGrpSpPr/>
          <p:nvPr/>
        </p:nvGrpSpPr>
        <p:grpSpPr>
          <a:xfrm>
            <a:off x="516738" y="108601"/>
            <a:ext cx="1812757" cy="2165683"/>
            <a:chOff x="606890" y="272811"/>
            <a:chExt cx="1812757" cy="2165683"/>
          </a:xfrm>
        </p:grpSpPr>
        <p:sp>
          <p:nvSpPr>
            <p:cNvPr id="41" name="Obdélník 40"/>
            <p:cNvSpPr/>
            <p:nvPr/>
          </p:nvSpPr>
          <p:spPr>
            <a:xfrm>
              <a:off x="606890" y="27281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597641" y="598972"/>
              <a:ext cx="1928136" cy="1446102"/>
            </a:xfrm>
            <a:prstGeom prst="rect">
              <a:avLst/>
            </a:prstGeom>
          </p:spPr>
        </p:pic>
      </p:grpSp>
      <p:grpSp>
        <p:nvGrpSpPr>
          <p:cNvPr id="44" name="Skupina 43"/>
          <p:cNvGrpSpPr/>
          <p:nvPr/>
        </p:nvGrpSpPr>
        <p:grpSpPr>
          <a:xfrm>
            <a:off x="4307476" y="0"/>
            <a:ext cx="1812757" cy="2289987"/>
            <a:chOff x="4397628" y="164210"/>
            <a:chExt cx="1812757" cy="2289987"/>
          </a:xfrm>
        </p:grpSpPr>
        <p:sp>
          <p:nvSpPr>
            <p:cNvPr id="34" name="Obdélník 33"/>
            <p:cNvSpPr/>
            <p:nvPr/>
          </p:nvSpPr>
          <p:spPr>
            <a:xfrm>
              <a:off x="4397628" y="28851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251369" y="427370"/>
              <a:ext cx="2105275" cy="1578956"/>
            </a:xfrm>
            <a:prstGeom prst="ellipse">
              <a:avLst/>
            </a:prstGeom>
          </p:spPr>
        </p:pic>
      </p:grpSp>
      <p:grpSp>
        <p:nvGrpSpPr>
          <p:cNvPr id="46" name="Skupina 45"/>
          <p:cNvGrpSpPr/>
          <p:nvPr/>
        </p:nvGrpSpPr>
        <p:grpSpPr>
          <a:xfrm>
            <a:off x="2459016" y="2359424"/>
            <a:ext cx="1812757" cy="2165683"/>
            <a:chOff x="2549168" y="2523634"/>
            <a:chExt cx="1812757" cy="2165683"/>
          </a:xfrm>
        </p:grpSpPr>
        <p:sp>
          <p:nvSpPr>
            <p:cNvPr id="26" name="Obdélník 25"/>
            <p:cNvSpPr/>
            <p:nvPr/>
          </p:nvSpPr>
          <p:spPr>
            <a:xfrm>
              <a:off x="2549168" y="252363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7459" b="87508" l="11783" r="9181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544079" y="2792312"/>
              <a:ext cx="1821514" cy="1366136"/>
            </a:xfrm>
            <a:prstGeom prst="rect">
              <a:avLst/>
            </a:prstGeom>
          </p:spPr>
        </p:pic>
      </p:grpSp>
      <p:grpSp>
        <p:nvGrpSpPr>
          <p:cNvPr id="48" name="Skupina 47"/>
          <p:cNvGrpSpPr/>
          <p:nvPr/>
        </p:nvGrpSpPr>
        <p:grpSpPr>
          <a:xfrm>
            <a:off x="4324786" y="2149164"/>
            <a:ext cx="1830637" cy="2350394"/>
            <a:chOff x="4414938" y="2313374"/>
            <a:chExt cx="1830637" cy="2350394"/>
          </a:xfrm>
        </p:grpSpPr>
        <p:sp>
          <p:nvSpPr>
            <p:cNvPr id="33" name="Obdélník 32"/>
            <p:cNvSpPr/>
            <p:nvPr/>
          </p:nvSpPr>
          <p:spPr>
            <a:xfrm>
              <a:off x="4432818" y="249808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7" name="Obrázek 46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7702" b="91146" l="10919" r="87944">
                          <a14:backgroundMark x1="79618" y1="53972" x2="84622" y2="43420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125958" y="2602354"/>
              <a:ext cx="2311839" cy="1733879"/>
            </a:xfrm>
            <a:prstGeom prst="rect">
              <a:avLst/>
            </a:prstGeom>
          </p:spPr>
        </p:pic>
      </p:grpSp>
      <p:grpSp>
        <p:nvGrpSpPr>
          <p:cNvPr id="50" name="Skupina 49"/>
          <p:cNvGrpSpPr/>
          <p:nvPr/>
        </p:nvGrpSpPr>
        <p:grpSpPr>
          <a:xfrm>
            <a:off x="517920" y="4584570"/>
            <a:ext cx="1812757" cy="2174078"/>
            <a:chOff x="608072" y="4748780"/>
            <a:chExt cx="1812757" cy="2174078"/>
          </a:xfrm>
        </p:grpSpPr>
        <p:sp>
          <p:nvSpPr>
            <p:cNvPr id="27" name="Obdélník 26"/>
            <p:cNvSpPr/>
            <p:nvPr/>
          </p:nvSpPr>
          <p:spPr>
            <a:xfrm>
              <a:off x="608072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9" name="Obrázek 48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4488" b="94845" l="5323" r="89718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73063" y="5014428"/>
              <a:ext cx="2125184" cy="1593888"/>
            </a:xfrm>
            <a:prstGeom prst="rect">
              <a:avLst/>
            </a:prstGeom>
          </p:spPr>
        </p:pic>
      </p:grpSp>
      <p:grpSp>
        <p:nvGrpSpPr>
          <p:cNvPr id="52" name="Skupina 51"/>
          <p:cNvGrpSpPr/>
          <p:nvPr/>
        </p:nvGrpSpPr>
        <p:grpSpPr>
          <a:xfrm>
            <a:off x="4342666" y="4592965"/>
            <a:ext cx="1812757" cy="2165683"/>
            <a:chOff x="4432818" y="4757175"/>
            <a:chExt cx="1812757" cy="2165683"/>
          </a:xfrm>
        </p:grpSpPr>
        <p:sp>
          <p:nvSpPr>
            <p:cNvPr id="29" name="Obdélník 28"/>
            <p:cNvSpPr/>
            <p:nvPr/>
          </p:nvSpPr>
          <p:spPr>
            <a:xfrm>
              <a:off x="4432818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1" name="Obrázek 50"/>
            <p:cNvPicPr>
              <a:picLocks noChangeAspect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5094" b="93511" l="4550" r="87534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302814" y="5132497"/>
              <a:ext cx="2046127" cy="1534595"/>
            </a:xfrm>
            <a:prstGeom prst="rect">
              <a:avLst/>
            </a:prstGeom>
          </p:spPr>
        </p:pic>
      </p:grpSp>
      <p:grpSp>
        <p:nvGrpSpPr>
          <p:cNvPr id="54" name="Skupina 53"/>
          <p:cNvGrpSpPr/>
          <p:nvPr/>
        </p:nvGrpSpPr>
        <p:grpSpPr>
          <a:xfrm>
            <a:off x="8109964" y="2211955"/>
            <a:ext cx="1812757" cy="2296190"/>
            <a:chOff x="8200116" y="2376165"/>
            <a:chExt cx="1812757" cy="2296190"/>
          </a:xfrm>
        </p:grpSpPr>
        <p:sp>
          <p:nvSpPr>
            <p:cNvPr id="37" name="Obdélník 36"/>
            <p:cNvSpPr/>
            <p:nvPr/>
          </p:nvSpPr>
          <p:spPr>
            <a:xfrm>
              <a:off x="8200116" y="2506672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3" name="Obrázek 52"/>
            <p:cNvPicPr>
              <a:picLocks noChangeAspect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 xmlns="">
                    <a14:imgLayer r:embed="rId15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8114783" y="2629826"/>
              <a:ext cx="2029286" cy="1521964"/>
            </a:xfrm>
            <a:prstGeom prst="rect">
              <a:avLst/>
            </a:prstGeom>
          </p:spPr>
        </p:pic>
      </p:grpSp>
      <p:grpSp>
        <p:nvGrpSpPr>
          <p:cNvPr id="56" name="Skupina 55"/>
          <p:cNvGrpSpPr/>
          <p:nvPr/>
        </p:nvGrpSpPr>
        <p:grpSpPr>
          <a:xfrm>
            <a:off x="6212871" y="4592965"/>
            <a:ext cx="1812757" cy="2165683"/>
            <a:chOff x="6303023" y="4757175"/>
            <a:chExt cx="1812757" cy="2165683"/>
          </a:xfrm>
        </p:grpSpPr>
        <p:sp>
          <p:nvSpPr>
            <p:cNvPr id="30" name="Obdélník 29"/>
            <p:cNvSpPr/>
            <p:nvPr/>
          </p:nvSpPr>
          <p:spPr>
            <a:xfrm>
              <a:off x="6303023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5" name="Obrázek 54"/>
            <p:cNvPicPr>
              <a:picLocks noChangeAspect="1"/>
            </p:cNvPicPr>
            <p:nvPr/>
          </p:nvPicPr>
          <p:blipFill>
            <a:blip r:embed="rId16" cstate="print">
              <a:extLst>
                <a:ext uri="{BEBA8EAE-BF5A-486C-A8C5-ECC9F3942E4B}">
                  <a14:imgProps xmlns:a14="http://schemas.microsoft.com/office/drawing/2010/main" xmlns="">
                    <a14:imgLayer r:embed="rId17">
                      <a14:imgEffect>
                        <a14:backgroundRemoval t="8126" b="88235" l="7234" r="89718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340078" y="5211383"/>
              <a:ext cx="1738646" cy="1303984"/>
            </a:xfrm>
            <a:prstGeom prst="rect">
              <a:avLst/>
            </a:prstGeom>
          </p:spPr>
        </p:pic>
      </p:grpSp>
      <p:grpSp>
        <p:nvGrpSpPr>
          <p:cNvPr id="58" name="Skupina 57"/>
          <p:cNvGrpSpPr/>
          <p:nvPr/>
        </p:nvGrpSpPr>
        <p:grpSpPr>
          <a:xfrm>
            <a:off x="8098214" y="110239"/>
            <a:ext cx="1812757" cy="2165683"/>
            <a:chOff x="8188366" y="274449"/>
            <a:chExt cx="1812757" cy="2165683"/>
          </a:xfrm>
        </p:grpSpPr>
        <p:sp>
          <p:nvSpPr>
            <p:cNvPr id="38" name="Obdélník 37"/>
            <p:cNvSpPr/>
            <p:nvPr/>
          </p:nvSpPr>
          <p:spPr>
            <a:xfrm>
              <a:off x="8188366" y="274449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7" name="Obrázek 56"/>
            <p:cNvPicPr>
              <a:picLocks noChangeAspect="1"/>
            </p:cNvPicPr>
            <p:nvPr/>
          </p:nvPicPr>
          <p:blipFill>
            <a:blip r:embed="rId18" cstate="print">
              <a:extLst>
                <a:ext uri="{BEBA8EAE-BF5A-486C-A8C5-ECC9F3942E4B}">
                  <a14:imgProps xmlns:a14="http://schemas.microsoft.com/office/drawing/2010/main" xmlns="">
                    <a14:imgLayer r:embed="rId19">
                      <a14:imgEffect>
                        <a14:backgroundRemoval t="9945" b="89994" l="6961" r="8999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8075361" y="568573"/>
              <a:ext cx="2038767" cy="1529075"/>
            </a:xfrm>
            <a:prstGeom prst="rect">
              <a:avLst/>
            </a:prstGeom>
          </p:spPr>
        </p:pic>
      </p:grpSp>
      <p:grpSp>
        <p:nvGrpSpPr>
          <p:cNvPr id="60" name="Skupina 59"/>
          <p:cNvGrpSpPr/>
          <p:nvPr/>
        </p:nvGrpSpPr>
        <p:grpSpPr>
          <a:xfrm>
            <a:off x="9922721" y="4439153"/>
            <a:ext cx="1919403" cy="2384259"/>
            <a:chOff x="10012873" y="4603363"/>
            <a:chExt cx="1919403" cy="2384259"/>
          </a:xfrm>
        </p:grpSpPr>
        <p:sp>
          <p:nvSpPr>
            <p:cNvPr id="32" name="Obdélník 31"/>
            <p:cNvSpPr/>
            <p:nvPr/>
          </p:nvSpPr>
          <p:spPr>
            <a:xfrm>
              <a:off x="10119519" y="472853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9" name="Obrázek 58"/>
            <p:cNvPicPr>
              <a:picLocks noChangeAspect="1"/>
            </p:cNvPicPr>
            <p:nvPr/>
          </p:nvPicPr>
          <p:blipFill>
            <a:blip r:embed="rId20" cstate="print">
              <a:extLst>
                <a:ext uri="{BEBA8EAE-BF5A-486C-A8C5-ECC9F3942E4B}">
                  <a14:imgProps xmlns:a14="http://schemas.microsoft.com/office/drawing/2010/main" xmlns="">
                    <a14:imgLayer r:embed="rId21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9714840" y="4901396"/>
              <a:ext cx="2384259" cy="1788194"/>
            </a:xfrm>
            <a:prstGeom prst="rect">
              <a:avLst/>
            </a:prstGeom>
          </p:spPr>
        </p:pic>
      </p:grpSp>
      <p:grpSp>
        <p:nvGrpSpPr>
          <p:cNvPr id="62" name="Skupina 61"/>
          <p:cNvGrpSpPr/>
          <p:nvPr/>
        </p:nvGrpSpPr>
        <p:grpSpPr>
          <a:xfrm>
            <a:off x="8039071" y="4489194"/>
            <a:ext cx="1883650" cy="2253369"/>
            <a:chOff x="8129223" y="4653404"/>
            <a:chExt cx="1883650" cy="2253369"/>
          </a:xfrm>
        </p:grpSpPr>
        <p:sp>
          <p:nvSpPr>
            <p:cNvPr id="31" name="Obdélník 30"/>
            <p:cNvSpPr/>
            <p:nvPr/>
          </p:nvSpPr>
          <p:spPr>
            <a:xfrm>
              <a:off x="8200116" y="473889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1" name="Obrázek 60"/>
            <p:cNvPicPr>
              <a:picLocks noChangeAspect="1"/>
            </p:cNvPicPr>
            <p:nvPr/>
          </p:nvPicPr>
          <p:blipFill>
            <a:blip r:embed="rId22" cstate="print">
              <a:extLst>
                <a:ext uri="{BEBA8EAE-BF5A-486C-A8C5-ECC9F3942E4B}">
                  <a14:imgProps xmlns:a14="http://schemas.microsoft.com/office/drawing/2010/main" xmlns="">
                    <a14:imgLayer r:embed="rId23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7847552" y="4935075"/>
              <a:ext cx="2253369" cy="1690027"/>
            </a:xfrm>
            <a:prstGeom prst="rect">
              <a:avLst/>
            </a:prstGeom>
          </p:spPr>
        </p:pic>
      </p:grpSp>
      <p:grpSp>
        <p:nvGrpSpPr>
          <p:cNvPr id="64" name="Skupina 63"/>
          <p:cNvGrpSpPr/>
          <p:nvPr/>
        </p:nvGrpSpPr>
        <p:grpSpPr>
          <a:xfrm>
            <a:off x="6208746" y="2271167"/>
            <a:ext cx="1812757" cy="2253941"/>
            <a:chOff x="6298898" y="2435377"/>
            <a:chExt cx="1812757" cy="2253941"/>
          </a:xfrm>
        </p:grpSpPr>
        <p:sp>
          <p:nvSpPr>
            <p:cNvPr id="35" name="Obdélník 34"/>
            <p:cNvSpPr/>
            <p:nvPr/>
          </p:nvSpPr>
          <p:spPr>
            <a:xfrm>
              <a:off x="6298898" y="252363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3" name="Obrázek 62"/>
            <p:cNvPicPr>
              <a:picLocks noChangeAspect="1"/>
            </p:cNvPicPr>
            <p:nvPr/>
          </p:nvPicPr>
          <p:blipFill>
            <a:blip r:embed="rId24" cstate="print">
              <a:extLst>
                <a:ext uri="{BEBA8EAE-BF5A-486C-A8C5-ECC9F3942E4B}">
                  <a14:imgProps xmlns:a14="http://schemas.microsoft.com/office/drawing/2010/main" xmlns="">
                    <a14:imgLayer r:embed="rId25">
                      <a14:imgEffect>
                        <a14:backgroundRemoval t="9582" b="89630" l="8144" r="8817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041964" y="2701832"/>
              <a:ext cx="2131637" cy="1598728"/>
            </a:xfrm>
            <a:prstGeom prst="rect">
              <a:avLst/>
            </a:prstGeom>
          </p:spPr>
        </p:pic>
      </p:grpSp>
      <p:sp>
        <p:nvSpPr>
          <p:cNvPr id="39" name="Obdélník 38"/>
          <p:cNvSpPr/>
          <p:nvPr/>
        </p:nvSpPr>
        <p:spPr>
          <a:xfrm>
            <a:off x="10029367" y="2333876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8" name="Skupina 67"/>
          <p:cNvGrpSpPr/>
          <p:nvPr/>
        </p:nvGrpSpPr>
        <p:grpSpPr>
          <a:xfrm>
            <a:off x="10029367" y="110239"/>
            <a:ext cx="1812757" cy="2165683"/>
            <a:chOff x="10119519" y="274449"/>
            <a:chExt cx="1812757" cy="2165683"/>
          </a:xfrm>
        </p:grpSpPr>
        <p:sp>
          <p:nvSpPr>
            <p:cNvPr id="40" name="Obdélník 39"/>
            <p:cNvSpPr/>
            <p:nvPr/>
          </p:nvSpPr>
          <p:spPr>
            <a:xfrm>
              <a:off x="10119519" y="274449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7" name="Obrázek 66"/>
            <p:cNvPicPr>
              <a:picLocks noChangeAspect="1"/>
            </p:cNvPicPr>
            <p:nvPr/>
          </p:nvPicPr>
          <p:blipFill>
            <a:blip r:embed="rId26" cstate="print">
              <a:extLst>
                <a:ext uri="{BEBA8EAE-BF5A-486C-A8C5-ECC9F3942E4B}">
                  <a14:imgProps xmlns:a14="http://schemas.microsoft.com/office/drawing/2010/main" xmlns="">
                    <a14:imgLayer r:embed="rId27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9966558" y="651461"/>
              <a:ext cx="1965455" cy="1474092"/>
            </a:xfrm>
            <a:prstGeom prst="rect">
              <a:avLst/>
            </a:prstGeom>
          </p:spPr>
        </p:pic>
      </p:grpSp>
      <p:grpSp>
        <p:nvGrpSpPr>
          <p:cNvPr id="70" name="Skupina 69"/>
          <p:cNvGrpSpPr/>
          <p:nvPr/>
        </p:nvGrpSpPr>
        <p:grpSpPr>
          <a:xfrm>
            <a:off x="539613" y="2217986"/>
            <a:ext cx="1812757" cy="2307121"/>
            <a:chOff x="629765" y="2382196"/>
            <a:chExt cx="1812757" cy="2307121"/>
          </a:xfrm>
        </p:grpSpPr>
        <p:sp>
          <p:nvSpPr>
            <p:cNvPr id="24" name="Obdélník 23"/>
            <p:cNvSpPr/>
            <p:nvPr/>
          </p:nvSpPr>
          <p:spPr>
            <a:xfrm>
              <a:off x="629765" y="252363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9" name="Obrázek 68"/>
            <p:cNvPicPr>
              <a:picLocks noChangeAspect="1"/>
            </p:cNvPicPr>
            <p:nvPr/>
          </p:nvPicPr>
          <p:blipFill>
            <a:blip r:embed="rId28" cstate="print">
              <a:extLst>
                <a:ext uri="{BEBA8EAE-BF5A-486C-A8C5-ECC9F3942E4B}">
                  <a14:imgProps xmlns:a14="http://schemas.microsoft.com/office/drawing/2010/main" xmlns="">
                    <a14:imgLayer r:embed="rId29">
                      <a14:imgEffect>
                        <a14:backgroundRemoval t="9945" b="89994" l="9964" r="95405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31970" y="2639972"/>
              <a:ext cx="2062210" cy="1546658"/>
            </a:xfrm>
            <a:prstGeom prst="rect">
              <a:avLst/>
            </a:prstGeom>
          </p:spPr>
        </p:pic>
      </p:grpSp>
      <p:grpSp>
        <p:nvGrpSpPr>
          <p:cNvPr id="72" name="Skupina 71"/>
          <p:cNvGrpSpPr/>
          <p:nvPr/>
        </p:nvGrpSpPr>
        <p:grpSpPr>
          <a:xfrm>
            <a:off x="2459017" y="4594371"/>
            <a:ext cx="1812757" cy="2165683"/>
            <a:chOff x="2549169" y="4758581"/>
            <a:chExt cx="1812757" cy="2165683"/>
          </a:xfrm>
        </p:grpSpPr>
        <p:sp>
          <p:nvSpPr>
            <p:cNvPr id="28" name="Obdélník 27"/>
            <p:cNvSpPr/>
            <p:nvPr/>
          </p:nvSpPr>
          <p:spPr>
            <a:xfrm>
              <a:off x="2549169" y="475858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1" name="Obrázek 70"/>
            <p:cNvPicPr>
              <a:picLocks noChangeAspect="1"/>
            </p:cNvPicPr>
            <p:nvPr/>
          </p:nvPicPr>
          <p:blipFill>
            <a:blip r:embed="rId30" cstate="print">
              <a:extLst>
                <a:ext uri="{BEBA8EAE-BF5A-486C-A8C5-ECC9F3942E4B}">
                  <a14:imgProps xmlns:a14="http://schemas.microsoft.com/office/drawing/2010/main" xmlns="">
                    <a14:imgLayer r:embed="rId31">
                      <a14:imgEffect>
                        <a14:backgroundRemoval t="8551" b="88599" l="12875" r="92903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314287" y="5053209"/>
              <a:ext cx="2021770" cy="1516327"/>
            </a:xfrm>
            <a:prstGeom prst="rect">
              <a:avLst/>
            </a:prstGeom>
          </p:spPr>
        </p:pic>
      </p:grpSp>
      <p:grpSp>
        <p:nvGrpSpPr>
          <p:cNvPr id="74" name="Skupina 73"/>
          <p:cNvGrpSpPr/>
          <p:nvPr/>
        </p:nvGrpSpPr>
        <p:grpSpPr>
          <a:xfrm>
            <a:off x="2435521" y="124304"/>
            <a:ext cx="1812757" cy="2165683"/>
            <a:chOff x="2525673" y="288514"/>
            <a:chExt cx="1812757" cy="2165683"/>
          </a:xfrm>
        </p:grpSpPr>
        <p:sp>
          <p:nvSpPr>
            <p:cNvPr id="25" name="Obdélník 24"/>
            <p:cNvSpPr/>
            <p:nvPr/>
          </p:nvSpPr>
          <p:spPr>
            <a:xfrm>
              <a:off x="2525673" y="28851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3" name="Obrázek 72"/>
            <p:cNvPicPr>
              <a:picLocks noChangeAspect="1"/>
            </p:cNvPicPr>
            <p:nvPr/>
          </p:nvPicPr>
          <p:blipFill>
            <a:blip r:embed="rId32" cstate="print">
              <a:extLst>
                <a:ext uri="{BEBA8EAE-BF5A-486C-A8C5-ECC9F3942E4B}">
                  <a14:imgProps xmlns:a14="http://schemas.microsoft.com/office/drawing/2010/main" xmlns="">
                    <a14:imgLayer r:embed="rId33">
                      <a14:imgEffect>
                        <a14:backgroundRemoval t="8187" b="88175" l="4186" r="89445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533230" y="630306"/>
              <a:ext cx="1949855" cy="1462391"/>
            </a:xfrm>
            <a:prstGeom prst="rect">
              <a:avLst/>
            </a:prstGeom>
          </p:spPr>
        </p:pic>
      </p:grpSp>
      <p:sp>
        <p:nvSpPr>
          <p:cNvPr id="36" name="Obdélník 35"/>
          <p:cNvSpPr/>
          <p:nvPr/>
        </p:nvSpPr>
        <p:spPr>
          <a:xfrm>
            <a:off x="6208746" y="125885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613" y="234908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435521" y="11396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459016" y="234908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6738" y="4606226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457835" y="4607632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341484" y="4606226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211689" y="4606226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108782" y="4587946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028185" y="4577582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342666" y="2323534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307476" y="11396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208746" y="2349084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8109964" y="2332121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8098214" y="99898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0029367" y="99898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16738" y="98260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7" name="Obrázek 76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459" b="87508" l="11783" r="9181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0022071" y="2671087"/>
            <a:ext cx="1821514" cy="1366136"/>
          </a:xfrm>
          <a:prstGeom prst="rect">
            <a:avLst/>
          </a:prstGeom>
        </p:spPr>
      </p:pic>
      <p:sp>
        <p:nvSpPr>
          <p:cNvPr id="21" name="Obdélník 20"/>
          <p:cNvSpPr/>
          <p:nvPr/>
        </p:nvSpPr>
        <p:spPr>
          <a:xfrm>
            <a:off x="10029367" y="234908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9" name="Obrázek 78"/>
          <p:cNvPicPr>
            <a:picLocks noChangeAspect="1"/>
          </p:cNvPicPr>
          <p:nvPr/>
        </p:nvPicPr>
        <p:blipFill>
          <a:blip r:embed="rId34" cstate="print">
            <a:extLst>
              <a:ext uri="{BEBA8EAE-BF5A-486C-A8C5-ECC9F3942E4B}">
                <a14:imgProps xmlns:a14="http://schemas.microsoft.com/office/drawing/2010/main" xmlns="">
                  <a14:imgLayer r:embed="rId35">
                    <a14:imgEffect>
                      <a14:backgroundRemoval t="5761" b="85810" l="10510" r="90537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078425" y="487556"/>
            <a:ext cx="2018246" cy="1513684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6226259" y="105484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80399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16" presetClass="entr" presetSubtype="21" fill="hold" grpId="1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9" grpId="0" animBg="1"/>
      <p:bldP spid="19" grpId="1" animBg="1"/>
      <p:bldP spid="20" grpId="0" animBg="1"/>
      <p:bldP spid="20" grpId="1" animBg="1"/>
      <p:bldP spid="22" grpId="0" animBg="1"/>
      <p:bldP spid="22" grpId="1" animBg="1"/>
      <p:bldP spid="23" grpId="0" animBg="1"/>
      <p:bldP spid="23" grpId="1" animBg="1"/>
      <p:bldP spid="21" grpId="0" animBg="1"/>
      <p:bldP spid="21" grpId="1" animBg="1"/>
      <p:bldP spid="18" grpId="0" animBg="1"/>
      <p:bldP spid="18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065172" y="5125792"/>
            <a:ext cx="5666704" cy="126586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757634" y="-1"/>
            <a:ext cx="3434366" cy="1571223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606890" y="272811"/>
            <a:ext cx="1812757" cy="2165683"/>
            <a:chOff x="606890" y="272811"/>
            <a:chExt cx="1812757" cy="2165683"/>
          </a:xfrm>
        </p:grpSpPr>
        <p:sp>
          <p:nvSpPr>
            <p:cNvPr id="8" name="Obdélník 7"/>
            <p:cNvSpPr/>
            <p:nvPr/>
          </p:nvSpPr>
          <p:spPr>
            <a:xfrm>
              <a:off x="606890" y="27281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597641" y="598972"/>
              <a:ext cx="1928136" cy="1446102"/>
            </a:xfrm>
            <a:prstGeom prst="rect">
              <a:avLst/>
            </a:prstGeom>
          </p:spPr>
        </p:pic>
      </p:grpSp>
      <p:grpSp>
        <p:nvGrpSpPr>
          <p:cNvPr id="10" name="Skupina 9"/>
          <p:cNvGrpSpPr/>
          <p:nvPr/>
        </p:nvGrpSpPr>
        <p:grpSpPr>
          <a:xfrm>
            <a:off x="4397628" y="164210"/>
            <a:ext cx="1812757" cy="2289987"/>
            <a:chOff x="4397628" y="164210"/>
            <a:chExt cx="1812757" cy="2289987"/>
          </a:xfrm>
        </p:grpSpPr>
        <p:sp>
          <p:nvSpPr>
            <p:cNvPr id="11" name="Obdélník 10"/>
            <p:cNvSpPr/>
            <p:nvPr/>
          </p:nvSpPr>
          <p:spPr>
            <a:xfrm>
              <a:off x="4397628" y="28851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251369" y="427370"/>
              <a:ext cx="2105275" cy="1578956"/>
            </a:xfrm>
            <a:prstGeom prst="ellipse">
              <a:avLst/>
            </a:prstGeom>
          </p:spPr>
        </p:pic>
      </p:grpSp>
      <p:grpSp>
        <p:nvGrpSpPr>
          <p:cNvPr id="13" name="Skupina 12"/>
          <p:cNvGrpSpPr/>
          <p:nvPr/>
        </p:nvGrpSpPr>
        <p:grpSpPr>
          <a:xfrm>
            <a:off x="2549168" y="2523634"/>
            <a:ext cx="1812757" cy="2165683"/>
            <a:chOff x="2549168" y="2523634"/>
            <a:chExt cx="1812757" cy="2165683"/>
          </a:xfrm>
        </p:grpSpPr>
        <p:sp>
          <p:nvSpPr>
            <p:cNvPr id="14" name="Obdélník 13"/>
            <p:cNvSpPr/>
            <p:nvPr/>
          </p:nvSpPr>
          <p:spPr>
            <a:xfrm>
              <a:off x="2549168" y="252363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7459" b="87508" l="11783" r="9181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544079" y="2792312"/>
              <a:ext cx="1821514" cy="1366136"/>
            </a:xfrm>
            <a:prstGeom prst="rect">
              <a:avLst/>
            </a:prstGeom>
          </p:spPr>
        </p:pic>
      </p:grpSp>
      <p:grpSp>
        <p:nvGrpSpPr>
          <p:cNvPr id="16" name="Skupina 15"/>
          <p:cNvGrpSpPr/>
          <p:nvPr/>
        </p:nvGrpSpPr>
        <p:grpSpPr>
          <a:xfrm>
            <a:off x="4414938" y="2313374"/>
            <a:ext cx="1830637" cy="2350394"/>
            <a:chOff x="4414938" y="2313374"/>
            <a:chExt cx="1830637" cy="2350394"/>
          </a:xfrm>
        </p:grpSpPr>
        <p:sp>
          <p:nvSpPr>
            <p:cNvPr id="17" name="Obdélník 16"/>
            <p:cNvSpPr/>
            <p:nvPr/>
          </p:nvSpPr>
          <p:spPr>
            <a:xfrm>
              <a:off x="4432818" y="249808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7702" b="91146" l="10919" r="87944">
                          <a14:backgroundMark x1="79618" y1="53972" x2="84622" y2="43420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125958" y="2602354"/>
              <a:ext cx="2311839" cy="1733879"/>
            </a:xfrm>
            <a:prstGeom prst="rect">
              <a:avLst/>
            </a:prstGeom>
          </p:spPr>
        </p:pic>
      </p:grpSp>
      <p:grpSp>
        <p:nvGrpSpPr>
          <p:cNvPr id="19" name="Skupina 18"/>
          <p:cNvGrpSpPr/>
          <p:nvPr/>
        </p:nvGrpSpPr>
        <p:grpSpPr>
          <a:xfrm>
            <a:off x="608072" y="4748780"/>
            <a:ext cx="1812757" cy="2174078"/>
            <a:chOff x="608072" y="4748780"/>
            <a:chExt cx="1812757" cy="2174078"/>
          </a:xfrm>
        </p:grpSpPr>
        <p:sp>
          <p:nvSpPr>
            <p:cNvPr id="20" name="Obdélník 19"/>
            <p:cNvSpPr/>
            <p:nvPr/>
          </p:nvSpPr>
          <p:spPr>
            <a:xfrm>
              <a:off x="608072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4488" b="94845" l="5323" r="89718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73063" y="5014428"/>
              <a:ext cx="2125184" cy="1593888"/>
            </a:xfrm>
            <a:prstGeom prst="rect">
              <a:avLst/>
            </a:prstGeom>
          </p:spPr>
        </p:pic>
      </p:grpSp>
      <p:grpSp>
        <p:nvGrpSpPr>
          <p:cNvPr id="22" name="Skupina 21"/>
          <p:cNvGrpSpPr/>
          <p:nvPr/>
        </p:nvGrpSpPr>
        <p:grpSpPr>
          <a:xfrm>
            <a:off x="4432818" y="4757175"/>
            <a:ext cx="1812757" cy="2165683"/>
            <a:chOff x="4432818" y="4757175"/>
            <a:chExt cx="1812757" cy="2165683"/>
          </a:xfrm>
        </p:grpSpPr>
        <p:sp>
          <p:nvSpPr>
            <p:cNvPr id="23" name="Obdélník 22"/>
            <p:cNvSpPr/>
            <p:nvPr/>
          </p:nvSpPr>
          <p:spPr>
            <a:xfrm>
              <a:off x="4432818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5094" b="93511" l="4550" r="87534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302814" y="5132497"/>
              <a:ext cx="2046127" cy="1534595"/>
            </a:xfrm>
            <a:prstGeom prst="rect">
              <a:avLst/>
            </a:prstGeom>
          </p:spPr>
        </p:pic>
      </p:grpSp>
      <p:grpSp>
        <p:nvGrpSpPr>
          <p:cNvPr id="25" name="Skupina 24"/>
          <p:cNvGrpSpPr/>
          <p:nvPr/>
        </p:nvGrpSpPr>
        <p:grpSpPr>
          <a:xfrm>
            <a:off x="8200116" y="2376165"/>
            <a:ext cx="1812757" cy="2296190"/>
            <a:chOff x="8200116" y="2376165"/>
            <a:chExt cx="1812757" cy="2296190"/>
          </a:xfrm>
        </p:grpSpPr>
        <p:sp>
          <p:nvSpPr>
            <p:cNvPr id="26" name="Obdélník 25"/>
            <p:cNvSpPr/>
            <p:nvPr/>
          </p:nvSpPr>
          <p:spPr>
            <a:xfrm>
              <a:off x="8200116" y="2506672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 xmlns="">
                    <a14:imgLayer r:embed="rId15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8114783" y="2629826"/>
              <a:ext cx="2029286" cy="1521964"/>
            </a:xfrm>
            <a:prstGeom prst="rect">
              <a:avLst/>
            </a:prstGeom>
          </p:spPr>
        </p:pic>
      </p:grpSp>
      <p:grpSp>
        <p:nvGrpSpPr>
          <p:cNvPr id="28" name="Skupina 27"/>
          <p:cNvGrpSpPr/>
          <p:nvPr/>
        </p:nvGrpSpPr>
        <p:grpSpPr>
          <a:xfrm>
            <a:off x="6303023" y="4757175"/>
            <a:ext cx="1812757" cy="2165683"/>
            <a:chOff x="6303023" y="4757175"/>
            <a:chExt cx="1812757" cy="2165683"/>
          </a:xfrm>
        </p:grpSpPr>
        <p:sp>
          <p:nvSpPr>
            <p:cNvPr id="29" name="Obdélník 28"/>
            <p:cNvSpPr/>
            <p:nvPr/>
          </p:nvSpPr>
          <p:spPr>
            <a:xfrm>
              <a:off x="6303023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16" cstate="print">
              <a:extLst>
                <a:ext uri="{BEBA8EAE-BF5A-486C-A8C5-ECC9F3942E4B}">
                  <a14:imgProps xmlns:a14="http://schemas.microsoft.com/office/drawing/2010/main" xmlns="">
                    <a14:imgLayer r:embed="rId17">
                      <a14:imgEffect>
                        <a14:backgroundRemoval t="8126" b="88235" l="7234" r="89718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340078" y="5211383"/>
              <a:ext cx="1738646" cy="1303984"/>
            </a:xfrm>
            <a:prstGeom prst="rect">
              <a:avLst/>
            </a:prstGeom>
          </p:spPr>
        </p:pic>
      </p:grpSp>
      <p:grpSp>
        <p:nvGrpSpPr>
          <p:cNvPr id="31" name="Skupina 30"/>
          <p:cNvGrpSpPr/>
          <p:nvPr/>
        </p:nvGrpSpPr>
        <p:grpSpPr>
          <a:xfrm>
            <a:off x="8188366" y="274449"/>
            <a:ext cx="1812757" cy="2165683"/>
            <a:chOff x="8188366" y="274449"/>
            <a:chExt cx="1812757" cy="2165683"/>
          </a:xfrm>
        </p:grpSpPr>
        <p:sp>
          <p:nvSpPr>
            <p:cNvPr id="32" name="Obdélník 31"/>
            <p:cNvSpPr/>
            <p:nvPr/>
          </p:nvSpPr>
          <p:spPr>
            <a:xfrm>
              <a:off x="8188366" y="274449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18" cstate="print">
              <a:extLst>
                <a:ext uri="{BEBA8EAE-BF5A-486C-A8C5-ECC9F3942E4B}">
                  <a14:imgProps xmlns:a14="http://schemas.microsoft.com/office/drawing/2010/main" xmlns="">
                    <a14:imgLayer r:embed="rId19">
                      <a14:imgEffect>
                        <a14:backgroundRemoval t="9945" b="89994" l="6961" r="8999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8075361" y="568573"/>
              <a:ext cx="2038767" cy="1529075"/>
            </a:xfrm>
            <a:prstGeom prst="rect">
              <a:avLst/>
            </a:prstGeom>
          </p:spPr>
        </p:pic>
      </p:grpSp>
      <p:grpSp>
        <p:nvGrpSpPr>
          <p:cNvPr id="34" name="Skupina 33"/>
          <p:cNvGrpSpPr/>
          <p:nvPr/>
        </p:nvGrpSpPr>
        <p:grpSpPr>
          <a:xfrm>
            <a:off x="10012873" y="4603363"/>
            <a:ext cx="1919403" cy="2384259"/>
            <a:chOff x="10012873" y="4603363"/>
            <a:chExt cx="1919403" cy="2384259"/>
          </a:xfrm>
        </p:grpSpPr>
        <p:sp>
          <p:nvSpPr>
            <p:cNvPr id="35" name="Obdélník 34"/>
            <p:cNvSpPr/>
            <p:nvPr/>
          </p:nvSpPr>
          <p:spPr>
            <a:xfrm>
              <a:off x="10119519" y="472853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20" cstate="print">
              <a:extLst>
                <a:ext uri="{BEBA8EAE-BF5A-486C-A8C5-ECC9F3942E4B}">
                  <a14:imgProps xmlns:a14="http://schemas.microsoft.com/office/drawing/2010/main" xmlns="">
                    <a14:imgLayer r:embed="rId21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9714840" y="4901396"/>
              <a:ext cx="2384259" cy="1788194"/>
            </a:xfrm>
            <a:prstGeom prst="rect">
              <a:avLst/>
            </a:prstGeom>
          </p:spPr>
        </p:pic>
      </p:grpSp>
      <p:grpSp>
        <p:nvGrpSpPr>
          <p:cNvPr id="37" name="Skupina 36"/>
          <p:cNvGrpSpPr/>
          <p:nvPr/>
        </p:nvGrpSpPr>
        <p:grpSpPr>
          <a:xfrm>
            <a:off x="8129223" y="4653404"/>
            <a:ext cx="1883650" cy="2253369"/>
            <a:chOff x="8129223" y="4653404"/>
            <a:chExt cx="1883650" cy="2253369"/>
          </a:xfrm>
        </p:grpSpPr>
        <p:sp>
          <p:nvSpPr>
            <p:cNvPr id="38" name="Obdélník 37"/>
            <p:cNvSpPr/>
            <p:nvPr/>
          </p:nvSpPr>
          <p:spPr>
            <a:xfrm>
              <a:off x="8200116" y="473889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Obrázek 38"/>
            <p:cNvPicPr>
              <a:picLocks noChangeAspect="1"/>
            </p:cNvPicPr>
            <p:nvPr/>
          </p:nvPicPr>
          <p:blipFill>
            <a:blip r:embed="rId22" cstate="print">
              <a:extLst>
                <a:ext uri="{BEBA8EAE-BF5A-486C-A8C5-ECC9F3942E4B}">
                  <a14:imgProps xmlns:a14="http://schemas.microsoft.com/office/drawing/2010/main" xmlns="">
                    <a14:imgLayer r:embed="rId23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7847552" y="4935075"/>
              <a:ext cx="2253369" cy="1690027"/>
            </a:xfrm>
            <a:prstGeom prst="rect">
              <a:avLst/>
            </a:prstGeom>
          </p:spPr>
        </p:pic>
      </p:grpSp>
      <p:grpSp>
        <p:nvGrpSpPr>
          <p:cNvPr id="40" name="Skupina 39"/>
          <p:cNvGrpSpPr/>
          <p:nvPr/>
        </p:nvGrpSpPr>
        <p:grpSpPr>
          <a:xfrm>
            <a:off x="6298898" y="2435377"/>
            <a:ext cx="1812757" cy="2253941"/>
            <a:chOff x="6298898" y="2435377"/>
            <a:chExt cx="1812757" cy="2253941"/>
          </a:xfrm>
        </p:grpSpPr>
        <p:sp>
          <p:nvSpPr>
            <p:cNvPr id="41" name="Obdélník 40"/>
            <p:cNvSpPr/>
            <p:nvPr/>
          </p:nvSpPr>
          <p:spPr>
            <a:xfrm>
              <a:off x="6298898" y="252363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24" cstate="print">
              <a:extLst>
                <a:ext uri="{BEBA8EAE-BF5A-486C-A8C5-ECC9F3942E4B}">
                  <a14:imgProps xmlns:a14="http://schemas.microsoft.com/office/drawing/2010/main" xmlns="">
                    <a14:imgLayer r:embed="rId25">
                      <a14:imgEffect>
                        <a14:backgroundRemoval t="9582" b="89630" l="8144" r="8817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041964" y="2701832"/>
              <a:ext cx="2131637" cy="1598728"/>
            </a:xfrm>
            <a:prstGeom prst="rect">
              <a:avLst/>
            </a:prstGeom>
          </p:spPr>
        </p:pic>
      </p:grpSp>
      <p:sp>
        <p:nvSpPr>
          <p:cNvPr id="44" name="Obdélník 43"/>
          <p:cNvSpPr/>
          <p:nvPr/>
        </p:nvSpPr>
        <p:spPr>
          <a:xfrm>
            <a:off x="10119519" y="2498086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6" name="Skupina 45"/>
          <p:cNvGrpSpPr/>
          <p:nvPr/>
        </p:nvGrpSpPr>
        <p:grpSpPr>
          <a:xfrm>
            <a:off x="10119519" y="274449"/>
            <a:ext cx="1812757" cy="2165683"/>
            <a:chOff x="10119519" y="274449"/>
            <a:chExt cx="1812757" cy="2165683"/>
          </a:xfrm>
        </p:grpSpPr>
        <p:sp>
          <p:nvSpPr>
            <p:cNvPr id="47" name="Obdélník 46"/>
            <p:cNvSpPr/>
            <p:nvPr/>
          </p:nvSpPr>
          <p:spPr>
            <a:xfrm>
              <a:off x="10119519" y="274449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Obrázek 47"/>
            <p:cNvPicPr>
              <a:picLocks noChangeAspect="1"/>
            </p:cNvPicPr>
            <p:nvPr/>
          </p:nvPicPr>
          <p:blipFill>
            <a:blip r:embed="rId26" cstate="print">
              <a:extLst>
                <a:ext uri="{BEBA8EAE-BF5A-486C-A8C5-ECC9F3942E4B}">
                  <a14:imgProps xmlns:a14="http://schemas.microsoft.com/office/drawing/2010/main" xmlns="">
                    <a14:imgLayer r:embed="rId27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9966558" y="651461"/>
              <a:ext cx="1965455" cy="1474092"/>
            </a:xfrm>
            <a:prstGeom prst="rect">
              <a:avLst/>
            </a:prstGeom>
          </p:spPr>
        </p:pic>
      </p:grpSp>
      <p:grpSp>
        <p:nvGrpSpPr>
          <p:cNvPr id="49" name="Skupina 48"/>
          <p:cNvGrpSpPr/>
          <p:nvPr/>
        </p:nvGrpSpPr>
        <p:grpSpPr>
          <a:xfrm>
            <a:off x="629765" y="2382196"/>
            <a:ext cx="1812757" cy="2307121"/>
            <a:chOff x="629765" y="2382196"/>
            <a:chExt cx="1812757" cy="2307121"/>
          </a:xfrm>
        </p:grpSpPr>
        <p:sp>
          <p:nvSpPr>
            <p:cNvPr id="50" name="Obdélník 49"/>
            <p:cNvSpPr/>
            <p:nvPr/>
          </p:nvSpPr>
          <p:spPr>
            <a:xfrm>
              <a:off x="629765" y="252363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1" name="Obrázek 50"/>
            <p:cNvPicPr>
              <a:picLocks noChangeAspect="1"/>
            </p:cNvPicPr>
            <p:nvPr/>
          </p:nvPicPr>
          <p:blipFill>
            <a:blip r:embed="rId28" cstate="print">
              <a:extLst>
                <a:ext uri="{BEBA8EAE-BF5A-486C-A8C5-ECC9F3942E4B}">
                  <a14:imgProps xmlns:a14="http://schemas.microsoft.com/office/drawing/2010/main" xmlns="">
                    <a14:imgLayer r:embed="rId29">
                      <a14:imgEffect>
                        <a14:backgroundRemoval t="9945" b="89994" l="9964" r="95405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31970" y="2639972"/>
              <a:ext cx="2062210" cy="1546658"/>
            </a:xfrm>
            <a:prstGeom prst="rect">
              <a:avLst/>
            </a:prstGeom>
          </p:spPr>
        </p:pic>
      </p:grpSp>
      <p:grpSp>
        <p:nvGrpSpPr>
          <p:cNvPr id="52" name="Skupina 51"/>
          <p:cNvGrpSpPr/>
          <p:nvPr/>
        </p:nvGrpSpPr>
        <p:grpSpPr>
          <a:xfrm>
            <a:off x="2549169" y="4758581"/>
            <a:ext cx="1812757" cy="2165683"/>
            <a:chOff x="2549169" y="4758581"/>
            <a:chExt cx="1812757" cy="2165683"/>
          </a:xfrm>
        </p:grpSpPr>
        <p:sp>
          <p:nvSpPr>
            <p:cNvPr id="53" name="Obdélník 52"/>
            <p:cNvSpPr/>
            <p:nvPr/>
          </p:nvSpPr>
          <p:spPr>
            <a:xfrm>
              <a:off x="2549169" y="475858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4" name="Obrázek 53"/>
            <p:cNvPicPr>
              <a:picLocks noChangeAspect="1"/>
            </p:cNvPicPr>
            <p:nvPr/>
          </p:nvPicPr>
          <p:blipFill>
            <a:blip r:embed="rId30" cstate="print">
              <a:extLst>
                <a:ext uri="{BEBA8EAE-BF5A-486C-A8C5-ECC9F3942E4B}">
                  <a14:imgProps xmlns:a14="http://schemas.microsoft.com/office/drawing/2010/main" xmlns="">
                    <a14:imgLayer r:embed="rId31">
                      <a14:imgEffect>
                        <a14:backgroundRemoval t="8551" b="88599" l="12875" r="92903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314287" y="5053209"/>
              <a:ext cx="2021770" cy="1516327"/>
            </a:xfrm>
            <a:prstGeom prst="rect">
              <a:avLst/>
            </a:prstGeom>
          </p:spPr>
        </p:pic>
      </p:grpSp>
      <p:grpSp>
        <p:nvGrpSpPr>
          <p:cNvPr id="55" name="Skupina 54"/>
          <p:cNvGrpSpPr/>
          <p:nvPr/>
        </p:nvGrpSpPr>
        <p:grpSpPr>
          <a:xfrm>
            <a:off x="2525673" y="288514"/>
            <a:ext cx="1812757" cy="2165683"/>
            <a:chOff x="2525673" y="288514"/>
            <a:chExt cx="1812757" cy="2165683"/>
          </a:xfrm>
        </p:grpSpPr>
        <p:sp>
          <p:nvSpPr>
            <p:cNvPr id="56" name="Obdélník 55"/>
            <p:cNvSpPr/>
            <p:nvPr/>
          </p:nvSpPr>
          <p:spPr>
            <a:xfrm>
              <a:off x="2525673" y="28851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7" name="Obrázek 56"/>
            <p:cNvPicPr>
              <a:picLocks noChangeAspect="1"/>
            </p:cNvPicPr>
            <p:nvPr/>
          </p:nvPicPr>
          <p:blipFill>
            <a:blip r:embed="rId32" cstate="print">
              <a:extLst>
                <a:ext uri="{BEBA8EAE-BF5A-486C-A8C5-ECC9F3942E4B}">
                  <a14:imgProps xmlns:a14="http://schemas.microsoft.com/office/drawing/2010/main" xmlns="">
                    <a14:imgLayer r:embed="rId33">
                      <a14:imgEffect>
                        <a14:backgroundRemoval t="8187" b="88175" l="4186" r="89445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533230" y="630306"/>
              <a:ext cx="1949855" cy="1462391"/>
            </a:xfrm>
            <a:prstGeom prst="rect">
              <a:avLst/>
            </a:prstGeom>
          </p:spPr>
        </p:pic>
      </p:grpSp>
      <p:pic>
        <p:nvPicPr>
          <p:cNvPr id="62" name="Obrázek 61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459" b="87508" l="11783" r="9181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0115140" y="2929783"/>
            <a:ext cx="1821514" cy="1366136"/>
          </a:xfrm>
          <a:prstGeom prst="rect">
            <a:avLst/>
          </a:prstGeom>
        </p:spPr>
      </p:pic>
      <p:sp>
        <p:nvSpPr>
          <p:cNvPr id="61" name="Obdélník 60"/>
          <p:cNvSpPr/>
          <p:nvPr/>
        </p:nvSpPr>
        <p:spPr>
          <a:xfrm>
            <a:off x="10101334" y="2504894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6298898" y="235275"/>
            <a:ext cx="1812757" cy="2220503"/>
            <a:chOff x="6298898" y="235275"/>
            <a:chExt cx="1812757" cy="2220503"/>
          </a:xfrm>
        </p:grpSpPr>
        <p:sp>
          <p:nvSpPr>
            <p:cNvPr id="59" name="Obdélník 58"/>
            <p:cNvSpPr/>
            <p:nvPr/>
          </p:nvSpPr>
          <p:spPr>
            <a:xfrm>
              <a:off x="6298898" y="29009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3" name="Obrázek 62"/>
            <p:cNvPicPr>
              <a:picLocks noChangeAspect="1"/>
            </p:cNvPicPr>
            <p:nvPr/>
          </p:nvPicPr>
          <p:blipFill>
            <a:blip r:embed="rId34" cstate="print">
              <a:extLst>
                <a:ext uri="{BEBA8EAE-BF5A-486C-A8C5-ECC9F3942E4B}">
                  <a14:imgProps xmlns:a14="http://schemas.microsoft.com/office/drawing/2010/main" xmlns="">
                    <a14:imgLayer r:embed="rId35">
                      <a14:imgEffect>
                        <a14:backgroundRemoval t="5761" b="85810" l="10510" r="90537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078425" y="487556"/>
              <a:ext cx="2018246" cy="151368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027060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1" dur="indefinite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6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7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2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3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8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9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5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2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3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8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9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4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5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2" name="Skupina 41"/>
          <p:cNvGrpSpPr/>
          <p:nvPr/>
        </p:nvGrpSpPr>
        <p:grpSpPr>
          <a:xfrm>
            <a:off x="516738" y="108601"/>
            <a:ext cx="1812757" cy="2165683"/>
            <a:chOff x="606890" y="272811"/>
            <a:chExt cx="1812757" cy="2165683"/>
          </a:xfrm>
        </p:grpSpPr>
        <p:sp>
          <p:nvSpPr>
            <p:cNvPr id="41" name="Obdélník 40"/>
            <p:cNvSpPr/>
            <p:nvPr/>
          </p:nvSpPr>
          <p:spPr>
            <a:xfrm>
              <a:off x="606890" y="27281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597641" y="598972"/>
              <a:ext cx="1928136" cy="1446102"/>
            </a:xfrm>
            <a:prstGeom prst="rect">
              <a:avLst/>
            </a:prstGeom>
          </p:spPr>
        </p:pic>
      </p:grpSp>
      <p:grpSp>
        <p:nvGrpSpPr>
          <p:cNvPr id="44" name="Skupina 43"/>
          <p:cNvGrpSpPr/>
          <p:nvPr/>
        </p:nvGrpSpPr>
        <p:grpSpPr>
          <a:xfrm>
            <a:off x="4307476" y="0"/>
            <a:ext cx="1812757" cy="2289987"/>
            <a:chOff x="4397628" y="164210"/>
            <a:chExt cx="1812757" cy="2289987"/>
          </a:xfrm>
        </p:grpSpPr>
        <p:sp>
          <p:nvSpPr>
            <p:cNvPr id="34" name="Obdélník 33"/>
            <p:cNvSpPr/>
            <p:nvPr/>
          </p:nvSpPr>
          <p:spPr>
            <a:xfrm>
              <a:off x="4397628" y="28851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251369" y="427370"/>
              <a:ext cx="2105275" cy="1578956"/>
            </a:xfrm>
            <a:prstGeom prst="ellipse">
              <a:avLst/>
            </a:prstGeom>
          </p:spPr>
        </p:pic>
      </p:grpSp>
      <p:grpSp>
        <p:nvGrpSpPr>
          <p:cNvPr id="46" name="Skupina 45"/>
          <p:cNvGrpSpPr/>
          <p:nvPr/>
        </p:nvGrpSpPr>
        <p:grpSpPr>
          <a:xfrm>
            <a:off x="2459016" y="2359424"/>
            <a:ext cx="1812757" cy="2165683"/>
            <a:chOff x="2549168" y="2523634"/>
            <a:chExt cx="1812757" cy="2165683"/>
          </a:xfrm>
        </p:grpSpPr>
        <p:sp>
          <p:nvSpPr>
            <p:cNvPr id="26" name="Obdélník 25"/>
            <p:cNvSpPr/>
            <p:nvPr/>
          </p:nvSpPr>
          <p:spPr>
            <a:xfrm>
              <a:off x="2549168" y="252363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7459" b="87508" l="11783" r="9181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544079" y="2792312"/>
              <a:ext cx="1821514" cy="1366136"/>
            </a:xfrm>
            <a:prstGeom prst="rect">
              <a:avLst/>
            </a:prstGeom>
          </p:spPr>
        </p:pic>
      </p:grpSp>
      <p:grpSp>
        <p:nvGrpSpPr>
          <p:cNvPr id="48" name="Skupina 47"/>
          <p:cNvGrpSpPr/>
          <p:nvPr/>
        </p:nvGrpSpPr>
        <p:grpSpPr>
          <a:xfrm>
            <a:off x="4324786" y="2149164"/>
            <a:ext cx="1830637" cy="2350394"/>
            <a:chOff x="4414938" y="2313374"/>
            <a:chExt cx="1830637" cy="2350394"/>
          </a:xfrm>
        </p:grpSpPr>
        <p:sp>
          <p:nvSpPr>
            <p:cNvPr id="33" name="Obdélník 32"/>
            <p:cNvSpPr/>
            <p:nvPr/>
          </p:nvSpPr>
          <p:spPr>
            <a:xfrm>
              <a:off x="4432818" y="249808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7" name="Obrázek 46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7702" b="91146" l="10919" r="87944">
                          <a14:backgroundMark x1="79618" y1="53972" x2="84622" y2="43420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125958" y="2602354"/>
              <a:ext cx="2311839" cy="1733879"/>
            </a:xfrm>
            <a:prstGeom prst="rect">
              <a:avLst/>
            </a:prstGeom>
          </p:spPr>
        </p:pic>
      </p:grpSp>
      <p:grpSp>
        <p:nvGrpSpPr>
          <p:cNvPr id="50" name="Skupina 49"/>
          <p:cNvGrpSpPr/>
          <p:nvPr/>
        </p:nvGrpSpPr>
        <p:grpSpPr>
          <a:xfrm>
            <a:off x="517920" y="4584570"/>
            <a:ext cx="1812757" cy="2174078"/>
            <a:chOff x="608072" y="4748780"/>
            <a:chExt cx="1812757" cy="2174078"/>
          </a:xfrm>
        </p:grpSpPr>
        <p:sp>
          <p:nvSpPr>
            <p:cNvPr id="27" name="Obdélník 26"/>
            <p:cNvSpPr/>
            <p:nvPr/>
          </p:nvSpPr>
          <p:spPr>
            <a:xfrm>
              <a:off x="608072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9" name="Obrázek 48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4488" b="94845" l="5323" r="89718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73063" y="5014428"/>
              <a:ext cx="2125184" cy="1593888"/>
            </a:xfrm>
            <a:prstGeom prst="rect">
              <a:avLst/>
            </a:prstGeom>
          </p:spPr>
        </p:pic>
      </p:grpSp>
      <p:sp>
        <p:nvSpPr>
          <p:cNvPr id="29" name="Obdélník 28"/>
          <p:cNvSpPr/>
          <p:nvPr/>
        </p:nvSpPr>
        <p:spPr>
          <a:xfrm>
            <a:off x="4342666" y="4592965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4" name="Skupina 53"/>
          <p:cNvGrpSpPr/>
          <p:nvPr/>
        </p:nvGrpSpPr>
        <p:grpSpPr>
          <a:xfrm>
            <a:off x="8109964" y="2211955"/>
            <a:ext cx="1812757" cy="2296190"/>
            <a:chOff x="8200116" y="2376165"/>
            <a:chExt cx="1812757" cy="2296190"/>
          </a:xfrm>
        </p:grpSpPr>
        <p:sp>
          <p:nvSpPr>
            <p:cNvPr id="37" name="Obdélník 36"/>
            <p:cNvSpPr/>
            <p:nvPr/>
          </p:nvSpPr>
          <p:spPr>
            <a:xfrm>
              <a:off x="8200116" y="2506672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3" name="Obrázek 52"/>
            <p:cNvPicPr>
              <a:picLocks noChangeAspect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8114783" y="2629826"/>
              <a:ext cx="2029286" cy="1521964"/>
            </a:xfrm>
            <a:prstGeom prst="rect">
              <a:avLst/>
            </a:prstGeom>
          </p:spPr>
        </p:pic>
      </p:grpSp>
      <p:grpSp>
        <p:nvGrpSpPr>
          <p:cNvPr id="56" name="Skupina 55"/>
          <p:cNvGrpSpPr/>
          <p:nvPr/>
        </p:nvGrpSpPr>
        <p:grpSpPr>
          <a:xfrm>
            <a:off x="6212871" y="4592965"/>
            <a:ext cx="1812757" cy="2165683"/>
            <a:chOff x="6303023" y="4757175"/>
            <a:chExt cx="1812757" cy="2165683"/>
          </a:xfrm>
        </p:grpSpPr>
        <p:sp>
          <p:nvSpPr>
            <p:cNvPr id="30" name="Obdélník 29"/>
            <p:cNvSpPr/>
            <p:nvPr/>
          </p:nvSpPr>
          <p:spPr>
            <a:xfrm>
              <a:off x="6303023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5" name="Obrázek 54"/>
            <p:cNvPicPr>
              <a:picLocks noChangeAspect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 xmlns="">
                    <a14:imgLayer r:embed="rId15">
                      <a14:imgEffect>
                        <a14:backgroundRemoval t="8126" b="88235" l="7234" r="89718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340078" y="5211383"/>
              <a:ext cx="1738646" cy="1303984"/>
            </a:xfrm>
            <a:prstGeom prst="rect">
              <a:avLst/>
            </a:prstGeom>
          </p:spPr>
        </p:pic>
      </p:grpSp>
      <p:grpSp>
        <p:nvGrpSpPr>
          <p:cNvPr id="58" name="Skupina 57"/>
          <p:cNvGrpSpPr/>
          <p:nvPr/>
        </p:nvGrpSpPr>
        <p:grpSpPr>
          <a:xfrm>
            <a:off x="8098214" y="110239"/>
            <a:ext cx="1812757" cy="2165683"/>
            <a:chOff x="8188366" y="274449"/>
            <a:chExt cx="1812757" cy="2165683"/>
          </a:xfrm>
        </p:grpSpPr>
        <p:sp>
          <p:nvSpPr>
            <p:cNvPr id="38" name="Obdélník 37"/>
            <p:cNvSpPr/>
            <p:nvPr/>
          </p:nvSpPr>
          <p:spPr>
            <a:xfrm>
              <a:off x="8188366" y="274449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7" name="Obrázek 56"/>
            <p:cNvPicPr>
              <a:picLocks noChangeAspect="1"/>
            </p:cNvPicPr>
            <p:nvPr/>
          </p:nvPicPr>
          <p:blipFill>
            <a:blip r:embed="rId16" cstate="print">
              <a:extLst>
                <a:ext uri="{BEBA8EAE-BF5A-486C-A8C5-ECC9F3942E4B}">
                  <a14:imgProps xmlns:a14="http://schemas.microsoft.com/office/drawing/2010/main" xmlns="">
                    <a14:imgLayer r:embed="rId17">
                      <a14:imgEffect>
                        <a14:backgroundRemoval t="9945" b="89994" l="6961" r="8999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8075361" y="568573"/>
              <a:ext cx="2038767" cy="1529075"/>
            </a:xfrm>
            <a:prstGeom prst="rect">
              <a:avLst/>
            </a:prstGeom>
          </p:spPr>
        </p:pic>
      </p:grpSp>
      <p:grpSp>
        <p:nvGrpSpPr>
          <p:cNvPr id="60" name="Skupina 59"/>
          <p:cNvGrpSpPr/>
          <p:nvPr/>
        </p:nvGrpSpPr>
        <p:grpSpPr>
          <a:xfrm>
            <a:off x="9922721" y="4439153"/>
            <a:ext cx="1919403" cy="2384259"/>
            <a:chOff x="10012873" y="4603363"/>
            <a:chExt cx="1919403" cy="2384259"/>
          </a:xfrm>
        </p:grpSpPr>
        <p:sp>
          <p:nvSpPr>
            <p:cNvPr id="32" name="Obdélník 31"/>
            <p:cNvSpPr/>
            <p:nvPr/>
          </p:nvSpPr>
          <p:spPr>
            <a:xfrm>
              <a:off x="10119519" y="472853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9" name="Obrázek 58"/>
            <p:cNvPicPr>
              <a:picLocks noChangeAspect="1"/>
            </p:cNvPicPr>
            <p:nvPr/>
          </p:nvPicPr>
          <p:blipFill>
            <a:blip r:embed="rId18" cstate="print">
              <a:extLst>
                <a:ext uri="{BEBA8EAE-BF5A-486C-A8C5-ECC9F3942E4B}">
                  <a14:imgProps xmlns:a14="http://schemas.microsoft.com/office/drawing/2010/main" xmlns="">
                    <a14:imgLayer r:embed="rId19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9714840" y="4901396"/>
              <a:ext cx="2384259" cy="1788194"/>
            </a:xfrm>
            <a:prstGeom prst="rect">
              <a:avLst/>
            </a:prstGeom>
          </p:spPr>
        </p:pic>
      </p:grpSp>
      <p:grpSp>
        <p:nvGrpSpPr>
          <p:cNvPr id="62" name="Skupina 61"/>
          <p:cNvGrpSpPr/>
          <p:nvPr/>
        </p:nvGrpSpPr>
        <p:grpSpPr>
          <a:xfrm>
            <a:off x="8039071" y="4489194"/>
            <a:ext cx="1883650" cy="2253369"/>
            <a:chOff x="8129223" y="4653404"/>
            <a:chExt cx="1883650" cy="2253369"/>
          </a:xfrm>
        </p:grpSpPr>
        <p:sp>
          <p:nvSpPr>
            <p:cNvPr id="31" name="Obdélník 30"/>
            <p:cNvSpPr/>
            <p:nvPr/>
          </p:nvSpPr>
          <p:spPr>
            <a:xfrm>
              <a:off x="8200116" y="473889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1" name="Obrázek 60"/>
            <p:cNvPicPr>
              <a:picLocks noChangeAspect="1"/>
            </p:cNvPicPr>
            <p:nvPr/>
          </p:nvPicPr>
          <p:blipFill>
            <a:blip r:embed="rId20" cstate="print">
              <a:extLst>
                <a:ext uri="{BEBA8EAE-BF5A-486C-A8C5-ECC9F3942E4B}">
                  <a14:imgProps xmlns:a14="http://schemas.microsoft.com/office/drawing/2010/main" xmlns="">
                    <a14:imgLayer r:embed="rId21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7847552" y="4935075"/>
              <a:ext cx="2253369" cy="1690027"/>
            </a:xfrm>
            <a:prstGeom prst="rect">
              <a:avLst/>
            </a:prstGeom>
          </p:spPr>
        </p:pic>
      </p:grpSp>
      <p:grpSp>
        <p:nvGrpSpPr>
          <p:cNvPr id="64" name="Skupina 63"/>
          <p:cNvGrpSpPr/>
          <p:nvPr/>
        </p:nvGrpSpPr>
        <p:grpSpPr>
          <a:xfrm>
            <a:off x="6208746" y="2271167"/>
            <a:ext cx="1812757" cy="2253941"/>
            <a:chOff x="6298898" y="2435377"/>
            <a:chExt cx="1812757" cy="2253941"/>
          </a:xfrm>
        </p:grpSpPr>
        <p:sp>
          <p:nvSpPr>
            <p:cNvPr id="35" name="Obdélník 34"/>
            <p:cNvSpPr/>
            <p:nvPr/>
          </p:nvSpPr>
          <p:spPr>
            <a:xfrm>
              <a:off x="6298898" y="252363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3" name="Obrázek 62"/>
            <p:cNvPicPr>
              <a:picLocks noChangeAspect="1"/>
            </p:cNvPicPr>
            <p:nvPr/>
          </p:nvPicPr>
          <p:blipFill>
            <a:blip r:embed="rId22" cstate="print">
              <a:extLst>
                <a:ext uri="{BEBA8EAE-BF5A-486C-A8C5-ECC9F3942E4B}">
                  <a14:imgProps xmlns:a14="http://schemas.microsoft.com/office/drawing/2010/main" xmlns="">
                    <a14:imgLayer r:embed="rId23">
                      <a14:imgEffect>
                        <a14:backgroundRemoval t="9582" b="89630" l="8144" r="8817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041964" y="2701832"/>
              <a:ext cx="2131637" cy="1598728"/>
            </a:xfrm>
            <a:prstGeom prst="rect">
              <a:avLst/>
            </a:prstGeom>
          </p:spPr>
        </p:pic>
      </p:grpSp>
      <p:grpSp>
        <p:nvGrpSpPr>
          <p:cNvPr id="66" name="Skupina 65"/>
          <p:cNvGrpSpPr/>
          <p:nvPr/>
        </p:nvGrpSpPr>
        <p:grpSpPr>
          <a:xfrm>
            <a:off x="10029367" y="2284155"/>
            <a:ext cx="1812757" cy="2215404"/>
            <a:chOff x="10119519" y="2448365"/>
            <a:chExt cx="1812757" cy="2215404"/>
          </a:xfrm>
        </p:grpSpPr>
        <p:sp>
          <p:nvSpPr>
            <p:cNvPr id="39" name="Obdélník 38"/>
            <p:cNvSpPr/>
            <p:nvPr/>
          </p:nvSpPr>
          <p:spPr>
            <a:xfrm>
              <a:off x="10119519" y="2498086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5" name="Obrázek 64"/>
            <p:cNvPicPr>
              <a:picLocks noChangeAspect="1"/>
            </p:cNvPicPr>
            <p:nvPr/>
          </p:nvPicPr>
          <p:blipFill>
            <a:blip r:embed="rId24" cstate="print">
              <a:extLst>
                <a:ext uri="{BEBA8EAE-BF5A-486C-A8C5-ECC9F3942E4B}">
                  <a14:imgProps xmlns:a14="http://schemas.microsoft.com/office/drawing/2010/main" xmlns="">
                    <a14:imgLayer r:embed="rId25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10060962" y="2689599"/>
              <a:ext cx="1929871" cy="1447404"/>
            </a:xfrm>
            <a:prstGeom prst="rect">
              <a:avLst/>
            </a:prstGeom>
          </p:spPr>
        </p:pic>
      </p:grpSp>
      <p:grpSp>
        <p:nvGrpSpPr>
          <p:cNvPr id="68" name="Skupina 67"/>
          <p:cNvGrpSpPr/>
          <p:nvPr/>
        </p:nvGrpSpPr>
        <p:grpSpPr>
          <a:xfrm>
            <a:off x="10029367" y="110239"/>
            <a:ext cx="1812757" cy="2165683"/>
            <a:chOff x="10119519" y="274449"/>
            <a:chExt cx="1812757" cy="2165683"/>
          </a:xfrm>
        </p:grpSpPr>
        <p:sp>
          <p:nvSpPr>
            <p:cNvPr id="40" name="Obdélník 39"/>
            <p:cNvSpPr/>
            <p:nvPr/>
          </p:nvSpPr>
          <p:spPr>
            <a:xfrm>
              <a:off x="10119519" y="274449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7" name="Obrázek 66"/>
            <p:cNvPicPr>
              <a:picLocks noChangeAspect="1"/>
            </p:cNvPicPr>
            <p:nvPr/>
          </p:nvPicPr>
          <p:blipFill>
            <a:blip r:embed="rId26" cstate="print">
              <a:extLst>
                <a:ext uri="{BEBA8EAE-BF5A-486C-A8C5-ECC9F3942E4B}">
                  <a14:imgProps xmlns:a14="http://schemas.microsoft.com/office/drawing/2010/main" xmlns="">
                    <a14:imgLayer r:embed="rId27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9966558" y="651461"/>
              <a:ext cx="1965455" cy="1474092"/>
            </a:xfrm>
            <a:prstGeom prst="rect">
              <a:avLst/>
            </a:prstGeom>
          </p:spPr>
        </p:pic>
      </p:grpSp>
      <p:grpSp>
        <p:nvGrpSpPr>
          <p:cNvPr id="70" name="Skupina 69"/>
          <p:cNvGrpSpPr/>
          <p:nvPr/>
        </p:nvGrpSpPr>
        <p:grpSpPr>
          <a:xfrm>
            <a:off x="539613" y="2217986"/>
            <a:ext cx="1812757" cy="2307121"/>
            <a:chOff x="629765" y="2382196"/>
            <a:chExt cx="1812757" cy="2307121"/>
          </a:xfrm>
        </p:grpSpPr>
        <p:sp>
          <p:nvSpPr>
            <p:cNvPr id="24" name="Obdélník 23"/>
            <p:cNvSpPr/>
            <p:nvPr/>
          </p:nvSpPr>
          <p:spPr>
            <a:xfrm>
              <a:off x="629765" y="252363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9" name="Obrázek 68"/>
            <p:cNvPicPr>
              <a:picLocks noChangeAspect="1"/>
            </p:cNvPicPr>
            <p:nvPr/>
          </p:nvPicPr>
          <p:blipFill>
            <a:blip r:embed="rId28" cstate="print">
              <a:extLst>
                <a:ext uri="{BEBA8EAE-BF5A-486C-A8C5-ECC9F3942E4B}">
                  <a14:imgProps xmlns:a14="http://schemas.microsoft.com/office/drawing/2010/main" xmlns="">
                    <a14:imgLayer r:embed="rId29">
                      <a14:imgEffect>
                        <a14:backgroundRemoval t="9945" b="89994" l="9964" r="95405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31970" y="2639972"/>
              <a:ext cx="2062210" cy="1546658"/>
            </a:xfrm>
            <a:prstGeom prst="rect">
              <a:avLst/>
            </a:prstGeom>
          </p:spPr>
        </p:pic>
      </p:grpSp>
      <p:grpSp>
        <p:nvGrpSpPr>
          <p:cNvPr id="72" name="Skupina 71"/>
          <p:cNvGrpSpPr/>
          <p:nvPr/>
        </p:nvGrpSpPr>
        <p:grpSpPr>
          <a:xfrm>
            <a:off x="2459017" y="4594371"/>
            <a:ext cx="1812757" cy="2165683"/>
            <a:chOff x="2549169" y="4758581"/>
            <a:chExt cx="1812757" cy="2165683"/>
          </a:xfrm>
        </p:grpSpPr>
        <p:sp>
          <p:nvSpPr>
            <p:cNvPr id="28" name="Obdélník 27"/>
            <p:cNvSpPr/>
            <p:nvPr/>
          </p:nvSpPr>
          <p:spPr>
            <a:xfrm>
              <a:off x="2549169" y="475858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1" name="Obrázek 70"/>
            <p:cNvPicPr>
              <a:picLocks noChangeAspect="1"/>
            </p:cNvPicPr>
            <p:nvPr/>
          </p:nvPicPr>
          <p:blipFill>
            <a:blip r:embed="rId30" cstate="print">
              <a:extLst>
                <a:ext uri="{BEBA8EAE-BF5A-486C-A8C5-ECC9F3942E4B}">
                  <a14:imgProps xmlns:a14="http://schemas.microsoft.com/office/drawing/2010/main" xmlns="">
                    <a14:imgLayer r:embed="rId31">
                      <a14:imgEffect>
                        <a14:backgroundRemoval t="8551" b="88599" l="12875" r="92903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314287" y="5053209"/>
              <a:ext cx="2021770" cy="1516327"/>
            </a:xfrm>
            <a:prstGeom prst="rect">
              <a:avLst/>
            </a:prstGeom>
          </p:spPr>
        </p:pic>
      </p:grpSp>
      <p:grpSp>
        <p:nvGrpSpPr>
          <p:cNvPr id="74" name="Skupina 73"/>
          <p:cNvGrpSpPr/>
          <p:nvPr/>
        </p:nvGrpSpPr>
        <p:grpSpPr>
          <a:xfrm>
            <a:off x="2435521" y="124304"/>
            <a:ext cx="1812757" cy="2165683"/>
            <a:chOff x="2525673" y="288514"/>
            <a:chExt cx="1812757" cy="2165683"/>
          </a:xfrm>
        </p:grpSpPr>
        <p:sp>
          <p:nvSpPr>
            <p:cNvPr id="25" name="Obdélník 24"/>
            <p:cNvSpPr/>
            <p:nvPr/>
          </p:nvSpPr>
          <p:spPr>
            <a:xfrm>
              <a:off x="2525673" y="28851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3" name="Obrázek 72"/>
            <p:cNvPicPr>
              <a:picLocks noChangeAspect="1"/>
            </p:cNvPicPr>
            <p:nvPr/>
          </p:nvPicPr>
          <p:blipFill>
            <a:blip r:embed="rId32" cstate="print">
              <a:extLst>
                <a:ext uri="{BEBA8EAE-BF5A-486C-A8C5-ECC9F3942E4B}">
                  <a14:imgProps xmlns:a14="http://schemas.microsoft.com/office/drawing/2010/main" xmlns="">
                    <a14:imgLayer r:embed="rId33">
                      <a14:imgEffect>
                        <a14:backgroundRemoval t="8187" b="88175" l="4186" r="89445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533230" y="630306"/>
              <a:ext cx="1949855" cy="1462391"/>
            </a:xfrm>
            <a:prstGeom prst="rect">
              <a:avLst/>
            </a:prstGeom>
          </p:spPr>
        </p:pic>
      </p:grpSp>
      <p:sp>
        <p:nvSpPr>
          <p:cNvPr id="36" name="Obdélník 35"/>
          <p:cNvSpPr/>
          <p:nvPr/>
        </p:nvSpPr>
        <p:spPr>
          <a:xfrm>
            <a:off x="6208746" y="125885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613" y="234908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435521" y="11396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459016" y="234908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6738" y="4606226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457835" y="4607632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211689" y="4606226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108782" y="4587946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028185" y="4577582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342666" y="2323534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307476" y="11396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208746" y="2349084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8109964" y="2332121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8098214" y="99898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0029367" y="2323535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0029367" y="99898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16738" y="98260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7" name="Obrázek 76"/>
          <p:cNvPicPr>
            <a:picLocks noChangeAspect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052239" y="4661774"/>
            <a:ext cx="2384259" cy="1788194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319237" y="4594370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8" name="Obrázek 77"/>
          <p:cNvPicPr>
            <a:picLocks noChangeAspect="1"/>
          </p:cNvPicPr>
          <p:nvPr/>
        </p:nvPicPr>
        <p:blipFill>
          <a:blip r:embed="rId34" cstate="print">
            <a:extLst>
              <a:ext uri="{BEBA8EAE-BF5A-486C-A8C5-ECC9F3942E4B}">
                <a14:imgProps xmlns:a14="http://schemas.microsoft.com/office/drawing/2010/main" xmlns="">
                  <a14:imgLayer r:embed="rId35">
                    <a14:imgEffect>
                      <a14:backgroundRemoval t="5640" b="85749" l="6824" r="86806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107913" y="667506"/>
            <a:ext cx="2020424" cy="1515318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6209373" y="105358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8610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16" presetClass="entr" presetSubtype="21" fill="hold" grpId="1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11" grpId="0" animBg="1"/>
      <p:bldP spid="11" grpId="1" animBg="1"/>
      <p:bldP spid="18" grpId="0" animBg="1"/>
      <p:bldP spid="18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065172" y="5125792"/>
            <a:ext cx="5666704" cy="126586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757634" y="-1"/>
            <a:ext cx="3434366" cy="1571223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606890" y="272811"/>
            <a:ext cx="1812757" cy="2165683"/>
            <a:chOff x="606890" y="272811"/>
            <a:chExt cx="1812757" cy="2165683"/>
          </a:xfrm>
        </p:grpSpPr>
        <p:sp>
          <p:nvSpPr>
            <p:cNvPr id="8" name="Obdélník 7"/>
            <p:cNvSpPr/>
            <p:nvPr/>
          </p:nvSpPr>
          <p:spPr>
            <a:xfrm>
              <a:off x="606890" y="27281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597641" y="598972"/>
              <a:ext cx="1928136" cy="1446102"/>
            </a:xfrm>
            <a:prstGeom prst="rect">
              <a:avLst/>
            </a:prstGeom>
          </p:spPr>
        </p:pic>
      </p:grpSp>
      <p:grpSp>
        <p:nvGrpSpPr>
          <p:cNvPr id="10" name="Skupina 9"/>
          <p:cNvGrpSpPr/>
          <p:nvPr/>
        </p:nvGrpSpPr>
        <p:grpSpPr>
          <a:xfrm>
            <a:off x="4397628" y="164210"/>
            <a:ext cx="1812757" cy="2289987"/>
            <a:chOff x="4397628" y="164210"/>
            <a:chExt cx="1812757" cy="2289987"/>
          </a:xfrm>
        </p:grpSpPr>
        <p:sp>
          <p:nvSpPr>
            <p:cNvPr id="11" name="Obdélník 10"/>
            <p:cNvSpPr/>
            <p:nvPr/>
          </p:nvSpPr>
          <p:spPr>
            <a:xfrm>
              <a:off x="4397628" y="28851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251369" y="427370"/>
              <a:ext cx="2105275" cy="1578956"/>
            </a:xfrm>
            <a:prstGeom prst="ellipse">
              <a:avLst/>
            </a:prstGeom>
          </p:spPr>
        </p:pic>
      </p:grpSp>
      <p:grpSp>
        <p:nvGrpSpPr>
          <p:cNvPr id="13" name="Skupina 12"/>
          <p:cNvGrpSpPr/>
          <p:nvPr/>
        </p:nvGrpSpPr>
        <p:grpSpPr>
          <a:xfrm>
            <a:off x="2549168" y="2523634"/>
            <a:ext cx="1812757" cy="2165683"/>
            <a:chOff x="2549168" y="2523634"/>
            <a:chExt cx="1812757" cy="2165683"/>
          </a:xfrm>
        </p:grpSpPr>
        <p:sp>
          <p:nvSpPr>
            <p:cNvPr id="14" name="Obdélník 13"/>
            <p:cNvSpPr/>
            <p:nvPr/>
          </p:nvSpPr>
          <p:spPr>
            <a:xfrm>
              <a:off x="2549168" y="252363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7459" b="87508" l="11783" r="9181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544079" y="2792312"/>
              <a:ext cx="1821514" cy="1366136"/>
            </a:xfrm>
            <a:prstGeom prst="rect">
              <a:avLst/>
            </a:prstGeom>
          </p:spPr>
        </p:pic>
      </p:grpSp>
      <p:grpSp>
        <p:nvGrpSpPr>
          <p:cNvPr id="16" name="Skupina 15"/>
          <p:cNvGrpSpPr/>
          <p:nvPr/>
        </p:nvGrpSpPr>
        <p:grpSpPr>
          <a:xfrm>
            <a:off x="4414938" y="2313374"/>
            <a:ext cx="1830637" cy="2350394"/>
            <a:chOff x="4414938" y="2313374"/>
            <a:chExt cx="1830637" cy="2350394"/>
          </a:xfrm>
        </p:grpSpPr>
        <p:sp>
          <p:nvSpPr>
            <p:cNvPr id="17" name="Obdélník 16"/>
            <p:cNvSpPr/>
            <p:nvPr/>
          </p:nvSpPr>
          <p:spPr>
            <a:xfrm>
              <a:off x="4432818" y="249808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7702" b="91146" l="10919" r="87944">
                          <a14:backgroundMark x1="79618" y1="53972" x2="84622" y2="43420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125958" y="2602354"/>
              <a:ext cx="2311839" cy="1733879"/>
            </a:xfrm>
            <a:prstGeom prst="rect">
              <a:avLst/>
            </a:prstGeom>
          </p:spPr>
        </p:pic>
      </p:grpSp>
      <p:grpSp>
        <p:nvGrpSpPr>
          <p:cNvPr id="19" name="Skupina 18"/>
          <p:cNvGrpSpPr/>
          <p:nvPr/>
        </p:nvGrpSpPr>
        <p:grpSpPr>
          <a:xfrm>
            <a:off x="608072" y="4748780"/>
            <a:ext cx="1812757" cy="2174078"/>
            <a:chOff x="608072" y="4748780"/>
            <a:chExt cx="1812757" cy="2174078"/>
          </a:xfrm>
        </p:grpSpPr>
        <p:sp>
          <p:nvSpPr>
            <p:cNvPr id="20" name="Obdélník 19"/>
            <p:cNvSpPr/>
            <p:nvPr/>
          </p:nvSpPr>
          <p:spPr>
            <a:xfrm>
              <a:off x="608072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4488" b="94845" l="5323" r="89718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73063" y="5014428"/>
              <a:ext cx="2125184" cy="1593888"/>
            </a:xfrm>
            <a:prstGeom prst="rect">
              <a:avLst/>
            </a:prstGeom>
          </p:spPr>
        </p:pic>
      </p:grpSp>
      <p:sp>
        <p:nvSpPr>
          <p:cNvPr id="23" name="Obdélník 22"/>
          <p:cNvSpPr/>
          <p:nvPr/>
        </p:nvSpPr>
        <p:spPr>
          <a:xfrm>
            <a:off x="4432818" y="4757175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5" name="Skupina 24"/>
          <p:cNvGrpSpPr/>
          <p:nvPr/>
        </p:nvGrpSpPr>
        <p:grpSpPr>
          <a:xfrm>
            <a:off x="8200116" y="2376165"/>
            <a:ext cx="1812757" cy="2296190"/>
            <a:chOff x="8200116" y="2376165"/>
            <a:chExt cx="1812757" cy="2296190"/>
          </a:xfrm>
        </p:grpSpPr>
        <p:sp>
          <p:nvSpPr>
            <p:cNvPr id="26" name="Obdélník 25"/>
            <p:cNvSpPr/>
            <p:nvPr/>
          </p:nvSpPr>
          <p:spPr>
            <a:xfrm>
              <a:off x="8200116" y="2506672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8114783" y="2629826"/>
              <a:ext cx="2029286" cy="1521964"/>
            </a:xfrm>
            <a:prstGeom prst="rect">
              <a:avLst/>
            </a:prstGeom>
          </p:spPr>
        </p:pic>
      </p:grpSp>
      <p:grpSp>
        <p:nvGrpSpPr>
          <p:cNvPr id="28" name="Skupina 27"/>
          <p:cNvGrpSpPr/>
          <p:nvPr/>
        </p:nvGrpSpPr>
        <p:grpSpPr>
          <a:xfrm>
            <a:off x="6303023" y="4757175"/>
            <a:ext cx="1812757" cy="2165683"/>
            <a:chOff x="6303023" y="4757175"/>
            <a:chExt cx="1812757" cy="2165683"/>
          </a:xfrm>
        </p:grpSpPr>
        <p:sp>
          <p:nvSpPr>
            <p:cNvPr id="29" name="Obdélník 28"/>
            <p:cNvSpPr/>
            <p:nvPr/>
          </p:nvSpPr>
          <p:spPr>
            <a:xfrm>
              <a:off x="6303023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 xmlns="">
                    <a14:imgLayer r:embed="rId15">
                      <a14:imgEffect>
                        <a14:backgroundRemoval t="8126" b="88235" l="7234" r="89718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340078" y="5211383"/>
              <a:ext cx="1738646" cy="1303984"/>
            </a:xfrm>
            <a:prstGeom prst="rect">
              <a:avLst/>
            </a:prstGeom>
          </p:spPr>
        </p:pic>
      </p:grpSp>
      <p:grpSp>
        <p:nvGrpSpPr>
          <p:cNvPr id="31" name="Skupina 30"/>
          <p:cNvGrpSpPr/>
          <p:nvPr/>
        </p:nvGrpSpPr>
        <p:grpSpPr>
          <a:xfrm>
            <a:off x="8188366" y="274449"/>
            <a:ext cx="1812757" cy="2165683"/>
            <a:chOff x="8188366" y="274449"/>
            <a:chExt cx="1812757" cy="2165683"/>
          </a:xfrm>
        </p:grpSpPr>
        <p:sp>
          <p:nvSpPr>
            <p:cNvPr id="32" name="Obdélník 31"/>
            <p:cNvSpPr/>
            <p:nvPr/>
          </p:nvSpPr>
          <p:spPr>
            <a:xfrm>
              <a:off x="8188366" y="274449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16" cstate="print">
              <a:extLst>
                <a:ext uri="{BEBA8EAE-BF5A-486C-A8C5-ECC9F3942E4B}">
                  <a14:imgProps xmlns:a14="http://schemas.microsoft.com/office/drawing/2010/main" xmlns="">
                    <a14:imgLayer r:embed="rId17">
                      <a14:imgEffect>
                        <a14:backgroundRemoval t="9945" b="89994" l="6961" r="8999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8075361" y="568573"/>
              <a:ext cx="2038767" cy="1529075"/>
            </a:xfrm>
            <a:prstGeom prst="rect">
              <a:avLst/>
            </a:prstGeom>
          </p:spPr>
        </p:pic>
      </p:grpSp>
      <p:grpSp>
        <p:nvGrpSpPr>
          <p:cNvPr id="34" name="Skupina 33"/>
          <p:cNvGrpSpPr/>
          <p:nvPr/>
        </p:nvGrpSpPr>
        <p:grpSpPr>
          <a:xfrm>
            <a:off x="10012873" y="4603363"/>
            <a:ext cx="1919403" cy="2384259"/>
            <a:chOff x="10012873" y="4603363"/>
            <a:chExt cx="1919403" cy="2384259"/>
          </a:xfrm>
        </p:grpSpPr>
        <p:sp>
          <p:nvSpPr>
            <p:cNvPr id="35" name="Obdélník 34"/>
            <p:cNvSpPr/>
            <p:nvPr/>
          </p:nvSpPr>
          <p:spPr>
            <a:xfrm>
              <a:off x="10119519" y="472853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18" cstate="print">
              <a:extLst>
                <a:ext uri="{BEBA8EAE-BF5A-486C-A8C5-ECC9F3942E4B}">
                  <a14:imgProps xmlns:a14="http://schemas.microsoft.com/office/drawing/2010/main" xmlns="">
                    <a14:imgLayer r:embed="rId19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9714840" y="4901396"/>
              <a:ext cx="2384259" cy="1788194"/>
            </a:xfrm>
            <a:prstGeom prst="rect">
              <a:avLst/>
            </a:prstGeom>
          </p:spPr>
        </p:pic>
      </p:grpSp>
      <p:grpSp>
        <p:nvGrpSpPr>
          <p:cNvPr id="37" name="Skupina 36"/>
          <p:cNvGrpSpPr/>
          <p:nvPr/>
        </p:nvGrpSpPr>
        <p:grpSpPr>
          <a:xfrm>
            <a:off x="8129223" y="4653404"/>
            <a:ext cx="1883650" cy="2253369"/>
            <a:chOff x="8129223" y="4653404"/>
            <a:chExt cx="1883650" cy="2253369"/>
          </a:xfrm>
        </p:grpSpPr>
        <p:sp>
          <p:nvSpPr>
            <p:cNvPr id="38" name="Obdélník 37"/>
            <p:cNvSpPr/>
            <p:nvPr/>
          </p:nvSpPr>
          <p:spPr>
            <a:xfrm>
              <a:off x="8200116" y="473889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Obrázek 38"/>
            <p:cNvPicPr>
              <a:picLocks noChangeAspect="1"/>
            </p:cNvPicPr>
            <p:nvPr/>
          </p:nvPicPr>
          <p:blipFill>
            <a:blip r:embed="rId20" cstate="print">
              <a:extLst>
                <a:ext uri="{BEBA8EAE-BF5A-486C-A8C5-ECC9F3942E4B}">
                  <a14:imgProps xmlns:a14="http://schemas.microsoft.com/office/drawing/2010/main" xmlns="">
                    <a14:imgLayer r:embed="rId21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7847552" y="4935075"/>
              <a:ext cx="2253369" cy="1690027"/>
            </a:xfrm>
            <a:prstGeom prst="rect">
              <a:avLst/>
            </a:prstGeom>
          </p:spPr>
        </p:pic>
      </p:grpSp>
      <p:grpSp>
        <p:nvGrpSpPr>
          <p:cNvPr id="40" name="Skupina 39"/>
          <p:cNvGrpSpPr/>
          <p:nvPr/>
        </p:nvGrpSpPr>
        <p:grpSpPr>
          <a:xfrm>
            <a:off x="6298898" y="2435377"/>
            <a:ext cx="1812757" cy="2253941"/>
            <a:chOff x="6298898" y="2435377"/>
            <a:chExt cx="1812757" cy="2253941"/>
          </a:xfrm>
        </p:grpSpPr>
        <p:sp>
          <p:nvSpPr>
            <p:cNvPr id="41" name="Obdélník 40"/>
            <p:cNvSpPr/>
            <p:nvPr/>
          </p:nvSpPr>
          <p:spPr>
            <a:xfrm>
              <a:off x="6298898" y="252363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22" cstate="print">
              <a:extLst>
                <a:ext uri="{BEBA8EAE-BF5A-486C-A8C5-ECC9F3942E4B}">
                  <a14:imgProps xmlns:a14="http://schemas.microsoft.com/office/drawing/2010/main" xmlns="">
                    <a14:imgLayer r:embed="rId23">
                      <a14:imgEffect>
                        <a14:backgroundRemoval t="9582" b="89630" l="8144" r="8817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041964" y="2701832"/>
              <a:ext cx="2131637" cy="1598728"/>
            </a:xfrm>
            <a:prstGeom prst="rect">
              <a:avLst/>
            </a:prstGeom>
          </p:spPr>
        </p:pic>
      </p:grpSp>
      <p:grpSp>
        <p:nvGrpSpPr>
          <p:cNvPr id="43" name="Skupina 42"/>
          <p:cNvGrpSpPr/>
          <p:nvPr/>
        </p:nvGrpSpPr>
        <p:grpSpPr>
          <a:xfrm>
            <a:off x="10119519" y="2448365"/>
            <a:ext cx="1812757" cy="2215404"/>
            <a:chOff x="10119519" y="2448365"/>
            <a:chExt cx="1812757" cy="2215404"/>
          </a:xfrm>
        </p:grpSpPr>
        <p:sp>
          <p:nvSpPr>
            <p:cNvPr id="44" name="Obdélník 43"/>
            <p:cNvSpPr/>
            <p:nvPr/>
          </p:nvSpPr>
          <p:spPr>
            <a:xfrm>
              <a:off x="10119519" y="2498086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24" cstate="print">
              <a:extLst>
                <a:ext uri="{BEBA8EAE-BF5A-486C-A8C5-ECC9F3942E4B}">
                  <a14:imgProps xmlns:a14="http://schemas.microsoft.com/office/drawing/2010/main" xmlns="">
                    <a14:imgLayer r:embed="rId25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10060962" y="2689599"/>
              <a:ext cx="1929871" cy="1447404"/>
            </a:xfrm>
            <a:prstGeom prst="rect">
              <a:avLst/>
            </a:prstGeom>
          </p:spPr>
        </p:pic>
      </p:grpSp>
      <p:grpSp>
        <p:nvGrpSpPr>
          <p:cNvPr id="46" name="Skupina 45"/>
          <p:cNvGrpSpPr/>
          <p:nvPr/>
        </p:nvGrpSpPr>
        <p:grpSpPr>
          <a:xfrm>
            <a:off x="10119519" y="274449"/>
            <a:ext cx="1812757" cy="2165683"/>
            <a:chOff x="10119519" y="274449"/>
            <a:chExt cx="1812757" cy="2165683"/>
          </a:xfrm>
        </p:grpSpPr>
        <p:sp>
          <p:nvSpPr>
            <p:cNvPr id="47" name="Obdélník 46"/>
            <p:cNvSpPr/>
            <p:nvPr/>
          </p:nvSpPr>
          <p:spPr>
            <a:xfrm>
              <a:off x="10119519" y="274449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Obrázek 47"/>
            <p:cNvPicPr>
              <a:picLocks noChangeAspect="1"/>
            </p:cNvPicPr>
            <p:nvPr/>
          </p:nvPicPr>
          <p:blipFill>
            <a:blip r:embed="rId26" cstate="print">
              <a:extLst>
                <a:ext uri="{BEBA8EAE-BF5A-486C-A8C5-ECC9F3942E4B}">
                  <a14:imgProps xmlns:a14="http://schemas.microsoft.com/office/drawing/2010/main" xmlns="">
                    <a14:imgLayer r:embed="rId27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9966558" y="651461"/>
              <a:ext cx="1965455" cy="1474092"/>
            </a:xfrm>
            <a:prstGeom prst="rect">
              <a:avLst/>
            </a:prstGeom>
          </p:spPr>
        </p:pic>
      </p:grpSp>
      <p:grpSp>
        <p:nvGrpSpPr>
          <p:cNvPr id="49" name="Skupina 48"/>
          <p:cNvGrpSpPr/>
          <p:nvPr/>
        </p:nvGrpSpPr>
        <p:grpSpPr>
          <a:xfrm>
            <a:off x="629765" y="2382196"/>
            <a:ext cx="1812757" cy="2307121"/>
            <a:chOff x="629765" y="2382196"/>
            <a:chExt cx="1812757" cy="2307121"/>
          </a:xfrm>
        </p:grpSpPr>
        <p:sp>
          <p:nvSpPr>
            <p:cNvPr id="50" name="Obdélník 49"/>
            <p:cNvSpPr/>
            <p:nvPr/>
          </p:nvSpPr>
          <p:spPr>
            <a:xfrm>
              <a:off x="629765" y="252363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1" name="Obrázek 50"/>
            <p:cNvPicPr>
              <a:picLocks noChangeAspect="1"/>
            </p:cNvPicPr>
            <p:nvPr/>
          </p:nvPicPr>
          <p:blipFill>
            <a:blip r:embed="rId28" cstate="print">
              <a:extLst>
                <a:ext uri="{BEBA8EAE-BF5A-486C-A8C5-ECC9F3942E4B}">
                  <a14:imgProps xmlns:a14="http://schemas.microsoft.com/office/drawing/2010/main" xmlns="">
                    <a14:imgLayer r:embed="rId29">
                      <a14:imgEffect>
                        <a14:backgroundRemoval t="9945" b="89994" l="9964" r="95405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31970" y="2639972"/>
              <a:ext cx="2062210" cy="1546658"/>
            </a:xfrm>
            <a:prstGeom prst="rect">
              <a:avLst/>
            </a:prstGeom>
          </p:spPr>
        </p:pic>
      </p:grpSp>
      <p:grpSp>
        <p:nvGrpSpPr>
          <p:cNvPr id="52" name="Skupina 51"/>
          <p:cNvGrpSpPr/>
          <p:nvPr/>
        </p:nvGrpSpPr>
        <p:grpSpPr>
          <a:xfrm>
            <a:off x="2549169" y="4758581"/>
            <a:ext cx="1812757" cy="2165683"/>
            <a:chOff x="2549169" y="4758581"/>
            <a:chExt cx="1812757" cy="2165683"/>
          </a:xfrm>
        </p:grpSpPr>
        <p:sp>
          <p:nvSpPr>
            <p:cNvPr id="53" name="Obdélník 52"/>
            <p:cNvSpPr/>
            <p:nvPr/>
          </p:nvSpPr>
          <p:spPr>
            <a:xfrm>
              <a:off x="2549169" y="475858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4" name="Obrázek 53"/>
            <p:cNvPicPr>
              <a:picLocks noChangeAspect="1"/>
            </p:cNvPicPr>
            <p:nvPr/>
          </p:nvPicPr>
          <p:blipFill>
            <a:blip r:embed="rId30" cstate="print">
              <a:extLst>
                <a:ext uri="{BEBA8EAE-BF5A-486C-A8C5-ECC9F3942E4B}">
                  <a14:imgProps xmlns:a14="http://schemas.microsoft.com/office/drawing/2010/main" xmlns="">
                    <a14:imgLayer r:embed="rId31">
                      <a14:imgEffect>
                        <a14:backgroundRemoval t="8551" b="88599" l="12875" r="92903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314287" y="5053209"/>
              <a:ext cx="2021770" cy="1516327"/>
            </a:xfrm>
            <a:prstGeom prst="rect">
              <a:avLst/>
            </a:prstGeom>
          </p:spPr>
        </p:pic>
      </p:grpSp>
      <p:grpSp>
        <p:nvGrpSpPr>
          <p:cNvPr id="55" name="Skupina 54"/>
          <p:cNvGrpSpPr/>
          <p:nvPr/>
        </p:nvGrpSpPr>
        <p:grpSpPr>
          <a:xfrm>
            <a:off x="2525673" y="288514"/>
            <a:ext cx="1812757" cy="2165683"/>
            <a:chOff x="2525673" y="288514"/>
            <a:chExt cx="1812757" cy="2165683"/>
          </a:xfrm>
        </p:grpSpPr>
        <p:sp>
          <p:nvSpPr>
            <p:cNvPr id="56" name="Obdélník 55"/>
            <p:cNvSpPr/>
            <p:nvPr/>
          </p:nvSpPr>
          <p:spPr>
            <a:xfrm>
              <a:off x="2525673" y="28851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7" name="Obrázek 56"/>
            <p:cNvPicPr>
              <a:picLocks noChangeAspect="1"/>
            </p:cNvPicPr>
            <p:nvPr/>
          </p:nvPicPr>
          <p:blipFill>
            <a:blip r:embed="rId32" cstate="print">
              <a:extLst>
                <a:ext uri="{BEBA8EAE-BF5A-486C-A8C5-ECC9F3942E4B}">
                  <a14:imgProps xmlns:a14="http://schemas.microsoft.com/office/drawing/2010/main" xmlns="">
                    <a14:imgLayer r:embed="rId33">
                      <a14:imgEffect>
                        <a14:backgroundRemoval t="8187" b="88175" l="4186" r="89445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533230" y="630306"/>
              <a:ext cx="1949855" cy="1462391"/>
            </a:xfrm>
            <a:prstGeom prst="rect">
              <a:avLst/>
            </a:prstGeom>
          </p:spPr>
        </p:pic>
      </p:grpSp>
      <p:pic>
        <p:nvPicPr>
          <p:cNvPr id="62" name="Obrázek 61"/>
          <p:cNvPicPr>
            <a:picLocks noChangeAspect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076033" y="4900686"/>
            <a:ext cx="2384259" cy="1788194"/>
          </a:xfrm>
          <a:prstGeom prst="rect">
            <a:avLst/>
          </a:prstGeom>
        </p:spPr>
      </p:pic>
      <p:sp>
        <p:nvSpPr>
          <p:cNvPr id="61" name="Obdélník 60"/>
          <p:cNvSpPr/>
          <p:nvPr/>
        </p:nvSpPr>
        <p:spPr>
          <a:xfrm>
            <a:off x="4448099" y="4757175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6298898" y="290095"/>
            <a:ext cx="1812757" cy="2165683"/>
            <a:chOff x="6298898" y="290095"/>
            <a:chExt cx="1812757" cy="2165683"/>
          </a:xfrm>
        </p:grpSpPr>
        <p:sp>
          <p:nvSpPr>
            <p:cNvPr id="59" name="Obdélník 58"/>
            <p:cNvSpPr/>
            <p:nvPr/>
          </p:nvSpPr>
          <p:spPr>
            <a:xfrm>
              <a:off x="6298898" y="29009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3" name="Obrázek 62"/>
            <p:cNvPicPr>
              <a:picLocks noChangeAspect="1"/>
            </p:cNvPicPr>
            <p:nvPr/>
          </p:nvPicPr>
          <p:blipFill>
            <a:blip r:embed="rId34" cstate="print">
              <a:extLst>
                <a:ext uri="{BEBA8EAE-BF5A-486C-A8C5-ECC9F3942E4B}">
                  <a14:imgProps xmlns:a14="http://schemas.microsoft.com/office/drawing/2010/main" xmlns="">
                    <a14:imgLayer r:embed="rId35">
                      <a14:imgEffect>
                        <a14:backgroundRemoval t="5640" b="85749" l="6824" r="86806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107913" y="667506"/>
              <a:ext cx="2020424" cy="151531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4047959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5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2" dur="indefinit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3" dur="indefinite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8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9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4" dur="indefinit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5" dur="indefinite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0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1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6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7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2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3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8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9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4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5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6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2" name="Skupina 41"/>
          <p:cNvGrpSpPr/>
          <p:nvPr/>
        </p:nvGrpSpPr>
        <p:grpSpPr>
          <a:xfrm>
            <a:off x="516738" y="108601"/>
            <a:ext cx="1812757" cy="2165683"/>
            <a:chOff x="606890" y="272811"/>
            <a:chExt cx="1812757" cy="2165683"/>
          </a:xfrm>
        </p:grpSpPr>
        <p:sp>
          <p:nvSpPr>
            <p:cNvPr id="41" name="Obdélník 40"/>
            <p:cNvSpPr/>
            <p:nvPr/>
          </p:nvSpPr>
          <p:spPr>
            <a:xfrm>
              <a:off x="606890" y="27281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597641" y="598972"/>
              <a:ext cx="1928136" cy="1446102"/>
            </a:xfrm>
            <a:prstGeom prst="rect">
              <a:avLst/>
            </a:prstGeom>
          </p:spPr>
        </p:pic>
      </p:grpSp>
      <p:grpSp>
        <p:nvGrpSpPr>
          <p:cNvPr id="44" name="Skupina 43"/>
          <p:cNvGrpSpPr/>
          <p:nvPr/>
        </p:nvGrpSpPr>
        <p:grpSpPr>
          <a:xfrm>
            <a:off x="4307476" y="0"/>
            <a:ext cx="1812757" cy="2289987"/>
            <a:chOff x="4397628" y="164210"/>
            <a:chExt cx="1812757" cy="2289987"/>
          </a:xfrm>
        </p:grpSpPr>
        <p:sp>
          <p:nvSpPr>
            <p:cNvPr id="34" name="Obdélník 33"/>
            <p:cNvSpPr/>
            <p:nvPr/>
          </p:nvSpPr>
          <p:spPr>
            <a:xfrm>
              <a:off x="4397628" y="28851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251369" y="427370"/>
              <a:ext cx="2105275" cy="1578956"/>
            </a:xfrm>
            <a:prstGeom prst="ellipse">
              <a:avLst/>
            </a:prstGeom>
          </p:spPr>
        </p:pic>
      </p:grpSp>
      <p:grpSp>
        <p:nvGrpSpPr>
          <p:cNvPr id="46" name="Skupina 45"/>
          <p:cNvGrpSpPr/>
          <p:nvPr/>
        </p:nvGrpSpPr>
        <p:grpSpPr>
          <a:xfrm>
            <a:off x="2459016" y="2359424"/>
            <a:ext cx="1812757" cy="2165683"/>
            <a:chOff x="2549168" y="2523634"/>
            <a:chExt cx="1812757" cy="2165683"/>
          </a:xfrm>
        </p:grpSpPr>
        <p:sp>
          <p:nvSpPr>
            <p:cNvPr id="26" name="Obdélník 25"/>
            <p:cNvSpPr/>
            <p:nvPr/>
          </p:nvSpPr>
          <p:spPr>
            <a:xfrm>
              <a:off x="2549168" y="252363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7459" b="87508" l="11783" r="9181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544079" y="2792312"/>
              <a:ext cx="1821514" cy="1366136"/>
            </a:xfrm>
            <a:prstGeom prst="rect">
              <a:avLst/>
            </a:prstGeom>
          </p:spPr>
        </p:pic>
      </p:grpSp>
      <p:grpSp>
        <p:nvGrpSpPr>
          <p:cNvPr id="48" name="Skupina 47"/>
          <p:cNvGrpSpPr/>
          <p:nvPr/>
        </p:nvGrpSpPr>
        <p:grpSpPr>
          <a:xfrm>
            <a:off x="4324786" y="2149164"/>
            <a:ext cx="1830637" cy="2350394"/>
            <a:chOff x="4414938" y="2313374"/>
            <a:chExt cx="1830637" cy="2350394"/>
          </a:xfrm>
        </p:grpSpPr>
        <p:sp>
          <p:nvSpPr>
            <p:cNvPr id="33" name="Obdélník 32"/>
            <p:cNvSpPr/>
            <p:nvPr/>
          </p:nvSpPr>
          <p:spPr>
            <a:xfrm>
              <a:off x="4432818" y="249808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7" name="Obrázek 46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7702" b="91146" l="10919" r="87944">
                          <a14:backgroundMark x1="79618" y1="53972" x2="84622" y2="43420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125958" y="2602354"/>
              <a:ext cx="2311839" cy="1733879"/>
            </a:xfrm>
            <a:prstGeom prst="rect">
              <a:avLst/>
            </a:prstGeom>
          </p:spPr>
        </p:pic>
      </p:grpSp>
      <p:grpSp>
        <p:nvGrpSpPr>
          <p:cNvPr id="50" name="Skupina 49"/>
          <p:cNvGrpSpPr/>
          <p:nvPr/>
        </p:nvGrpSpPr>
        <p:grpSpPr>
          <a:xfrm>
            <a:off x="517920" y="4584570"/>
            <a:ext cx="1812757" cy="2174078"/>
            <a:chOff x="608072" y="4748780"/>
            <a:chExt cx="1812757" cy="2174078"/>
          </a:xfrm>
        </p:grpSpPr>
        <p:sp>
          <p:nvSpPr>
            <p:cNvPr id="27" name="Obdélník 26"/>
            <p:cNvSpPr/>
            <p:nvPr/>
          </p:nvSpPr>
          <p:spPr>
            <a:xfrm>
              <a:off x="608072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9" name="Obrázek 48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4488" b="94845" l="5323" r="89718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73063" y="5014428"/>
              <a:ext cx="2125184" cy="1593888"/>
            </a:xfrm>
            <a:prstGeom prst="rect">
              <a:avLst/>
            </a:prstGeom>
          </p:spPr>
        </p:pic>
      </p:grpSp>
      <p:grpSp>
        <p:nvGrpSpPr>
          <p:cNvPr id="52" name="Skupina 51"/>
          <p:cNvGrpSpPr/>
          <p:nvPr/>
        </p:nvGrpSpPr>
        <p:grpSpPr>
          <a:xfrm>
            <a:off x="4342666" y="4592965"/>
            <a:ext cx="1812757" cy="2165683"/>
            <a:chOff x="4432818" y="4757175"/>
            <a:chExt cx="1812757" cy="2165683"/>
          </a:xfrm>
        </p:grpSpPr>
        <p:sp>
          <p:nvSpPr>
            <p:cNvPr id="29" name="Obdélník 28"/>
            <p:cNvSpPr/>
            <p:nvPr/>
          </p:nvSpPr>
          <p:spPr>
            <a:xfrm>
              <a:off x="4432818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1" name="Obrázek 50"/>
            <p:cNvPicPr>
              <a:picLocks noChangeAspect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5094" b="93511" l="4550" r="87534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302814" y="5132497"/>
              <a:ext cx="2046127" cy="1534595"/>
            </a:xfrm>
            <a:prstGeom prst="rect">
              <a:avLst/>
            </a:prstGeom>
          </p:spPr>
        </p:pic>
      </p:grpSp>
      <p:grpSp>
        <p:nvGrpSpPr>
          <p:cNvPr id="54" name="Skupina 53"/>
          <p:cNvGrpSpPr/>
          <p:nvPr/>
        </p:nvGrpSpPr>
        <p:grpSpPr>
          <a:xfrm>
            <a:off x="8109964" y="2211955"/>
            <a:ext cx="1812757" cy="2296190"/>
            <a:chOff x="8200116" y="2376165"/>
            <a:chExt cx="1812757" cy="2296190"/>
          </a:xfrm>
        </p:grpSpPr>
        <p:sp>
          <p:nvSpPr>
            <p:cNvPr id="37" name="Obdélník 36"/>
            <p:cNvSpPr/>
            <p:nvPr/>
          </p:nvSpPr>
          <p:spPr>
            <a:xfrm>
              <a:off x="8200116" y="2506672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3" name="Obrázek 52"/>
            <p:cNvPicPr>
              <a:picLocks noChangeAspect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 xmlns="">
                    <a14:imgLayer r:embed="rId15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8114783" y="2629826"/>
              <a:ext cx="2029286" cy="1521964"/>
            </a:xfrm>
            <a:prstGeom prst="rect">
              <a:avLst/>
            </a:prstGeom>
          </p:spPr>
        </p:pic>
      </p:grpSp>
      <p:grpSp>
        <p:nvGrpSpPr>
          <p:cNvPr id="56" name="Skupina 55"/>
          <p:cNvGrpSpPr/>
          <p:nvPr/>
        </p:nvGrpSpPr>
        <p:grpSpPr>
          <a:xfrm>
            <a:off x="6212871" y="4592965"/>
            <a:ext cx="1812757" cy="2165683"/>
            <a:chOff x="6303023" y="4757175"/>
            <a:chExt cx="1812757" cy="2165683"/>
          </a:xfrm>
        </p:grpSpPr>
        <p:sp>
          <p:nvSpPr>
            <p:cNvPr id="30" name="Obdélník 29"/>
            <p:cNvSpPr/>
            <p:nvPr/>
          </p:nvSpPr>
          <p:spPr>
            <a:xfrm>
              <a:off x="6303023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5" name="Obrázek 54"/>
            <p:cNvPicPr>
              <a:picLocks noChangeAspect="1"/>
            </p:cNvPicPr>
            <p:nvPr/>
          </p:nvPicPr>
          <p:blipFill>
            <a:blip r:embed="rId16" cstate="print">
              <a:extLst>
                <a:ext uri="{BEBA8EAE-BF5A-486C-A8C5-ECC9F3942E4B}">
                  <a14:imgProps xmlns:a14="http://schemas.microsoft.com/office/drawing/2010/main" xmlns="">
                    <a14:imgLayer r:embed="rId17">
                      <a14:imgEffect>
                        <a14:backgroundRemoval t="8126" b="88235" l="7234" r="89718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340078" y="5211383"/>
              <a:ext cx="1738646" cy="1303984"/>
            </a:xfrm>
            <a:prstGeom prst="rect">
              <a:avLst/>
            </a:prstGeom>
          </p:spPr>
        </p:pic>
      </p:grpSp>
      <p:grpSp>
        <p:nvGrpSpPr>
          <p:cNvPr id="58" name="Skupina 57"/>
          <p:cNvGrpSpPr/>
          <p:nvPr/>
        </p:nvGrpSpPr>
        <p:grpSpPr>
          <a:xfrm>
            <a:off x="8098214" y="110239"/>
            <a:ext cx="1812757" cy="2165683"/>
            <a:chOff x="8188366" y="274449"/>
            <a:chExt cx="1812757" cy="2165683"/>
          </a:xfrm>
        </p:grpSpPr>
        <p:sp>
          <p:nvSpPr>
            <p:cNvPr id="38" name="Obdélník 37"/>
            <p:cNvSpPr/>
            <p:nvPr/>
          </p:nvSpPr>
          <p:spPr>
            <a:xfrm>
              <a:off x="8188366" y="274449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7" name="Obrázek 56"/>
            <p:cNvPicPr>
              <a:picLocks noChangeAspect="1"/>
            </p:cNvPicPr>
            <p:nvPr/>
          </p:nvPicPr>
          <p:blipFill>
            <a:blip r:embed="rId18" cstate="print">
              <a:extLst>
                <a:ext uri="{BEBA8EAE-BF5A-486C-A8C5-ECC9F3942E4B}">
                  <a14:imgProps xmlns:a14="http://schemas.microsoft.com/office/drawing/2010/main" xmlns="">
                    <a14:imgLayer r:embed="rId19">
                      <a14:imgEffect>
                        <a14:backgroundRemoval t="9945" b="89994" l="6961" r="8999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8075361" y="568573"/>
              <a:ext cx="2038767" cy="1529075"/>
            </a:xfrm>
            <a:prstGeom prst="rect">
              <a:avLst/>
            </a:prstGeom>
          </p:spPr>
        </p:pic>
      </p:grpSp>
      <p:grpSp>
        <p:nvGrpSpPr>
          <p:cNvPr id="60" name="Skupina 59"/>
          <p:cNvGrpSpPr/>
          <p:nvPr/>
        </p:nvGrpSpPr>
        <p:grpSpPr>
          <a:xfrm>
            <a:off x="9922721" y="4439153"/>
            <a:ext cx="1919403" cy="2384259"/>
            <a:chOff x="10012873" y="4603363"/>
            <a:chExt cx="1919403" cy="2384259"/>
          </a:xfrm>
        </p:grpSpPr>
        <p:sp>
          <p:nvSpPr>
            <p:cNvPr id="32" name="Obdélník 31"/>
            <p:cNvSpPr/>
            <p:nvPr/>
          </p:nvSpPr>
          <p:spPr>
            <a:xfrm>
              <a:off x="10119519" y="472853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9" name="Obrázek 58"/>
            <p:cNvPicPr>
              <a:picLocks noChangeAspect="1"/>
            </p:cNvPicPr>
            <p:nvPr/>
          </p:nvPicPr>
          <p:blipFill>
            <a:blip r:embed="rId20" cstate="print">
              <a:extLst>
                <a:ext uri="{BEBA8EAE-BF5A-486C-A8C5-ECC9F3942E4B}">
                  <a14:imgProps xmlns:a14="http://schemas.microsoft.com/office/drawing/2010/main" xmlns="">
                    <a14:imgLayer r:embed="rId21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9714840" y="4901396"/>
              <a:ext cx="2384259" cy="1788194"/>
            </a:xfrm>
            <a:prstGeom prst="rect">
              <a:avLst/>
            </a:prstGeom>
          </p:spPr>
        </p:pic>
      </p:grpSp>
      <p:grpSp>
        <p:nvGrpSpPr>
          <p:cNvPr id="62" name="Skupina 61"/>
          <p:cNvGrpSpPr/>
          <p:nvPr/>
        </p:nvGrpSpPr>
        <p:grpSpPr>
          <a:xfrm>
            <a:off x="8039071" y="4489194"/>
            <a:ext cx="1883650" cy="2253369"/>
            <a:chOff x="8129223" y="4653404"/>
            <a:chExt cx="1883650" cy="2253369"/>
          </a:xfrm>
        </p:grpSpPr>
        <p:sp>
          <p:nvSpPr>
            <p:cNvPr id="31" name="Obdélník 30"/>
            <p:cNvSpPr/>
            <p:nvPr/>
          </p:nvSpPr>
          <p:spPr>
            <a:xfrm>
              <a:off x="8200116" y="473889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1" name="Obrázek 60"/>
            <p:cNvPicPr>
              <a:picLocks noChangeAspect="1"/>
            </p:cNvPicPr>
            <p:nvPr/>
          </p:nvPicPr>
          <p:blipFill>
            <a:blip r:embed="rId22" cstate="print">
              <a:extLst>
                <a:ext uri="{BEBA8EAE-BF5A-486C-A8C5-ECC9F3942E4B}">
                  <a14:imgProps xmlns:a14="http://schemas.microsoft.com/office/drawing/2010/main" xmlns="">
                    <a14:imgLayer r:embed="rId23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7847552" y="4935075"/>
              <a:ext cx="2253369" cy="1690027"/>
            </a:xfrm>
            <a:prstGeom prst="rect">
              <a:avLst/>
            </a:prstGeom>
          </p:spPr>
        </p:pic>
      </p:grpSp>
      <p:grpSp>
        <p:nvGrpSpPr>
          <p:cNvPr id="64" name="Skupina 63"/>
          <p:cNvGrpSpPr/>
          <p:nvPr/>
        </p:nvGrpSpPr>
        <p:grpSpPr>
          <a:xfrm>
            <a:off x="6208746" y="2271167"/>
            <a:ext cx="1812757" cy="2253941"/>
            <a:chOff x="6298898" y="2435377"/>
            <a:chExt cx="1812757" cy="2253941"/>
          </a:xfrm>
        </p:grpSpPr>
        <p:sp>
          <p:nvSpPr>
            <p:cNvPr id="35" name="Obdélník 34"/>
            <p:cNvSpPr/>
            <p:nvPr/>
          </p:nvSpPr>
          <p:spPr>
            <a:xfrm>
              <a:off x="6298898" y="252363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3" name="Obrázek 62"/>
            <p:cNvPicPr>
              <a:picLocks noChangeAspect="1"/>
            </p:cNvPicPr>
            <p:nvPr/>
          </p:nvPicPr>
          <p:blipFill>
            <a:blip r:embed="rId24" cstate="print">
              <a:extLst>
                <a:ext uri="{BEBA8EAE-BF5A-486C-A8C5-ECC9F3942E4B}">
                  <a14:imgProps xmlns:a14="http://schemas.microsoft.com/office/drawing/2010/main" xmlns="">
                    <a14:imgLayer r:embed="rId25">
                      <a14:imgEffect>
                        <a14:backgroundRemoval t="9582" b="89630" l="8144" r="8817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041964" y="2701832"/>
              <a:ext cx="2131637" cy="1598728"/>
            </a:xfrm>
            <a:prstGeom prst="rect">
              <a:avLst/>
            </a:prstGeom>
          </p:spPr>
        </p:pic>
      </p:grpSp>
      <p:grpSp>
        <p:nvGrpSpPr>
          <p:cNvPr id="66" name="Skupina 65"/>
          <p:cNvGrpSpPr/>
          <p:nvPr/>
        </p:nvGrpSpPr>
        <p:grpSpPr>
          <a:xfrm>
            <a:off x="10029367" y="2284155"/>
            <a:ext cx="1812757" cy="2215404"/>
            <a:chOff x="10119519" y="2448365"/>
            <a:chExt cx="1812757" cy="2215404"/>
          </a:xfrm>
        </p:grpSpPr>
        <p:sp>
          <p:nvSpPr>
            <p:cNvPr id="39" name="Obdélník 38"/>
            <p:cNvSpPr/>
            <p:nvPr/>
          </p:nvSpPr>
          <p:spPr>
            <a:xfrm>
              <a:off x="10119519" y="2498086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5" name="Obrázek 64"/>
            <p:cNvPicPr>
              <a:picLocks noChangeAspect="1"/>
            </p:cNvPicPr>
            <p:nvPr/>
          </p:nvPicPr>
          <p:blipFill>
            <a:blip r:embed="rId26" cstate="print">
              <a:extLst>
                <a:ext uri="{BEBA8EAE-BF5A-486C-A8C5-ECC9F3942E4B}">
                  <a14:imgProps xmlns:a14="http://schemas.microsoft.com/office/drawing/2010/main" xmlns="">
                    <a14:imgLayer r:embed="rId27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10060962" y="2689599"/>
              <a:ext cx="1929871" cy="1447404"/>
            </a:xfrm>
            <a:prstGeom prst="rect">
              <a:avLst/>
            </a:prstGeom>
          </p:spPr>
        </p:pic>
      </p:grpSp>
      <p:grpSp>
        <p:nvGrpSpPr>
          <p:cNvPr id="68" name="Skupina 67"/>
          <p:cNvGrpSpPr/>
          <p:nvPr/>
        </p:nvGrpSpPr>
        <p:grpSpPr>
          <a:xfrm>
            <a:off x="10029367" y="110239"/>
            <a:ext cx="1812757" cy="2165683"/>
            <a:chOff x="10119519" y="274449"/>
            <a:chExt cx="1812757" cy="2165683"/>
          </a:xfrm>
        </p:grpSpPr>
        <p:sp>
          <p:nvSpPr>
            <p:cNvPr id="40" name="Obdélník 39"/>
            <p:cNvSpPr/>
            <p:nvPr/>
          </p:nvSpPr>
          <p:spPr>
            <a:xfrm>
              <a:off x="10119519" y="274449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7" name="Obrázek 66"/>
            <p:cNvPicPr>
              <a:picLocks noChangeAspect="1"/>
            </p:cNvPicPr>
            <p:nvPr/>
          </p:nvPicPr>
          <p:blipFill>
            <a:blip r:embed="rId28" cstate="print">
              <a:extLst>
                <a:ext uri="{BEBA8EAE-BF5A-486C-A8C5-ECC9F3942E4B}">
                  <a14:imgProps xmlns:a14="http://schemas.microsoft.com/office/drawing/2010/main" xmlns="">
                    <a14:imgLayer r:embed="rId29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9966558" y="651461"/>
              <a:ext cx="1965455" cy="1474092"/>
            </a:xfrm>
            <a:prstGeom prst="rect">
              <a:avLst/>
            </a:prstGeom>
          </p:spPr>
        </p:pic>
      </p:grpSp>
      <p:sp>
        <p:nvSpPr>
          <p:cNvPr id="24" name="Obdélník 23"/>
          <p:cNvSpPr/>
          <p:nvPr/>
        </p:nvSpPr>
        <p:spPr>
          <a:xfrm>
            <a:off x="539613" y="2359424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2" name="Skupina 71"/>
          <p:cNvGrpSpPr/>
          <p:nvPr/>
        </p:nvGrpSpPr>
        <p:grpSpPr>
          <a:xfrm>
            <a:off x="2459017" y="4594371"/>
            <a:ext cx="1812757" cy="2165683"/>
            <a:chOff x="2549169" y="4758581"/>
            <a:chExt cx="1812757" cy="2165683"/>
          </a:xfrm>
        </p:grpSpPr>
        <p:sp>
          <p:nvSpPr>
            <p:cNvPr id="28" name="Obdélník 27"/>
            <p:cNvSpPr/>
            <p:nvPr/>
          </p:nvSpPr>
          <p:spPr>
            <a:xfrm>
              <a:off x="2549169" y="475858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1" name="Obrázek 70"/>
            <p:cNvPicPr>
              <a:picLocks noChangeAspect="1"/>
            </p:cNvPicPr>
            <p:nvPr/>
          </p:nvPicPr>
          <p:blipFill>
            <a:blip r:embed="rId30" cstate="print">
              <a:extLst>
                <a:ext uri="{BEBA8EAE-BF5A-486C-A8C5-ECC9F3942E4B}">
                  <a14:imgProps xmlns:a14="http://schemas.microsoft.com/office/drawing/2010/main" xmlns="">
                    <a14:imgLayer r:embed="rId31">
                      <a14:imgEffect>
                        <a14:backgroundRemoval t="8551" b="88599" l="12875" r="92903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314287" y="5053209"/>
              <a:ext cx="2021770" cy="1516327"/>
            </a:xfrm>
            <a:prstGeom prst="rect">
              <a:avLst/>
            </a:prstGeom>
          </p:spPr>
        </p:pic>
      </p:grpSp>
      <p:grpSp>
        <p:nvGrpSpPr>
          <p:cNvPr id="74" name="Skupina 73"/>
          <p:cNvGrpSpPr/>
          <p:nvPr/>
        </p:nvGrpSpPr>
        <p:grpSpPr>
          <a:xfrm>
            <a:off x="2435521" y="124304"/>
            <a:ext cx="1812757" cy="2165683"/>
            <a:chOff x="2525673" y="288514"/>
            <a:chExt cx="1812757" cy="2165683"/>
          </a:xfrm>
        </p:grpSpPr>
        <p:sp>
          <p:nvSpPr>
            <p:cNvPr id="25" name="Obdélník 24"/>
            <p:cNvSpPr/>
            <p:nvPr/>
          </p:nvSpPr>
          <p:spPr>
            <a:xfrm>
              <a:off x="2525673" y="28851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3" name="Obrázek 72"/>
            <p:cNvPicPr>
              <a:picLocks noChangeAspect="1"/>
            </p:cNvPicPr>
            <p:nvPr/>
          </p:nvPicPr>
          <p:blipFill>
            <a:blip r:embed="rId32" cstate="print">
              <a:extLst>
                <a:ext uri="{BEBA8EAE-BF5A-486C-A8C5-ECC9F3942E4B}">
                  <a14:imgProps xmlns:a14="http://schemas.microsoft.com/office/drawing/2010/main" xmlns="">
                    <a14:imgLayer r:embed="rId33">
                      <a14:imgEffect>
                        <a14:backgroundRemoval t="8187" b="88175" l="4186" r="89445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533230" y="630306"/>
              <a:ext cx="1949855" cy="1462391"/>
            </a:xfrm>
            <a:prstGeom prst="rect">
              <a:avLst/>
            </a:prstGeom>
          </p:spPr>
        </p:pic>
      </p:grpSp>
      <p:grpSp>
        <p:nvGrpSpPr>
          <p:cNvPr id="76" name="Skupina 75"/>
          <p:cNvGrpSpPr/>
          <p:nvPr/>
        </p:nvGrpSpPr>
        <p:grpSpPr>
          <a:xfrm>
            <a:off x="6208746" y="125885"/>
            <a:ext cx="1860715" cy="2165683"/>
            <a:chOff x="6298898" y="290095"/>
            <a:chExt cx="1860715" cy="2165683"/>
          </a:xfrm>
        </p:grpSpPr>
        <p:sp>
          <p:nvSpPr>
            <p:cNvPr id="36" name="Obdélník 35"/>
            <p:cNvSpPr/>
            <p:nvPr/>
          </p:nvSpPr>
          <p:spPr>
            <a:xfrm>
              <a:off x="6298898" y="29009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5" name="Obrázek 74"/>
            <p:cNvPicPr>
              <a:picLocks noChangeAspect="1"/>
            </p:cNvPicPr>
            <p:nvPr/>
          </p:nvPicPr>
          <p:blipFill>
            <a:blip r:embed="rId34" cstate="print">
              <a:extLst>
                <a:ext uri="{BEBA8EAE-BF5A-486C-A8C5-ECC9F3942E4B}">
                  <a14:imgProps xmlns:a14="http://schemas.microsoft.com/office/drawing/2010/main" xmlns="">
                    <a14:imgLayer r:embed="rId35">
                      <a14:imgEffect>
                        <a14:backgroundRemoval t="9945" b="89994" l="9964" r="95405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355179" y="556247"/>
              <a:ext cx="2062210" cy="1546658"/>
            </a:xfrm>
            <a:prstGeom prst="rect">
              <a:avLst/>
            </a:prstGeom>
          </p:spPr>
        </p:pic>
      </p:grpSp>
      <p:sp>
        <p:nvSpPr>
          <p:cNvPr id="7" name="Obdélník 6"/>
          <p:cNvSpPr/>
          <p:nvPr/>
        </p:nvSpPr>
        <p:spPr>
          <a:xfrm>
            <a:off x="2435521" y="11396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459016" y="234908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6738" y="4606226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457835" y="4607632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341484" y="4606226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211689" y="4606226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108782" y="4587946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028185" y="4577582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342666" y="2323534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307476" y="113963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208746" y="2349084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213466" y="115544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8109964" y="2332121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8098214" y="99898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0029367" y="2323535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0029367" y="99898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16738" y="98260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7" name="Obrázek 7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7702" b="91146" l="10919" r="87944">
                        <a14:backgroundMark x1="79618" y1="53972" x2="84622" y2="43420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98873" y="2485286"/>
            <a:ext cx="2311839" cy="1733879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532762" y="2349082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0357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16" presetClass="entr" presetSubtype="21" fill="hold" grpId="1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6" presetClass="entr" presetSubtype="21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5" grpId="0" animBg="1"/>
      <p:bldP spid="5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065172" y="5125792"/>
            <a:ext cx="5666704" cy="126586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757634" y="-1"/>
            <a:ext cx="3434366" cy="1571223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606890" y="272811"/>
            <a:ext cx="1812757" cy="2165683"/>
            <a:chOff x="606890" y="272811"/>
            <a:chExt cx="1812757" cy="2165683"/>
          </a:xfrm>
        </p:grpSpPr>
        <p:sp>
          <p:nvSpPr>
            <p:cNvPr id="8" name="Obdélník 7"/>
            <p:cNvSpPr/>
            <p:nvPr/>
          </p:nvSpPr>
          <p:spPr>
            <a:xfrm>
              <a:off x="606890" y="27281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597641" y="598972"/>
              <a:ext cx="1928136" cy="1446102"/>
            </a:xfrm>
            <a:prstGeom prst="rect">
              <a:avLst/>
            </a:prstGeom>
          </p:spPr>
        </p:pic>
      </p:grpSp>
      <p:grpSp>
        <p:nvGrpSpPr>
          <p:cNvPr id="10" name="Skupina 9"/>
          <p:cNvGrpSpPr/>
          <p:nvPr/>
        </p:nvGrpSpPr>
        <p:grpSpPr>
          <a:xfrm>
            <a:off x="4397628" y="164210"/>
            <a:ext cx="1812757" cy="2289987"/>
            <a:chOff x="4397628" y="164210"/>
            <a:chExt cx="1812757" cy="2289987"/>
          </a:xfrm>
        </p:grpSpPr>
        <p:sp>
          <p:nvSpPr>
            <p:cNvPr id="11" name="Obdélník 10"/>
            <p:cNvSpPr/>
            <p:nvPr/>
          </p:nvSpPr>
          <p:spPr>
            <a:xfrm>
              <a:off x="4397628" y="28851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251369" y="427370"/>
              <a:ext cx="2105275" cy="1578956"/>
            </a:xfrm>
            <a:prstGeom prst="ellipse">
              <a:avLst/>
            </a:prstGeom>
          </p:spPr>
        </p:pic>
      </p:grpSp>
      <p:grpSp>
        <p:nvGrpSpPr>
          <p:cNvPr id="13" name="Skupina 12"/>
          <p:cNvGrpSpPr/>
          <p:nvPr/>
        </p:nvGrpSpPr>
        <p:grpSpPr>
          <a:xfrm>
            <a:off x="2549168" y="2523634"/>
            <a:ext cx="1812757" cy="2165683"/>
            <a:chOff x="2549168" y="2523634"/>
            <a:chExt cx="1812757" cy="2165683"/>
          </a:xfrm>
        </p:grpSpPr>
        <p:sp>
          <p:nvSpPr>
            <p:cNvPr id="14" name="Obdélník 13"/>
            <p:cNvSpPr/>
            <p:nvPr/>
          </p:nvSpPr>
          <p:spPr>
            <a:xfrm>
              <a:off x="2549168" y="252363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7459" b="87508" l="11783" r="9181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544079" y="2792312"/>
              <a:ext cx="1821514" cy="1366136"/>
            </a:xfrm>
            <a:prstGeom prst="rect">
              <a:avLst/>
            </a:prstGeom>
          </p:spPr>
        </p:pic>
      </p:grpSp>
      <p:grpSp>
        <p:nvGrpSpPr>
          <p:cNvPr id="16" name="Skupina 15"/>
          <p:cNvGrpSpPr/>
          <p:nvPr/>
        </p:nvGrpSpPr>
        <p:grpSpPr>
          <a:xfrm>
            <a:off x="4414938" y="2313374"/>
            <a:ext cx="1830637" cy="2350394"/>
            <a:chOff x="4414938" y="2313374"/>
            <a:chExt cx="1830637" cy="2350394"/>
          </a:xfrm>
        </p:grpSpPr>
        <p:sp>
          <p:nvSpPr>
            <p:cNvPr id="17" name="Obdélník 16"/>
            <p:cNvSpPr/>
            <p:nvPr/>
          </p:nvSpPr>
          <p:spPr>
            <a:xfrm>
              <a:off x="4432818" y="249808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7702" b="91146" l="10919" r="87944">
                          <a14:backgroundMark x1="79618" y1="53972" x2="84622" y2="43420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125958" y="2602354"/>
              <a:ext cx="2311839" cy="1733879"/>
            </a:xfrm>
            <a:prstGeom prst="rect">
              <a:avLst/>
            </a:prstGeom>
          </p:spPr>
        </p:pic>
      </p:grpSp>
      <p:grpSp>
        <p:nvGrpSpPr>
          <p:cNvPr id="19" name="Skupina 18"/>
          <p:cNvGrpSpPr/>
          <p:nvPr/>
        </p:nvGrpSpPr>
        <p:grpSpPr>
          <a:xfrm>
            <a:off x="608072" y="4748780"/>
            <a:ext cx="1812757" cy="2174078"/>
            <a:chOff x="608072" y="4748780"/>
            <a:chExt cx="1812757" cy="2174078"/>
          </a:xfrm>
        </p:grpSpPr>
        <p:sp>
          <p:nvSpPr>
            <p:cNvPr id="20" name="Obdélník 19"/>
            <p:cNvSpPr/>
            <p:nvPr/>
          </p:nvSpPr>
          <p:spPr>
            <a:xfrm>
              <a:off x="608072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4488" b="94845" l="5323" r="89718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73063" y="5014428"/>
              <a:ext cx="2125184" cy="1593888"/>
            </a:xfrm>
            <a:prstGeom prst="rect">
              <a:avLst/>
            </a:prstGeom>
          </p:spPr>
        </p:pic>
      </p:grpSp>
      <p:grpSp>
        <p:nvGrpSpPr>
          <p:cNvPr id="25" name="Skupina 24"/>
          <p:cNvGrpSpPr/>
          <p:nvPr/>
        </p:nvGrpSpPr>
        <p:grpSpPr>
          <a:xfrm>
            <a:off x="8200116" y="2376165"/>
            <a:ext cx="1812757" cy="2296190"/>
            <a:chOff x="8200116" y="2376165"/>
            <a:chExt cx="1812757" cy="2296190"/>
          </a:xfrm>
        </p:grpSpPr>
        <p:sp>
          <p:nvSpPr>
            <p:cNvPr id="26" name="Obdélník 25"/>
            <p:cNvSpPr/>
            <p:nvPr/>
          </p:nvSpPr>
          <p:spPr>
            <a:xfrm>
              <a:off x="8200116" y="2506672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8114783" y="2629826"/>
              <a:ext cx="2029286" cy="1521964"/>
            </a:xfrm>
            <a:prstGeom prst="rect">
              <a:avLst/>
            </a:prstGeom>
          </p:spPr>
        </p:pic>
      </p:grpSp>
      <p:grpSp>
        <p:nvGrpSpPr>
          <p:cNvPr id="28" name="Skupina 27"/>
          <p:cNvGrpSpPr/>
          <p:nvPr/>
        </p:nvGrpSpPr>
        <p:grpSpPr>
          <a:xfrm>
            <a:off x="6303023" y="4757175"/>
            <a:ext cx="1812757" cy="2165683"/>
            <a:chOff x="6303023" y="4757175"/>
            <a:chExt cx="1812757" cy="2165683"/>
          </a:xfrm>
        </p:grpSpPr>
        <p:sp>
          <p:nvSpPr>
            <p:cNvPr id="29" name="Obdélník 28"/>
            <p:cNvSpPr/>
            <p:nvPr/>
          </p:nvSpPr>
          <p:spPr>
            <a:xfrm>
              <a:off x="6303023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 xmlns="">
                    <a14:imgLayer r:embed="rId15">
                      <a14:imgEffect>
                        <a14:backgroundRemoval t="8126" b="88235" l="7234" r="89718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340078" y="5211383"/>
              <a:ext cx="1738646" cy="1303984"/>
            </a:xfrm>
            <a:prstGeom prst="rect">
              <a:avLst/>
            </a:prstGeom>
          </p:spPr>
        </p:pic>
      </p:grpSp>
      <p:grpSp>
        <p:nvGrpSpPr>
          <p:cNvPr id="31" name="Skupina 30"/>
          <p:cNvGrpSpPr/>
          <p:nvPr/>
        </p:nvGrpSpPr>
        <p:grpSpPr>
          <a:xfrm>
            <a:off x="8188366" y="274449"/>
            <a:ext cx="1812757" cy="2165683"/>
            <a:chOff x="8188366" y="274449"/>
            <a:chExt cx="1812757" cy="2165683"/>
          </a:xfrm>
        </p:grpSpPr>
        <p:sp>
          <p:nvSpPr>
            <p:cNvPr id="32" name="Obdélník 31"/>
            <p:cNvSpPr/>
            <p:nvPr/>
          </p:nvSpPr>
          <p:spPr>
            <a:xfrm>
              <a:off x="8188366" y="274449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16" cstate="print">
              <a:extLst>
                <a:ext uri="{BEBA8EAE-BF5A-486C-A8C5-ECC9F3942E4B}">
                  <a14:imgProps xmlns:a14="http://schemas.microsoft.com/office/drawing/2010/main" xmlns="">
                    <a14:imgLayer r:embed="rId17">
                      <a14:imgEffect>
                        <a14:backgroundRemoval t="9945" b="89994" l="6961" r="8999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8075361" y="568573"/>
              <a:ext cx="2038767" cy="1529075"/>
            </a:xfrm>
            <a:prstGeom prst="rect">
              <a:avLst/>
            </a:prstGeom>
          </p:spPr>
        </p:pic>
      </p:grpSp>
      <p:grpSp>
        <p:nvGrpSpPr>
          <p:cNvPr id="34" name="Skupina 33"/>
          <p:cNvGrpSpPr/>
          <p:nvPr/>
        </p:nvGrpSpPr>
        <p:grpSpPr>
          <a:xfrm>
            <a:off x="10012873" y="4603363"/>
            <a:ext cx="1919403" cy="2384259"/>
            <a:chOff x="10012873" y="4603363"/>
            <a:chExt cx="1919403" cy="2384259"/>
          </a:xfrm>
        </p:grpSpPr>
        <p:sp>
          <p:nvSpPr>
            <p:cNvPr id="35" name="Obdélník 34"/>
            <p:cNvSpPr/>
            <p:nvPr/>
          </p:nvSpPr>
          <p:spPr>
            <a:xfrm>
              <a:off x="10119519" y="472853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18" cstate="print">
              <a:extLst>
                <a:ext uri="{BEBA8EAE-BF5A-486C-A8C5-ECC9F3942E4B}">
                  <a14:imgProps xmlns:a14="http://schemas.microsoft.com/office/drawing/2010/main" xmlns="">
                    <a14:imgLayer r:embed="rId19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9714840" y="4901396"/>
              <a:ext cx="2384259" cy="1788194"/>
            </a:xfrm>
            <a:prstGeom prst="rect">
              <a:avLst/>
            </a:prstGeom>
          </p:spPr>
        </p:pic>
      </p:grpSp>
      <p:grpSp>
        <p:nvGrpSpPr>
          <p:cNvPr id="37" name="Skupina 36"/>
          <p:cNvGrpSpPr/>
          <p:nvPr/>
        </p:nvGrpSpPr>
        <p:grpSpPr>
          <a:xfrm>
            <a:off x="8129223" y="4653404"/>
            <a:ext cx="1883650" cy="2253369"/>
            <a:chOff x="8129223" y="4653404"/>
            <a:chExt cx="1883650" cy="2253369"/>
          </a:xfrm>
        </p:grpSpPr>
        <p:sp>
          <p:nvSpPr>
            <p:cNvPr id="38" name="Obdélník 37"/>
            <p:cNvSpPr/>
            <p:nvPr/>
          </p:nvSpPr>
          <p:spPr>
            <a:xfrm>
              <a:off x="8200116" y="473889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Obrázek 38"/>
            <p:cNvPicPr>
              <a:picLocks noChangeAspect="1"/>
            </p:cNvPicPr>
            <p:nvPr/>
          </p:nvPicPr>
          <p:blipFill>
            <a:blip r:embed="rId20" cstate="print">
              <a:extLst>
                <a:ext uri="{BEBA8EAE-BF5A-486C-A8C5-ECC9F3942E4B}">
                  <a14:imgProps xmlns:a14="http://schemas.microsoft.com/office/drawing/2010/main" xmlns="">
                    <a14:imgLayer r:embed="rId21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7847552" y="4935075"/>
              <a:ext cx="2253369" cy="1690027"/>
            </a:xfrm>
            <a:prstGeom prst="rect">
              <a:avLst/>
            </a:prstGeom>
          </p:spPr>
        </p:pic>
      </p:grpSp>
      <p:grpSp>
        <p:nvGrpSpPr>
          <p:cNvPr id="40" name="Skupina 39"/>
          <p:cNvGrpSpPr/>
          <p:nvPr/>
        </p:nvGrpSpPr>
        <p:grpSpPr>
          <a:xfrm>
            <a:off x="6298898" y="2435377"/>
            <a:ext cx="1812757" cy="2253941"/>
            <a:chOff x="6298898" y="2435377"/>
            <a:chExt cx="1812757" cy="2253941"/>
          </a:xfrm>
        </p:grpSpPr>
        <p:sp>
          <p:nvSpPr>
            <p:cNvPr id="41" name="Obdélník 40"/>
            <p:cNvSpPr/>
            <p:nvPr/>
          </p:nvSpPr>
          <p:spPr>
            <a:xfrm>
              <a:off x="6298898" y="252363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22" cstate="print">
              <a:extLst>
                <a:ext uri="{BEBA8EAE-BF5A-486C-A8C5-ECC9F3942E4B}">
                  <a14:imgProps xmlns:a14="http://schemas.microsoft.com/office/drawing/2010/main" xmlns="">
                    <a14:imgLayer r:embed="rId23">
                      <a14:imgEffect>
                        <a14:backgroundRemoval t="9582" b="89630" l="8144" r="88171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041964" y="2701832"/>
              <a:ext cx="2131637" cy="1598728"/>
            </a:xfrm>
            <a:prstGeom prst="rect">
              <a:avLst/>
            </a:prstGeom>
          </p:spPr>
        </p:pic>
      </p:grpSp>
      <p:grpSp>
        <p:nvGrpSpPr>
          <p:cNvPr id="43" name="Skupina 42"/>
          <p:cNvGrpSpPr/>
          <p:nvPr/>
        </p:nvGrpSpPr>
        <p:grpSpPr>
          <a:xfrm>
            <a:off x="10119519" y="2448365"/>
            <a:ext cx="1812757" cy="2215404"/>
            <a:chOff x="10119519" y="2448365"/>
            <a:chExt cx="1812757" cy="2215404"/>
          </a:xfrm>
        </p:grpSpPr>
        <p:sp>
          <p:nvSpPr>
            <p:cNvPr id="44" name="Obdélník 43"/>
            <p:cNvSpPr/>
            <p:nvPr/>
          </p:nvSpPr>
          <p:spPr>
            <a:xfrm>
              <a:off x="10119519" y="2498086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24" cstate="print">
              <a:extLst>
                <a:ext uri="{BEBA8EAE-BF5A-486C-A8C5-ECC9F3942E4B}">
                  <a14:imgProps xmlns:a14="http://schemas.microsoft.com/office/drawing/2010/main" xmlns="">
                    <a14:imgLayer r:embed="rId25">
                      <a14:imgEffect>
                        <a14:backgroundRemoval t="10000" b="90000" l="10000" r="90000"/>
                      </a14:imgEffect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10060962" y="2689599"/>
              <a:ext cx="1929871" cy="1447404"/>
            </a:xfrm>
            <a:prstGeom prst="rect">
              <a:avLst/>
            </a:prstGeom>
          </p:spPr>
        </p:pic>
      </p:grpSp>
      <p:grpSp>
        <p:nvGrpSpPr>
          <p:cNvPr id="46" name="Skupina 45"/>
          <p:cNvGrpSpPr/>
          <p:nvPr/>
        </p:nvGrpSpPr>
        <p:grpSpPr>
          <a:xfrm>
            <a:off x="10119519" y="274449"/>
            <a:ext cx="1812757" cy="2165683"/>
            <a:chOff x="10119519" y="274449"/>
            <a:chExt cx="1812757" cy="2165683"/>
          </a:xfrm>
        </p:grpSpPr>
        <p:sp>
          <p:nvSpPr>
            <p:cNvPr id="47" name="Obdélník 46"/>
            <p:cNvSpPr/>
            <p:nvPr/>
          </p:nvSpPr>
          <p:spPr>
            <a:xfrm>
              <a:off x="10119519" y="274449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Obrázek 47"/>
            <p:cNvPicPr>
              <a:picLocks noChangeAspect="1"/>
            </p:cNvPicPr>
            <p:nvPr/>
          </p:nvPicPr>
          <p:blipFill>
            <a:blip r:embed="rId26" cstate="print">
              <a:extLst>
                <a:ext uri="{BEBA8EAE-BF5A-486C-A8C5-ECC9F3942E4B}">
                  <a14:imgProps xmlns:a14="http://schemas.microsoft.com/office/drawing/2010/main" xmlns="">
                    <a14:imgLayer r:embed="rId27">
                      <a14:imgEffect>
                        <a14:backgroundRemoval t="10000" b="90000" l="10000" r="9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9966558" y="651461"/>
              <a:ext cx="1965455" cy="1474092"/>
            </a:xfrm>
            <a:prstGeom prst="rect">
              <a:avLst/>
            </a:prstGeom>
          </p:spPr>
        </p:pic>
      </p:grpSp>
      <p:sp>
        <p:nvSpPr>
          <p:cNvPr id="50" name="Obdélník 49"/>
          <p:cNvSpPr/>
          <p:nvPr/>
        </p:nvSpPr>
        <p:spPr>
          <a:xfrm>
            <a:off x="629765" y="2523634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2" name="Skupina 51"/>
          <p:cNvGrpSpPr/>
          <p:nvPr/>
        </p:nvGrpSpPr>
        <p:grpSpPr>
          <a:xfrm>
            <a:off x="2549169" y="4758581"/>
            <a:ext cx="1812757" cy="2165683"/>
            <a:chOff x="2549169" y="4758581"/>
            <a:chExt cx="1812757" cy="2165683"/>
          </a:xfrm>
        </p:grpSpPr>
        <p:sp>
          <p:nvSpPr>
            <p:cNvPr id="53" name="Obdélník 52"/>
            <p:cNvSpPr/>
            <p:nvPr/>
          </p:nvSpPr>
          <p:spPr>
            <a:xfrm>
              <a:off x="2549169" y="4758581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4" name="Obrázek 53"/>
            <p:cNvPicPr>
              <a:picLocks noChangeAspect="1"/>
            </p:cNvPicPr>
            <p:nvPr/>
          </p:nvPicPr>
          <p:blipFill>
            <a:blip r:embed="rId28" cstate="print">
              <a:extLst>
                <a:ext uri="{BEBA8EAE-BF5A-486C-A8C5-ECC9F3942E4B}">
                  <a14:imgProps xmlns:a14="http://schemas.microsoft.com/office/drawing/2010/main" xmlns="">
                    <a14:imgLayer r:embed="rId29">
                      <a14:imgEffect>
                        <a14:backgroundRemoval t="8551" b="88599" l="12875" r="92903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314287" y="5053209"/>
              <a:ext cx="2021770" cy="1516327"/>
            </a:xfrm>
            <a:prstGeom prst="rect">
              <a:avLst/>
            </a:prstGeom>
          </p:spPr>
        </p:pic>
      </p:grpSp>
      <p:grpSp>
        <p:nvGrpSpPr>
          <p:cNvPr id="55" name="Skupina 54"/>
          <p:cNvGrpSpPr/>
          <p:nvPr/>
        </p:nvGrpSpPr>
        <p:grpSpPr>
          <a:xfrm>
            <a:off x="2525673" y="288514"/>
            <a:ext cx="1812757" cy="2165683"/>
            <a:chOff x="2525673" y="288514"/>
            <a:chExt cx="1812757" cy="2165683"/>
          </a:xfrm>
        </p:grpSpPr>
        <p:sp>
          <p:nvSpPr>
            <p:cNvPr id="56" name="Obdélník 55"/>
            <p:cNvSpPr/>
            <p:nvPr/>
          </p:nvSpPr>
          <p:spPr>
            <a:xfrm>
              <a:off x="2525673" y="288514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7" name="Obrázek 56"/>
            <p:cNvPicPr>
              <a:picLocks noChangeAspect="1"/>
            </p:cNvPicPr>
            <p:nvPr/>
          </p:nvPicPr>
          <p:blipFill>
            <a:blip r:embed="rId30" cstate="print">
              <a:extLst>
                <a:ext uri="{BEBA8EAE-BF5A-486C-A8C5-ECC9F3942E4B}">
                  <a14:imgProps xmlns:a14="http://schemas.microsoft.com/office/drawing/2010/main" xmlns="">
                    <a14:imgLayer r:embed="rId31">
                      <a14:imgEffect>
                        <a14:backgroundRemoval t="8187" b="88175" l="4186" r="89445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2533230" y="630306"/>
              <a:ext cx="1949855" cy="1462391"/>
            </a:xfrm>
            <a:prstGeom prst="rect">
              <a:avLst/>
            </a:prstGeom>
          </p:spPr>
        </p:pic>
      </p:grpSp>
      <p:grpSp>
        <p:nvGrpSpPr>
          <p:cNvPr id="2" name="Skupina 1"/>
          <p:cNvGrpSpPr/>
          <p:nvPr/>
        </p:nvGrpSpPr>
        <p:grpSpPr>
          <a:xfrm>
            <a:off x="6298898" y="290095"/>
            <a:ext cx="1812757" cy="2165683"/>
            <a:chOff x="6298898" y="290095"/>
            <a:chExt cx="1812757" cy="2165683"/>
          </a:xfrm>
        </p:grpSpPr>
        <p:sp>
          <p:nvSpPr>
            <p:cNvPr id="59" name="Obdélník 58"/>
            <p:cNvSpPr/>
            <p:nvPr/>
          </p:nvSpPr>
          <p:spPr>
            <a:xfrm>
              <a:off x="6298898" y="29009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3" name="Obrázek 62"/>
            <p:cNvPicPr>
              <a:picLocks noChangeAspect="1"/>
            </p:cNvPicPr>
            <p:nvPr/>
          </p:nvPicPr>
          <p:blipFill>
            <a:blip r:embed="rId32" cstate="print">
              <a:extLst>
                <a:ext uri="{BEBA8EAE-BF5A-486C-A8C5-ECC9F3942E4B}">
                  <a14:imgProps xmlns:a14="http://schemas.microsoft.com/office/drawing/2010/main" xmlns="">
                    <a14:imgLayer r:embed="rId33">
                      <a14:imgEffect>
                        <a14:backgroundRemoval t="5640" b="85749" l="6824" r="86806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6107913" y="667506"/>
              <a:ext cx="2020424" cy="1515318"/>
            </a:xfrm>
            <a:prstGeom prst="rect">
              <a:avLst/>
            </a:prstGeom>
          </p:spPr>
        </p:pic>
      </p:grpSp>
      <p:pic>
        <p:nvPicPr>
          <p:cNvPr id="60" name="Obrázek 59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7702" b="91146" l="10919" r="87944">
                        <a14:backgroundMark x1="79618" y1="53972" x2="84622" y2="43420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76228" y="2751598"/>
            <a:ext cx="2311839" cy="1733879"/>
          </a:xfrm>
          <a:prstGeom prst="rect">
            <a:avLst/>
          </a:prstGeom>
        </p:spPr>
      </p:pic>
      <p:sp>
        <p:nvSpPr>
          <p:cNvPr id="61" name="Obdélník 60"/>
          <p:cNvSpPr/>
          <p:nvPr/>
        </p:nvSpPr>
        <p:spPr>
          <a:xfrm>
            <a:off x="634629" y="2487721"/>
            <a:ext cx="1812757" cy="21656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" name="Skupina 21"/>
          <p:cNvGrpSpPr/>
          <p:nvPr/>
        </p:nvGrpSpPr>
        <p:grpSpPr>
          <a:xfrm>
            <a:off x="4432818" y="4757175"/>
            <a:ext cx="1812757" cy="2165683"/>
            <a:chOff x="4432818" y="4757175"/>
            <a:chExt cx="1812757" cy="2165683"/>
          </a:xfrm>
        </p:grpSpPr>
        <p:sp>
          <p:nvSpPr>
            <p:cNvPr id="23" name="Obdélník 22"/>
            <p:cNvSpPr/>
            <p:nvPr/>
          </p:nvSpPr>
          <p:spPr>
            <a:xfrm>
              <a:off x="4432818" y="4757175"/>
              <a:ext cx="1812757" cy="2165683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4" name="Obrázek 63"/>
            <p:cNvPicPr>
              <a:picLocks noChangeAspect="1"/>
            </p:cNvPicPr>
            <p:nvPr/>
          </p:nvPicPr>
          <p:blipFill>
            <a:blip r:embed="rId34" cstate="print">
              <a:extLst>
                <a:ext uri="{BEBA8EAE-BF5A-486C-A8C5-ECC9F3942E4B}">
                  <a14:imgProps xmlns:a14="http://schemas.microsoft.com/office/drawing/2010/main" xmlns="">
                    <a14:imgLayer r:embed="rId35">
                      <a14:imgEffect>
                        <a14:backgroundRemoval t="9945" b="89994" l="9964" r="95405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5400000">
              <a:off x="4304967" y="5038043"/>
              <a:ext cx="2062210" cy="154665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4066096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1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6" dur="indefinit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7" dur="indefinite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2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3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9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6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7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2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3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8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9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4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5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6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hledají druhou stejnou postavičku.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</a:t>
            </a:r>
            <a:r>
              <a:rPr lang="cs-CZ" dirty="0" smtClean="0"/>
              <a:t>soustředění, rozvoj paměťových schopností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</a:t>
            </a:r>
            <a:r>
              <a:rPr lang="cs-CZ" dirty="0" smtClean="0"/>
              <a:t>, 4, 6, 8, 10 </a:t>
            </a:r>
            <a:r>
              <a:rPr lang="cs-CZ" dirty="0" smtClean="0"/>
              <a:t>se po kliknutí na 10 vteřin rozevře opona a představí se nám pohádkové postavy.</a:t>
            </a:r>
          </a:p>
          <a:p>
            <a:r>
              <a:rPr lang="cs-CZ" dirty="0" smtClean="0"/>
              <a:t>Úkolem je </a:t>
            </a:r>
            <a:r>
              <a:rPr lang="cs-CZ" dirty="0" smtClean="0"/>
              <a:t>najít </a:t>
            </a:r>
            <a:r>
              <a:rPr lang="cs-CZ" dirty="0" smtClean="0"/>
              <a:t>dvě stejné postavičky a nechat si to tu informaci pro sebe.</a:t>
            </a:r>
          </a:p>
          <a:p>
            <a:r>
              <a:rPr lang="cs-CZ" dirty="0" smtClean="0"/>
              <a:t>Na snímcích 3</a:t>
            </a:r>
            <a:r>
              <a:rPr lang="cs-CZ" dirty="0" smtClean="0"/>
              <a:t>, 5, 7, 9, 11 </a:t>
            </a:r>
            <a:r>
              <a:rPr lang="cs-CZ" dirty="0" smtClean="0"/>
              <a:t>se poté nabízí výběr z postav a děti mají kliknout na </a:t>
            </a:r>
            <a:r>
              <a:rPr lang="cs-CZ" dirty="0" smtClean="0"/>
              <a:t>tu, </a:t>
            </a:r>
            <a:r>
              <a:rPr lang="cs-CZ" dirty="0" smtClean="0"/>
              <a:t>o které si myslí, že byla na předchozím snímku dvakrát. Nápovědou jim může být skryté okénko v </a:t>
            </a:r>
            <a:r>
              <a:rPr lang="cs-CZ" dirty="0" smtClean="0"/>
              <a:t>místě, </a:t>
            </a:r>
            <a:r>
              <a:rPr lang="cs-CZ" dirty="0" smtClean="0"/>
              <a:t>kde jedna ze </a:t>
            </a:r>
            <a:r>
              <a:rPr lang="cs-CZ" dirty="0" smtClean="0"/>
              <a:t>zdvojených postav </a:t>
            </a:r>
            <a:r>
              <a:rPr lang="cs-CZ" dirty="0" smtClean="0"/>
              <a:t>je.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Vyvinout volní úsilí, soustředit se na činnost a její dokončení</a:t>
            </a:r>
          </a:p>
          <a:p>
            <a:r>
              <a:rPr lang="cs-CZ" dirty="0"/>
              <a:t>Naučit se nazpaměť krátké texty, záměrně si zapamatovat a </a:t>
            </a:r>
            <a:r>
              <a:rPr lang="cs-CZ" dirty="0" smtClean="0"/>
              <a:t>vybavit</a:t>
            </a:r>
          </a:p>
          <a:p>
            <a:r>
              <a:rPr lang="cs-CZ" dirty="0"/>
              <a:t>Uplatňovat postřeh a rychlost</a:t>
            </a:r>
          </a:p>
          <a:p>
            <a:r>
              <a:rPr lang="cs-CZ" dirty="0"/>
              <a:t>Dodržovat pravidla konverzace a společenského kontaktu – řečovou kázeň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336</Words>
  <Application>Microsoft Office PowerPoint</Application>
  <PresentationFormat>Vlastní</PresentationFormat>
  <Paragraphs>59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Sheer Green 16x9</vt:lpstr>
      <vt:lpstr>Dvojice v pohádkách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2015-05-26T12:09:54Z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