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86" r:id="rId4"/>
    <p:sldId id="287" r:id="rId5"/>
    <p:sldId id="288" r:id="rId6"/>
    <p:sldId id="289" r:id="rId7"/>
    <p:sldId id="290" r:id="rId8"/>
    <p:sldId id="291" r:id="rId9"/>
    <p:sldId id="292" r:id="rId10"/>
    <p:sldId id="275" r:id="rId11"/>
    <p:sldId id="276" r:id="rId12"/>
    <p:sldId id="277" r:id="rId13"/>
    <p:sldId id="278" r:id="rId14"/>
    <p:sldId id="279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DFEE2"/>
    <a:srgbClr val="FFFFFF"/>
    <a:srgbClr val="FEF9E4"/>
    <a:srgbClr val="FDFEE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34165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71487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496393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544081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468556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3769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706221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18" Type="http://schemas.openxmlformats.org/officeDocument/2006/relationships/image" Target="../media/image19.jpeg"/><Relationship Id="rId26" Type="http://schemas.openxmlformats.org/officeDocument/2006/relationships/image" Target="../media/image27.jpeg"/><Relationship Id="rId3" Type="http://schemas.openxmlformats.org/officeDocument/2006/relationships/image" Target="../media/image4.jpeg"/><Relationship Id="rId21" Type="http://schemas.openxmlformats.org/officeDocument/2006/relationships/image" Target="../media/image22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17" Type="http://schemas.openxmlformats.org/officeDocument/2006/relationships/image" Target="../media/image18.jpeg"/><Relationship Id="rId25" Type="http://schemas.openxmlformats.org/officeDocument/2006/relationships/image" Target="../media/image26.jpe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7.jpeg"/><Relationship Id="rId20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24" Type="http://schemas.openxmlformats.org/officeDocument/2006/relationships/image" Target="../media/image25.jpeg"/><Relationship Id="rId5" Type="http://schemas.openxmlformats.org/officeDocument/2006/relationships/image" Target="../media/image6.jpeg"/><Relationship Id="rId15" Type="http://schemas.openxmlformats.org/officeDocument/2006/relationships/image" Target="../media/image16.jpeg"/><Relationship Id="rId23" Type="http://schemas.openxmlformats.org/officeDocument/2006/relationships/image" Target="../media/image24.jpeg"/><Relationship Id="rId10" Type="http://schemas.openxmlformats.org/officeDocument/2006/relationships/image" Target="../media/image11.jpeg"/><Relationship Id="rId19" Type="http://schemas.openxmlformats.org/officeDocument/2006/relationships/image" Target="../media/image20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jpeg"/><Relationship Id="rId22" Type="http://schemas.openxmlformats.org/officeDocument/2006/relationships/image" Target="../media/image23.jpeg"/><Relationship Id="rId27" Type="http://schemas.openxmlformats.org/officeDocument/2006/relationships/image" Target="../media/image2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13" Type="http://schemas.openxmlformats.org/officeDocument/2006/relationships/image" Target="../media/image39.jpeg"/><Relationship Id="rId18" Type="http://schemas.openxmlformats.org/officeDocument/2006/relationships/image" Target="../media/image44.jpeg"/><Relationship Id="rId3" Type="http://schemas.openxmlformats.org/officeDocument/2006/relationships/image" Target="../media/image29.jpeg"/><Relationship Id="rId21" Type="http://schemas.openxmlformats.org/officeDocument/2006/relationships/image" Target="../media/image47.jpeg"/><Relationship Id="rId7" Type="http://schemas.openxmlformats.org/officeDocument/2006/relationships/image" Target="../media/image33.jpeg"/><Relationship Id="rId12" Type="http://schemas.openxmlformats.org/officeDocument/2006/relationships/image" Target="../media/image38.jpeg"/><Relationship Id="rId17" Type="http://schemas.openxmlformats.org/officeDocument/2006/relationships/image" Target="../media/image43.jpeg"/><Relationship Id="rId25" Type="http://schemas.openxmlformats.org/officeDocument/2006/relationships/image" Target="../media/image51.jpe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42.jpeg"/><Relationship Id="rId20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11" Type="http://schemas.openxmlformats.org/officeDocument/2006/relationships/image" Target="../media/image37.jpeg"/><Relationship Id="rId24" Type="http://schemas.openxmlformats.org/officeDocument/2006/relationships/image" Target="../media/image50.jpeg"/><Relationship Id="rId5" Type="http://schemas.openxmlformats.org/officeDocument/2006/relationships/image" Target="../media/image31.jpeg"/><Relationship Id="rId15" Type="http://schemas.openxmlformats.org/officeDocument/2006/relationships/image" Target="../media/image41.jpeg"/><Relationship Id="rId23" Type="http://schemas.openxmlformats.org/officeDocument/2006/relationships/image" Target="../media/image49.jpeg"/><Relationship Id="rId10" Type="http://schemas.openxmlformats.org/officeDocument/2006/relationships/image" Target="../media/image36.jpeg"/><Relationship Id="rId19" Type="http://schemas.openxmlformats.org/officeDocument/2006/relationships/image" Target="../media/image45.jpeg"/><Relationship Id="rId4" Type="http://schemas.openxmlformats.org/officeDocument/2006/relationships/image" Target="../media/image30.jpeg"/><Relationship Id="rId9" Type="http://schemas.openxmlformats.org/officeDocument/2006/relationships/image" Target="../media/image35.jpeg"/><Relationship Id="rId14" Type="http://schemas.openxmlformats.org/officeDocument/2006/relationships/image" Target="../media/image40.jpeg"/><Relationship Id="rId22" Type="http://schemas.openxmlformats.org/officeDocument/2006/relationships/image" Target="../media/image4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13" Type="http://schemas.openxmlformats.org/officeDocument/2006/relationships/image" Target="../media/image39.jpeg"/><Relationship Id="rId18" Type="http://schemas.openxmlformats.org/officeDocument/2006/relationships/image" Target="../media/image44.jpeg"/><Relationship Id="rId3" Type="http://schemas.openxmlformats.org/officeDocument/2006/relationships/image" Target="../media/image29.jpeg"/><Relationship Id="rId21" Type="http://schemas.openxmlformats.org/officeDocument/2006/relationships/image" Target="../media/image47.jpeg"/><Relationship Id="rId7" Type="http://schemas.openxmlformats.org/officeDocument/2006/relationships/image" Target="../media/image33.jpeg"/><Relationship Id="rId12" Type="http://schemas.openxmlformats.org/officeDocument/2006/relationships/image" Target="../media/image38.jpeg"/><Relationship Id="rId17" Type="http://schemas.openxmlformats.org/officeDocument/2006/relationships/image" Target="../media/image43.jpeg"/><Relationship Id="rId25" Type="http://schemas.openxmlformats.org/officeDocument/2006/relationships/image" Target="../media/image51.jpe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42.jpeg"/><Relationship Id="rId20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11" Type="http://schemas.openxmlformats.org/officeDocument/2006/relationships/image" Target="../media/image37.jpeg"/><Relationship Id="rId24" Type="http://schemas.openxmlformats.org/officeDocument/2006/relationships/image" Target="../media/image50.jpeg"/><Relationship Id="rId5" Type="http://schemas.openxmlformats.org/officeDocument/2006/relationships/image" Target="../media/image31.jpeg"/><Relationship Id="rId15" Type="http://schemas.openxmlformats.org/officeDocument/2006/relationships/image" Target="../media/image41.jpeg"/><Relationship Id="rId23" Type="http://schemas.openxmlformats.org/officeDocument/2006/relationships/image" Target="../media/image49.jpeg"/><Relationship Id="rId10" Type="http://schemas.openxmlformats.org/officeDocument/2006/relationships/image" Target="../media/image36.jpeg"/><Relationship Id="rId19" Type="http://schemas.openxmlformats.org/officeDocument/2006/relationships/image" Target="../media/image45.jpeg"/><Relationship Id="rId4" Type="http://schemas.openxmlformats.org/officeDocument/2006/relationships/image" Target="../media/image30.jpeg"/><Relationship Id="rId9" Type="http://schemas.openxmlformats.org/officeDocument/2006/relationships/image" Target="../media/image35.jpeg"/><Relationship Id="rId14" Type="http://schemas.openxmlformats.org/officeDocument/2006/relationships/image" Target="../media/image40.jpeg"/><Relationship Id="rId22" Type="http://schemas.openxmlformats.org/officeDocument/2006/relationships/image" Target="../media/image4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13" Type="http://schemas.openxmlformats.org/officeDocument/2006/relationships/image" Target="../media/image39.jpeg"/><Relationship Id="rId18" Type="http://schemas.openxmlformats.org/officeDocument/2006/relationships/image" Target="../media/image44.jpeg"/><Relationship Id="rId3" Type="http://schemas.openxmlformats.org/officeDocument/2006/relationships/image" Target="../media/image29.jpeg"/><Relationship Id="rId21" Type="http://schemas.openxmlformats.org/officeDocument/2006/relationships/image" Target="../media/image47.jpeg"/><Relationship Id="rId7" Type="http://schemas.openxmlformats.org/officeDocument/2006/relationships/image" Target="../media/image33.jpeg"/><Relationship Id="rId12" Type="http://schemas.openxmlformats.org/officeDocument/2006/relationships/image" Target="../media/image38.jpeg"/><Relationship Id="rId17" Type="http://schemas.openxmlformats.org/officeDocument/2006/relationships/image" Target="../media/image43.jpeg"/><Relationship Id="rId25" Type="http://schemas.openxmlformats.org/officeDocument/2006/relationships/image" Target="../media/image51.jpe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42.jpeg"/><Relationship Id="rId20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11" Type="http://schemas.openxmlformats.org/officeDocument/2006/relationships/image" Target="../media/image37.jpeg"/><Relationship Id="rId24" Type="http://schemas.openxmlformats.org/officeDocument/2006/relationships/image" Target="../media/image50.jpeg"/><Relationship Id="rId5" Type="http://schemas.openxmlformats.org/officeDocument/2006/relationships/image" Target="../media/image31.jpeg"/><Relationship Id="rId15" Type="http://schemas.openxmlformats.org/officeDocument/2006/relationships/image" Target="../media/image41.jpeg"/><Relationship Id="rId23" Type="http://schemas.openxmlformats.org/officeDocument/2006/relationships/image" Target="../media/image49.jpeg"/><Relationship Id="rId10" Type="http://schemas.openxmlformats.org/officeDocument/2006/relationships/image" Target="../media/image36.jpeg"/><Relationship Id="rId19" Type="http://schemas.openxmlformats.org/officeDocument/2006/relationships/image" Target="../media/image45.jpeg"/><Relationship Id="rId4" Type="http://schemas.openxmlformats.org/officeDocument/2006/relationships/image" Target="../media/image30.jpeg"/><Relationship Id="rId9" Type="http://schemas.openxmlformats.org/officeDocument/2006/relationships/image" Target="../media/image35.jpeg"/><Relationship Id="rId14" Type="http://schemas.openxmlformats.org/officeDocument/2006/relationships/image" Target="../media/image40.jpeg"/><Relationship Id="rId22" Type="http://schemas.openxmlformats.org/officeDocument/2006/relationships/image" Target="../media/image4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13" Type="http://schemas.openxmlformats.org/officeDocument/2006/relationships/image" Target="../media/image39.jpeg"/><Relationship Id="rId18" Type="http://schemas.openxmlformats.org/officeDocument/2006/relationships/image" Target="../media/image44.jpeg"/><Relationship Id="rId3" Type="http://schemas.openxmlformats.org/officeDocument/2006/relationships/image" Target="../media/image29.jpeg"/><Relationship Id="rId21" Type="http://schemas.openxmlformats.org/officeDocument/2006/relationships/image" Target="../media/image47.jpeg"/><Relationship Id="rId7" Type="http://schemas.openxmlformats.org/officeDocument/2006/relationships/image" Target="../media/image33.jpeg"/><Relationship Id="rId12" Type="http://schemas.openxmlformats.org/officeDocument/2006/relationships/image" Target="../media/image38.jpeg"/><Relationship Id="rId17" Type="http://schemas.openxmlformats.org/officeDocument/2006/relationships/image" Target="../media/image43.jpeg"/><Relationship Id="rId25" Type="http://schemas.openxmlformats.org/officeDocument/2006/relationships/image" Target="../media/image51.jpe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42.jpeg"/><Relationship Id="rId20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11" Type="http://schemas.openxmlformats.org/officeDocument/2006/relationships/image" Target="../media/image37.jpeg"/><Relationship Id="rId24" Type="http://schemas.openxmlformats.org/officeDocument/2006/relationships/image" Target="../media/image50.jpeg"/><Relationship Id="rId5" Type="http://schemas.openxmlformats.org/officeDocument/2006/relationships/image" Target="../media/image31.jpeg"/><Relationship Id="rId15" Type="http://schemas.openxmlformats.org/officeDocument/2006/relationships/image" Target="../media/image41.jpeg"/><Relationship Id="rId23" Type="http://schemas.openxmlformats.org/officeDocument/2006/relationships/image" Target="../media/image49.jpeg"/><Relationship Id="rId10" Type="http://schemas.openxmlformats.org/officeDocument/2006/relationships/image" Target="../media/image36.jpeg"/><Relationship Id="rId19" Type="http://schemas.openxmlformats.org/officeDocument/2006/relationships/image" Target="../media/image45.jpeg"/><Relationship Id="rId4" Type="http://schemas.openxmlformats.org/officeDocument/2006/relationships/image" Target="../media/image30.jpeg"/><Relationship Id="rId9" Type="http://schemas.openxmlformats.org/officeDocument/2006/relationships/image" Target="../media/image35.jpeg"/><Relationship Id="rId14" Type="http://schemas.openxmlformats.org/officeDocument/2006/relationships/image" Target="../media/image40.jpeg"/><Relationship Id="rId22" Type="http://schemas.openxmlformats.org/officeDocument/2006/relationships/image" Target="../media/image4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13" Type="http://schemas.openxmlformats.org/officeDocument/2006/relationships/image" Target="../media/image39.jpeg"/><Relationship Id="rId18" Type="http://schemas.openxmlformats.org/officeDocument/2006/relationships/image" Target="../media/image44.jpeg"/><Relationship Id="rId3" Type="http://schemas.openxmlformats.org/officeDocument/2006/relationships/image" Target="../media/image52.jpeg"/><Relationship Id="rId21" Type="http://schemas.openxmlformats.org/officeDocument/2006/relationships/image" Target="../media/image47.jpeg"/><Relationship Id="rId7" Type="http://schemas.openxmlformats.org/officeDocument/2006/relationships/image" Target="../media/image33.jpeg"/><Relationship Id="rId12" Type="http://schemas.openxmlformats.org/officeDocument/2006/relationships/image" Target="../media/image38.jpeg"/><Relationship Id="rId17" Type="http://schemas.openxmlformats.org/officeDocument/2006/relationships/image" Target="../media/image43.jpeg"/><Relationship Id="rId25" Type="http://schemas.openxmlformats.org/officeDocument/2006/relationships/image" Target="../media/image51.jpe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42.jpeg"/><Relationship Id="rId20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11" Type="http://schemas.openxmlformats.org/officeDocument/2006/relationships/image" Target="../media/image37.jpeg"/><Relationship Id="rId24" Type="http://schemas.openxmlformats.org/officeDocument/2006/relationships/image" Target="../media/image50.jpeg"/><Relationship Id="rId5" Type="http://schemas.openxmlformats.org/officeDocument/2006/relationships/image" Target="../media/image31.jpeg"/><Relationship Id="rId15" Type="http://schemas.openxmlformats.org/officeDocument/2006/relationships/image" Target="../media/image41.jpeg"/><Relationship Id="rId23" Type="http://schemas.openxmlformats.org/officeDocument/2006/relationships/image" Target="../media/image49.jpeg"/><Relationship Id="rId10" Type="http://schemas.openxmlformats.org/officeDocument/2006/relationships/image" Target="../media/image36.jpeg"/><Relationship Id="rId19" Type="http://schemas.openxmlformats.org/officeDocument/2006/relationships/image" Target="../media/image45.jpeg"/><Relationship Id="rId4" Type="http://schemas.openxmlformats.org/officeDocument/2006/relationships/image" Target="../media/image30.jpeg"/><Relationship Id="rId9" Type="http://schemas.openxmlformats.org/officeDocument/2006/relationships/image" Target="../media/image35.jpeg"/><Relationship Id="rId14" Type="http://schemas.openxmlformats.org/officeDocument/2006/relationships/image" Target="../media/image40.jpeg"/><Relationship Id="rId22" Type="http://schemas.openxmlformats.org/officeDocument/2006/relationships/image" Target="../media/image4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18" Type="http://schemas.openxmlformats.org/officeDocument/2006/relationships/image" Target="../media/image63.jpeg"/><Relationship Id="rId26" Type="http://schemas.openxmlformats.org/officeDocument/2006/relationships/image" Target="../media/image27.jpeg"/><Relationship Id="rId3" Type="http://schemas.openxmlformats.org/officeDocument/2006/relationships/image" Target="../media/image4.jpeg"/><Relationship Id="rId21" Type="http://schemas.openxmlformats.org/officeDocument/2006/relationships/image" Target="../media/image65.jpeg"/><Relationship Id="rId7" Type="http://schemas.openxmlformats.org/officeDocument/2006/relationships/image" Target="../media/image55.jpeg"/><Relationship Id="rId12" Type="http://schemas.openxmlformats.org/officeDocument/2006/relationships/image" Target="../media/image59.jpeg"/><Relationship Id="rId17" Type="http://schemas.openxmlformats.org/officeDocument/2006/relationships/image" Target="../media/image62.jpeg"/><Relationship Id="rId25" Type="http://schemas.openxmlformats.org/officeDocument/2006/relationships/image" Target="../media/image67.jpe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61.jpeg"/><Relationship Id="rId20" Type="http://schemas.openxmlformats.org/officeDocument/2006/relationships/image" Target="../media/image6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jpeg"/><Relationship Id="rId11" Type="http://schemas.openxmlformats.org/officeDocument/2006/relationships/image" Target="../media/image58.jpeg"/><Relationship Id="rId24" Type="http://schemas.openxmlformats.org/officeDocument/2006/relationships/image" Target="../media/image66.jpeg"/><Relationship Id="rId5" Type="http://schemas.openxmlformats.org/officeDocument/2006/relationships/image" Target="../media/image6.jpeg"/><Relationship Id="rId15" Type="http://schemas.openxmlformats.org/officeDocument/2006/relationships/image" Target="../media/image16.jpeg"/><Relationship Id="rId23" Type="http://schemas.openxmlformats.org/officeDocument/2006/relationships/image" Target="../media/image24.jpeg"/><Relationship Id="rId10" Type="http://schemas.openxmlformats.org/officeDocument/2006/relationships/image" Target="../media/image57.jpeg"/><Relationship Id="rId19" Type="http://schemas.openxmlformats.org/officeDocument/2006/relationships/image" Target="../media/image20.jpeg"/><Relationship Id="rId4" Type="http://schemas.openxmlformats.org/officeDocument/2006/relationships/image" Target="../media/image53.jpeg"/><Relationship Id="rId9" Type="http://schemas.openxmlformats.org/officeDocument/2006/relationships/image" Target="../media/image56.jpeg"/><Relationship Id="rId14" Type="http://schemas.openxmlformats.org/officeDocument/2006/relationships/image" Target="../media/image60.jpeg"/><Relationship Id="rId22" Type="http://schemas.openxmlformats.org/officeDocument/2006/relationships/image" Target="../media/image23.jpeg"/><Relationship Id="rId27" Type="http://schemas.openxmlformats.org/officeDocument/2006/relationships/image" Target="../media/image2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Školkáčci</a:t>
            </a: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 </a:t>
            </a: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jedou na výlet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43050" y="0"/>
            <a:ext cx="13735050" cy="716280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8967" t="10329" r="31174" b="24695"/>
          <a:stretch/>
        </p:blipFill>
        <p:spPr>
          <a:xfrm>
            <a:off x="4014786" y="2341676"/>
            <a:ext cx="591636" cy="723343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0798" t="16151" r="33286" b="29577"/>
          <a:stretch/>
        </p:blipFill>
        <p:spPr>
          <a:xfrm>
            <a:off x="4876879" y="2341676"/>
            <a:ext cx="623568" cy="706711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165" t="28357" r="37934" b="24694"/>
          <a:stretch/>
        </p:blipFill>
        <p:spPr>
          <a:xfrm>
            <a:off x="5770904" y="2341676"/>
            <a:ext cx="579386" cy="758359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2348" t="25164" r="31032" b="33709"/>
          <a:stretch/>
        </p:blipFill>
        <p:spPr>
          <a:xfrm>
            <a:off x="6620747" y="2341676"/>
            <a:ext cx="649039" cy="752061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2207" t="12770" r="34554" b="31831"/>
          <a:stretch/>
        </p:blipFill>
        <p:spPr>
          <a:xfrm>
            <a:off x="7540243" y="2341676"/>
            <a:ext cx="573390" cy="716738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9108" t="15400" r="37793" b="29389"/>
          <a:stretch/>
        </p:blipFill>
        <p:spPr>
          <a:xfrm>
            <a:off x="8410008" y="2341675"/>
            <a:ext cx="579386" cy="724849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840" t="14836" r="40470" b="27887"/>
          <a:stretch/>
        </p:blipFill>
        <p:spPr>
          <a:xfrm>
            <a:off x="9282021" y="2341676"/>
            <a:ext cx="545282" cy="739159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432" t="12958" r="31315" b="23004"/>
          <a:stretch/>
        </p:blipFill>
        <p:spPr>
          <a:xfrm>
            <a:off x="10097760" y="2341676"/>
            <a:ext cx="601136" cy="753681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4601" t="17841" r="36526" b="34647"/>
          <a:stretch/>
        </p:blipFill>
        <p:spPr>
          <a:xfrm>
            <a:off x="10950032" y="2341676"/>
            <a:ext cx="598923" cy="739159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586" t="14272" r="35963" b="37652"/>
          <a:stretch/>
        </p:blipFill>
        <p:spPr>
          <a:xfrm>
            <a:off x="3252626" y="2341675"/>
            <a:ext cx="557640" cy="706712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305" t="24977" r="35962" b="25821"/>
          <a:stretch/>
        </p:blipFill>
        <p:spPr>
          <a:xfrm>
            <a:off x="10072042" y="3237915"/>
            <a:ext cx="598547" cy="768722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6151" t="24601" r="32441" b="18686"/>
          <a:stretch/>
        </p:blipFill>
        <p:spPr>
          <a:xfrm>
            <a:off x="9170682" y="3237915"/>
            <a:ext cx="616237" cy="722021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4883" t="9765" r="39624" b="23756"/>
          <a:stretch/>
        </p:blipFill>
        <p:spPr>
          <a:xfrm>
            <a:off x="10103700" y="4164820"/>
            <a:ext cx="535011" cy="75156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4742" t="24038" r="39906" b="32582"/>
          <a:stretch/>
        </p:blipFill>
        <p:spPr>
          <a:xfrm>
            <a:off x="9264581" y="4196790"/>
            <a:ext cx="553500" cy="710325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8686" t="18027" r="32582" b="30705"/>
          <a:stretch/>
        </p:blipFill>
        <p:spPr>
          <a:xfrm>
            <a:off x="7498915" y="3237915"/>
            <a:ext cx="551469" cy="737995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0375" t="10516" r="33005" b="24507"/>
          <a:stretch/>
        </p:blipFill>
        <p:spPr>
          <a:xfrm>
            <a:off x="8335507" y="3237915"/>
            <a:ext cx="550052" cy="731993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720" t="11462" r="36666" b="29474"/>
          <a:stretch/>
        </p:blipFill>
        <p:spPr>
          <a:xfrm>
            <a:off x="8396957" y="4183193"/>
            <a:ext cx="582005" cy="723922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8707" t="10150" r="35472" b="30946"/>
          <a:stretch/>
        </p:blipFill>
        <p:spPr>
          <a:xfrm>
            <a:off x="6620578" y="3237915"/>
            <a:ext cx="593214" cy="731631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7960" t="14727" r="29801" b="30348"/>
          <a:stretch/>
        </p:blipFill>
        <p:spPr>
          <a:xfrm>
            <a:off x="5776452" y="3237915"/>
            <a:ext cx="559003" cy="714282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2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4676" t="15522" r="32488" b="28159"/>
          <a:stretch/>
        </p:blipFill>
        <p:spPr>
          <a:xfrm>
            <a:off x="10925596" y="3306074"/>
            <a:ext cx="555454" cy="714515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2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4230" t="9950" r="32188" b="33930"/>
          <a:stretch/>
        </p:blipFill>
        <p:spPr>
          <a:xfrm>
            <a:off x="7544478" y="4221652"/>
            <a:ext cx="554308" cy="694732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9751" t="22687" r="39502" b="25373"/>
          <a:stretch/>
        </p:blipFill>
        <p:spPr>
          <a:xfrm>
            <a:off x="6646611" y="4218201"/>
            <a:ext cx="563702" cy="714205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2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0647" t="20896" r="32935" b="33731"/>
          <a:stretch/>
        </p:blipFill>
        <p:spPr>
          <a:xfrm>
            <a:off x="10924330" y="4207667"/>
            <a:ext cx="542992" cy="699448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2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7065" t="29254" r="37413" b="26965"/>
          <a:stretch/>
        </p:blipFill>
        <p:spPr>
          <a:xfrm>
            <a:off x="5834182" y="4218201"/>
            <a:ext cx="515194" cy="662822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sp>
        <p:nvSpPr>
          <p:cNvPr id="3" name="Obdélník 2"/>
          <p:cNvSpPr/>
          <p:nvPr/>
        </p:nvSpPr>
        <p:spPr>
          <a:xfrm>
            <a:off x="4675710" y="3663331"/>
            <a:ext cx="684376" cy="130076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3697704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851" y="-1028699"/>
            <a:ext cx="14040465" cy="82296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8967" t="10329" r="31174" b="24695"/>
          <a:stretch/>
        </p:blipFill>
        <p:spPr>
          <a:xfrm>
            <a:off x="1279638" y="1219200"/>
            <a:ext cx="1090074" cy="133274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250" t="14722" r="30209" b="26389"/>
          <a:stretch/>
        </p:blipFill>
        <p:spPr>
          <a:xfrm>
            <a:off x="6153151" y="1425039"/>
            <a:ext cx="1162050" cy="136863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165" t="28357" r="37934" b="24694"/>
          <a:stretch/>
        </p:blipFill>
        <p:spPr>
          <a:xfrm>
            <a:off x="2796799" y="-42937"/>
            <a:ext cx="1015010" cy="13285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2348" t="25164" r="31032" b="33709"/>
          <a:stretch/>
        </p:blipFill>
        <p:spPr>
          <a:xfrm>
            <a:off x="7496046" y="953609"/>
            <a:ext cx="1137033" cy="131751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2207" t="12770" r="34554" b="31831"/>
          <a:stretch/>
        </p:blipFill>
        <p:spPr>
          <a:xfrm>
            <a:off x="4806126" y="210334"/>
            <a:ext cx="1004506" cy="125563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9108" t="15400" r="37793" b="29389"/>
          <a:stretch/>
        </p:blipFill>
        <p:spPr>
          <a:xfrm>
            <a:off x="3911233" y="2551951"/>
            <a:ext cx="1015010" cy="126984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840" t="14836" r="40470" b="27887"/>
          <a:stretch/>
        </p:blipFill>
        <p:spPr>
          <a:xfrm>
            <a:off x="10846169" y="1311736"/>
            <a:ext cx="955264" cy="129491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432" t="12958" r="31315" b="23004"/>
          <a:stretch/>
        </p:blipFill>
        <p:spPr>
          <a:xfrm>
            <a:off x="10077295" y="-101152"/>
            <a:ext cx="1053113" cy="13203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586" t="14272" r="35963" b="37652"/>
          <a:stretch/>
        </p:blipFill>
        <p:spPr>
          <a:xfrm>
            <a:off x="1918952" y="3334791"/>
            <a:ext cx="976914" cy="123806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305" t="24977" r="35962" b="25821"/>
          <a:stretch/>
        </p:blipFill>
        <p:spPr>
          <a:xfrm>
            <a:off x="10483555" y="2607122"/>
            <a:ext cx="1048578" cy="134670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6151" t="24601" r="32441" b="18686"/>
          <a:stretch/>
        </p:blipFill>
        <p:spPr>
          <a:xfrm>
            <a:off x="5885618" y="5120867"/>
            <a:ext cx="1079568" cy="12648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4883" t="9765" r="39624" b="23756"/>
          <a:stretch/>
        </p:blipFill>
        <p:spPr>
          <a:xfrm>
            <a:off x="8787040" y="5124213"/>
            <a:ext cx="937271" cy="13166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4742" t="24038" r="39906" b="32582"/>
          <a:stretch/>
        </p:blipFill>
        <p:spPr>
          <a:xfrm>
            <a:off x="412777" y="202853"/>
            <a:ext cx="969661" cy="124439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8686" t="18027" r="32582" b="30705"/>
          <a:stretch/>
        </p:blipFill>
        <p:spPr>
          <a:xfrm>
            <a:off x="5265292" y="3574105"/>
            <a:ext cx="966103" cy="129287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0375" t="10516" r="33005" b="24507"/>
          <a:stretch/>
        </p:blipFill>
        <p:spPr>
          <a:xfrm>
            <a:off x="8679712" y="2744217"/>
            <a:ext cx="963621" cy="128235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720" t="11462" r="36666" b="29474"/>
          <a:stretch/>
        </p:blipFill>
        <p:spPr>
          <a:xfrm>
            <a:off x="-116013" y="4486758"/>
            <a:ext cx="1019598" cy="12682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8707" t="10150" r="35472" b="30946"/>
          <a:stretch/>
        </p:blipFill>
        <p:spPr>
          <a:xfrm>
            <a:off x="502572" y="2302504"/>
            <a:ext cx="1039235" cy="128172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7960" t="14727" r="29801" b="30348"/>
          <a:stretch/>
        </p:blipFill>
        <p:spPr>
          <a:xfrm>
            <a:off x="6904908" y="-219351"/>
            <a:ext cx="979302" cy="12513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4676" t="15522" r="32488" b="28159"/>
          <a:stretch/>
        </p:blipFill>
        <p:spPr>
          <a:xfrm>
            <a:off x="9593566" y="4293325"/>
            <a:ext cx="973084" cy="12517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9751" t="22687" r="39502" b="25373"/>
          <a:stretch/>
        </p:blipFill>
        <p:spPr>
          <a:xfrm>
            <a:off x="2719857" y="4546283"/>
            <a:ext cx="987534" cy="125119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0647" t="20896" r="32935" b="33731"/>
          <a:stretch/>
        </p:blipFill>
        <p:spPr>
          <a:xfrm>
            <a:off x="6998276" y="3953825"/>
            <a:ext cx="951253" cy="12253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7065" t="29254" r="37413" b="26965"/>
          <a:stretch/>
        </p:blipFill>
        <p:spPr>
          <a:xfrm>
            <a:off x="3861639" y="4027522"/>
            <a:ext cx="902554" cy="116117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="" xmlns:p14="http://schemas.microsoft.com/office/powerpoint/2010/main" val="125638727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851" y="-1028699"/>
            <a:ext cx="14040465" cy="82296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8967" t="10329" r="31174" b="24695"/>
          <a:stretch/>
        </p:blipFill>
        <p:spPr>
          <a:xfrm>
            <a:off x="1279638" y="1219200"/>
            <a:ext cx="1090074" cy="133274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250" t="14722" r="30209" b="26389"/>
          <a:stretch/>
        </p:blipFill>
        <p:spPr>
          <a:xfrm>
            <a:off x="6153151" y="1425039"/>
            <a:ext cx="1162050" cy="136863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165" t="28357" r="37934" b="24694"/>
          <a:stretch/>
        </p:blipFill>
        <p:spPr>
          <a:xfrm>
            <a:off x="2796799" y="-42937"/>
            <a:ext cx="1015010" cy="13285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2348" t="25164" r="31032" b="33709"/>
          <a:stretch/>
        </p:blipFill>
        <p:spPr>
          <a:xfrm>
            <a:off x="7496046" y="953609"/>
            <a:ext cx="1137033" cy="131751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2207" t="12770" r="34554" b="31831"/>
          <a:stretch/>
        </p:blipFill>
        <p:spPr>
          <a:xfrm>
            <a:off x="4806126" y="210334"/>
            <a:ext cx="1004506" cy="125563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9108" t="15400" r="37793" b="29389"/>
          <a:stretch/>
        </p:blipFill>
        <p:spPr>
          <a:xfrm>
            <a:off x="3911233" y="2551951"/>
            <a:ext cx="1015010" cy="126984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840" t="14836" r="40470" b="27887"/>
          <a:stretch/>
        </p:blipFill>
        <p:spPr>
          <a:xfrm>
            <a:off x="11140411" y="1257028"/>
            <a:ext cx="955264" cy="129491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432" t="12958" r="31315" b="23004"/>
          <a:stretch/>
        </p:blipFill>
        <p:spPr>
          <a:xfrm>
            <a:off x="10077295" y="-101152"/>
            <a:ext cx="1053113" cy="13203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586" t="14272" r="35963" b="37652"/>
          <a:stretch/>
        </p:blipFill>
        <p:spPr>
          <a:xfrm>
            <a:off x="1918952" y="3334791"/>
            <a:ext cx="976914" cy="123806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305" t="24977" r="35962" b="25821"/>
          <a:stretch/>
        </p:blipFill>
        <p:spPr>
          <a:xfrm>
            <a:off x="10483555" y="2607122"/>
            <a:ext cx="1048578" cy="134670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6151" t="24601" r="32441" b="18686"/>
          <a:stretch/>
        </p:blipFill>
        <p:spPr>
          <a:xfrm>
            <a:off x="5885618" y="5120867"/>
            <a:ext cx="1079568" cy="12648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4883" t="9765" r="39624" b="23756"/>
          <a:stretch/>
        </p:blipFill>
        <p:spPr>
          <a:xfrm>
            <a:off x="8787040" y="5124213"/>
            <a:ext cx="937271" cy="13166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4742" t="24038" r="39906" b="32582"/>
          <a:stretch/>
        </p:blipFill>
        <p:spPr>
          <a:xfrm>
            <a:off x="412777" y="202853"/>
            <a:ext cx="969661" cy="124439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8686" t="18027" r="32582" b="30705"/>
          <a:stretch/>
        </p:blipFill>
        <p:spPr>
          <a:xfrm>
            <a:off x="5265292" y="3574105"/>
            <a:ext cx="966103" cy="129287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0375" t="10516" r="33005" b="24507"/>
          <a:stretch/>
        </p:blipFill>
        <p:spPr>
          <a:xfrm>
            <a:off x="8679712" y="2744217"/>
            <a:ext cx="963621" cy="128235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720" t="11462" r="36666" b="29474"/>
          <a:stretch/>
        </p:blipFill>
        <p:spPr>
          <a:xfrm>
            <a:off x="-116013" y="4486758"/>
            <a:ext cx="1019598" cy="12682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8707" t="10150" r="35472" b="30946"/>
          <a:stretch/>
        </p:blipFill>
        <p:spPr>
          <a:xfrm>
            <a:off x="502572" y="2302504"/>
            <a:ext cx="1039235" cy="128172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7960" t="14727" r="29801" b="30348"/>
          <a:stretch/>
        </p:blipFill>
        <p:spPr>
          <a:xfrm>
            <a:off x="6904908" y="-219351"/>
            <a:ext cx="979302" cy="12513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4676" t="15522" r="32488" b="28159"/>
          <a:stretch/>
        </p:blipFill>
        <p:spPr>
          <a:xfrm>
            <a:off x="9593566" y="4293325"/>
            <a:ext cx="973084" cy="12517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9751" t="22687" r="39502" b="25373"/>
          <a:stretch/>
        </p:blipFill>
        <p:spPr>
          <a:xfrm>
            <a:off x="2719857" y="4546283"/>
            <a:ext cx="987534" cy="125119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0647" t="20896" r="32935" b="33731"/>
          <a:stretch/>
        </p:blipFill>
        <p:spPr>
          <a:xfrm>
            <a:off x="6998276" y="3953825"/>
            <a:ext cx="951253" cy="12253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7065" t="29254" r="37413" b="26965"/>
          <a:stretch/>
        </p:blipFill>
        <p:spPr>
          <a:xfrm>
            <a:off x="3861639" y="4027522"/>
            <a:ext cx="902554" cy="116117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="" xmlns:p14="http://schemas.microsoft.com/office/powerpoint/2010/main" val="417415144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851" y="-1028699"/>
            <a:ext cx="14040465" cy="82296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8967" t="10329" r="31174" b="24695"/>
          <a:stretch/>
        </p:blipFill>
        <p:spPr>
          <a:xfrm>
            <a:off x="1279638" y="1219200"/>
            <a:ext cx="1090074" cy="133274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250" t="14722" r="30209" b="26389"/>
          <a:stretch/>
        </p:blipFill>
        <p:spPr>
          <a:xfrm>
            <a:off x="6153151" y="1425039"/>
            <a:ext cx="1162050" cy="136863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165" t="28357" r="37934" b="24694"/>
          <a:stretch/>
        </p:blipFill>
        <p:spPr>
          <a:xfrm>
            <a:off x="2796799" y="-42937"/>
            <a:ext cx="1015010" cy="13285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2348" t="25164" r="31032" b="33709"/>
          <a:stretch/>
        </p:blipFill>
        <p:spPr>
          <a:xfrm>
            <a:off x="7496046" y="953609"/>
            <a:ext cx="1137033" cy="131751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2207" t="12770" r="34554" b="31831"/>
          <a:stretch/>
        </p:blipFill>
        <p:spPr>
          <a:xfrm>
            <a:off x="4806126" y="210334"/>
            <a:ext cx="1004506" cy="125563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9108" t="15400" r="37793" b="29389"/>
          <a:stretch/>
        </p:blipFill>
        <p:spPr>
          <a:xfrm>
            <a:off x="3911233" y="2551951"/>
            <a:ext cx="1015010" cy="126984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840" t="14836" r="40470" b="27887"/>
          <a:stretch/>
        </p:blipFill>
        <p:spPr>
          <a:xfrm>
            <a:off x="10890716" y="3960655"/>
            <a:ext cx="955264" cy="129491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432" t="12958" r="31315" b="23004"/>
          <a:stretch/>
        </p:blipFill>
        <p:spPr>
          <a:xfrm>
            <a:off x="10077295" y="-101152"/>
            <a:ext cx="1053113" cy="13203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586" t="14272" r="35963" b="37652"/>
          <a:stretch/>
        </p:blipFill>
        <p:spPr>
          <a:xfrm>
            <a:off x="1918952" y="3334791"/>
            <a:ext cx="976914" cy="123806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305" t="24977" r="35962" b="25821"/>
          <a:stretch/>
        </p:blipFill>
        <p:spPr>
          <a:xfrm>
            <a:off x="10483555" y="2607122"/>
            <a:ext cx="1048578" cy="134670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6151" t="24601" r="32441" b="18686"/>
          <a:stretch/>
        </p:blipFill>
        <p:spPr>
          <a:xfrm>
            <a:off x="5885618" y="5120867"/>
            <a:ext cx="1079568" cy="12648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4883" t="9765" r="39624" b="23756"/>
          <a:stretch/>
        </p:blipFill>
        <p:spPr>
          <a:xfrm>
            <a:off x="8787040" y="5124213"/>
            <a:ext cx="937271" cy="13166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4742" t="24038" r="39906" b="32582"/>
          <a:stretch/>
        </p:blipFill>
        <p:spPr>
          <a:xfrm>
            <a:off x="412777" y="202853"/>
            <a:ext cx="969661" cy="124439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8686" t="18027" r="32582" b="30705"/>
          <a:stretch/>
        </p:blipFill>
        <p:spPr>
          <a:xfrm>
            <a:off x="5265292" y="3574105"/>
            <a:ext cx="966103" cy="129287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0375" t="10516" r="33005" b="24507"/>
          <a:stretch/>
        </p:blipFill>
        <p:spPr>
          <a:xfrm>
            <a:off x="8679712" y="2744217"/>
            <a:ext cx="963621" cy="128235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720" t="11462" r="36666" b="29474"/>
          <a:stretch/>
        </p:blipFill>
        <p:spPr>
          <a:xfrm>
            <a:off x="-116013" y="4486758"/>
            <a:ext cx="1019598" cy="12682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8707" t="10150" r="35472" b="30946"/>
          <a:stretch/>
        </p:blipFill>
        <p:spPr>
          <a:xfrm>
            <a:off x="502572" y="2302504"/>
            <a:ext cx="1039235" cy="128172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7960" t="14727" r="29801" b="30348"/>
          <a:stretch/>
        </p:blipFill>
        <p:spPr>
          <a:xfrm>
            <a:off x="6904908" y="-219351"/>
            <a:ext cx="979302" cy="12513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4676" t="15522" r="32488" b="28159"/>
          <a:stretch/>
        </p:blipFill>
        <p:spPr>
          <a:xfrm>
            <a:off x="9593566" y="4293325"/>
            <a:ext cx="973084" cy="12517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9751" t="22687" r="39502" b="25373"/>
          <a:stretch/>
        </p:blipFill>
        <p:spPr>
          <a:xfrm>
            <a:off x="2719857" y="4546283"/>
            <a:ext cx="987534" cy="125119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0647" t="20896" r="32935" b="33731"/>
          <a:stretch/>
        </p:blipFill>
        <p:spPr>
          <a:xfrm>
            <a:off x="6998276" y="3953825"/>
            <a:ext cx="951253" cy="12253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7065" t="29254" r="37413" b="26965"/>
          <a:stretch/>
        </p:blipFill>
        <p:spPr>
          <a:xfrm>
            <a:off x="3861639" y="4027522"/>
            <a:ext cx="902554" cy="116117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="" xmlns:p14="http://schemas.microsoft.com/office/powerpoint/2010/main" val="31042766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851" y="-1028699"/>
            <a:ext cx="14040465" cy="82296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8967" t="10329" r="31174" b="24695"/>
          <a:stretch/>
        </p:blipFill>
        <p:spPr>
          <a:xfrm>
            <a:off x="1279638" y="1219200"/>
            <a:ext cx="1090074" cy="133274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250" t="14722" r="30209" b="26389"/>
          <a:stretch/>
        </p:blipFill>
        <p:spPr>
          <a:xfrm>
            <a:off x="6153151" y="1425039"/>
            <a:ext cx="1162050" cy="136863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165" t="28357" r="37934" b="24694"/>
          <a:stretch/>
        </p:blipFill>
        <p:spPr>
          <a:xfrm>
            <a:off x="2796799" y="-42937"/>
            <a:ext cx="1015010" cy="13285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2348" t="25164" r="31032" b="33709"/>
          <a:stretch/>
        </p:blipFill>
        <p:spPr>
          <a:xfrm>
            <a:off x="7496046" y="953609"/>
            <a:ext cx="1137033" cy="131751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2207" t="12770" r="34554" b="31831"/>
          <a:stretch/>
        </p:blipFill>
        <p:spPr>
          <a:xfrm>
            <a:off x="4806126" y="210334"/>
            <a:ext cx="1004506" cy="125563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9108" t="15400" r="37793" b="29389"/>
          <a:stretch/>
        </p:blipFill>
        <p:spPr>
          <a:xfrm>
            <a:off x="3911233" y="2551951"/>
            <a:ext cx="1015010" cy="126984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840" t="14836" r="40470" b="27887"/>
          <a:stretch/>
        </p:blipFill>
        <p:spPr>
          <a:xfrm>
            <a:off x="11549715" y="3572066"/>
            <a:ext cx="955264" cy="129491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432" t="12958" r="31315" b="23004"/>
          <a:stretch/>
        </p:blipFill>
        <p:spPr>
          <a:xfrm>
            <a:off x="10077295" y="-101152"/>
            <a:ext cx="1053113" cy="13203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586" t="14272" r="35963" b="37652"/>
          <a:stretch/>
        </p:blipFill>
        <p:spPr>
          <a:xfrm>
            <a:off x="1918952" y="3334791"/>
            <a:ext cx="976914" cy="123806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305" t="24977" r="35962" b="25821"/>
          <a:stretch/>
        </p:blipFill>
        <p:spPr>
          <a:xfrm>
            <a:off x="10483555" y="2607122"/>
            <a:ext cx="1048578" cy="134670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6151" t="24601" r="32441" b="18686"/>
          <a:stretch/>
        </p:blipFill>
        <p:spPr>
          <a:xfrm>
            <a:off x="5885618" y="5120867"/>
            <a:ext cx="1079568" cy="12648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4883" t="9765" r="39624" b="23756"/>
          <a:stretch/>
        </p:blipFill>
        <p:spPr>
          <a:xfrm>
            <a:off x="8787040" y="5124213"/>
            <a:ext cx="937271" cy="13166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4742" t="24038" r="39906" b="32582"/>
          <a:stretch/>
        </p:blipFill>
        <p:spPr>
          <a:xfrm>
            <a:off x="412777" y="202853"/>
            <a:ext cx="969661" cy="124439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8686" t="18027" r="32582" b="30705"/>
          <a:stretch/>
        </p:blipFill>
        <p:spPr>
          <a:xfrm>
            <a:off x="5265292" y="3574105"/>
            <a:ext cx="966103" cy="129287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0375" t="10516" r="33005" b="24507"/>
          <a:stretch/>
        </p:blipFill>
        <p:spPr>
          <a:xfrm>
            <a:off x="8679712" y="2744217"/>
            <a:ext cx="963621" cy="128235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720" t="11462" r="36666" b="29474"/>
          <a:stretch/>
        </p:blipFill>
        <p:spPr>
          <a:xfrm>
            <a:off x="-116013" y="4486758"/>
            <a:ext cx="1019598" cy="12682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8707" t="10150" r="35472" b="30946"/>
          <a:stretch/>
        </p:blipFill>
        <p:spPr>
          <a:xfrm>
            <a:off x="502572" y="2302504"/>
            <a:ext cx="1039235" cy="128172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7960" t="14727" r="29801" b="30348"/>
          <a:stretch/>
        </p:blipFill>
        <p:spPr>
          <a:xfrm>
            <a:off x="6904908" y="-219351"/>
            <a:ext cx="979302" cy="12513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4676" t="15522" r="32488" b="28159"/>
          <a:stretch/>
        </p:blipFill>
        <p:spPr>
          <a:xfrm>
            <a:off x="9593566" y="4293325"/>
            <a:ext cx="973084" cy="12517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9751" t="22687" r="39502" b="25373"/>
          <a:stretch/>
        </p:blipFill>
        <p:spPr>
          <a:xfrm>
            <a:off x="2719857" y="4546283"/>
            <a:ext cx="987534" cy="125119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0647" t="20896" r="32935" b="33731"/>
          <a:stretch/>
        </p:blipFill>
        <p:spPr>
          <a:xfrm>
            <a:off x="6998276" y="3953825"/>
            <a:ext cx="951253" cy="12253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7065" t="29254" r="37413" b="26965"/>
          <a:stretch/>
        </p:blipFill>
        <p:spPr>
          <a:xfrm>
            <a:off x="3861639" y="4027522"/>
            <a:ext cx="902554" cy="116117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="" xmlns:p14="http://schemas.microsoft.com/office/powerpoint/2010/main" val="107273674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851" y="-1028699"/>
            <a:ext cx="13830301" cy="82296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8967" t="10329" r="31174" b="24695"/>
          <a:stretch/>
        </p:blipFill>
        <p:spPr>
          <a:xfrm>
            <a:off x="1279638" y="1219200"/>
            <a:ext cx="1090074" cy="133274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250" t="14722" r="30209" b="26389"/>
          <a:stretch/>
        </p:blipFill>
        <p:spPr>
          <a:xfrm>
            <a:off x="6153151" y="1425039"/>
            <a:ext cx="1162050" cy="136863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165" t="28357" r="37934" b="24694"/>
          <a:stretch/>
        </p:blipFill>
        <p:spPr>
          <a:xfrm>
            <a:off x="2796799" y="-42937"/>
            <a:ext cx="1015010" cy="13285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2348" t="25164" r="31032" b="33709"/>
          <a:stretch/>
        </p:blipFill>
        <p:spPr>
          <a:xfrm>
            <a:off x="7496046" y="953609"/>
            <a:ext cx="1137033" cy="131751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2207" t="12770" r="34554" b="31831"/>
          <a:stretch/>
        </p:blipFill>
        <p:spPr>
          <a:xfrm>
            <a:off x="4806126" y="210334"/>
            <a:ext cx="1004506" cy="125563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9108" t="15400" r="37793" b="29389"/>
          <a:stretch/>
        </p:blipFill>
        <p:spPr>
          <a:xfrm>
            <a:off x="3911233" y="2551951"/>
            <a:ext cx="1015010" cy="126984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840" t="14836" r="40470" b="27887"/>
          <a:stretch/>
        </p:blipFill>
        <p:spPr>
          <a:xfrm>
            <a:off x="11117883" y="3876969"/>
            <a:ext cx="955264" cy="129491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432" t="12958" r="31315" b="23004"/>
          <a:stretch/>
        </p:blipFill>
        <p:spPr>
          <a:xfrm>
            <a:off x="10077295" y="-101152"/>
            <a:ext cx="1053113" cy="13203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586" t="14272" r="35963" b="37652"/>
          <a:stretch/>
        </p:blipFill>
        <p:spPr>
          <a:xfrm>
            <a:off x="1918952" y="3334791"/>
            <a:ext cx="976914" cy="123806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305" t="24977" r="35962" b="25821"/>
          <a:stretch/>
        </p:blipFill>
        <p:spPr>
          <a:xfrm>
            <a:off x="10483555" y="2607122"/>
            <a:ext cx="1048578" cy="134670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6151" t="24601" r="32441" b="18686"/>
          <a:stretch/>
        </p:blipFill>
        <p:spPr>
          <a:xfrm>
            <a:off x="5885618" y="5120867"/>
            <a:ext cx="1079568" cy="12648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4883" t="9765" r="39624" b="23756"/>
          <a:stretch/>
        </p:blipFill>
        <p:spPr>
          <a:xfrm>
            <a:off x="8787040" y="5124213"/>
            <a:ext cx="937271" cy="13166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4742" t="24038" r="39906" b="32582"/>
          <a:stretch/>
        </p:blipFill>
        <p:spPr>
          <a:xfrm>
            <a:off x="412777" y="202853"/>
            <a:ext cx="969661" cy="124439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8686" t="18027" r="32582" b="30705"/>
          <a:stretch/>
        </p:blipFill>
        <p:spPr>
          <a:xfrm>
            <a:off x="5265292" y="3574105"/>
            <a:ext cx="966103" cy="129287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0375" t="10516" r="33005" b="24507"/>
          <a:stretch/>
        </p:blipFill>
        <p:spPr>
          <a:xfrm>
            <a:off x="8679712" y="2744217"/>
            <a:ext cx="963621" cy="128235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720" t="11462" r="36666" b="29474"/>
          <a:stretch/>
        </p:blipFill>
        <p:spPr>
          <a:xfrm>
            <a:off x="-116013" y="4486758"/>
            <a:ext cx="1019598" cy="12682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8707" t="10150" r="35472" b="30946"/>
          <a:stretch/>
        </p:blipFill>
        <p:spPr>
          <a:xfrm>
            <a:off x="502572" y="2302504"/>
            <a:ext cx="1039235" cy="128172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7960" t="14727" r="29801" b="30348"/>
          <a:stretch/>
        </p:blipFill>
        <p:spPr>
          <a:xfrm>
            <a:off x="6904908" y="-219351"/>
            <a:ext cx="979302" cy="12513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4676" t="15522" r="32488" b="28159"/>
          <a:stretch/>
        </p:blipFill>
        <p:spPr>
          <a:xfrm>
            <a:off x="9593566" y="4293325"/>
            <a:ext cx="973084" cy="12517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9751" t="22687" r="39502" b="25373"/>
          <a:stretch/>
        </p:blipFill>
        <p:spPr>
          <a:xfrm>
            <a:off x="2719857" y="4546283"/>
            <a:ext cx="987534" cy="125119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0647" t="20896" r="32935" b="33731"/>
          <a:stretch/>
        </p:blipFill>
        <p:spPr>
          <a:xfrm>
            <a:off x="6998276" y="3953825"/>
            <a:ext cx="951253" cy="12253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7065" t="29254" r="37413" b="26965"/>
          <a:stretch/>
        </p:blipFill>
        <p:spPr>
          <a:xfrm>
            <a:off x="3861639" y="4027522"/>
            <a:ext cx="902554" cy="116117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="" xmlns:p14="http://schemas.microsoft.com/office/powerpoint/2010/main" val="42421287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43050" y="0"/>
            <a:ext cx="13735050" cy="716280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8967" t="10329" r="31174" b="24695"/>
          <a:stretch/>
        </p:blipFill>
        <p:spPr>
          <a:xfrm>
            <a:off x="4040734" y="2341677"/>
            <a:ext cx="565688" cy="691618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0798" t="16151" r="33286" b="29577"/>
          <a:stretch/>
        </p:blipFill>
        <p:spPr>
          <a:xfrm>
            <a:off x="4876879" y="2341676"/>
            <a:ext cx="623568" cy="706711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165" t="28357" r="37934" b="24694"/>
          <a:stretch/>
        </p:blipFill>
        <p:spPr>
          <a:xfrm>
            <a:off x="5802702" y="2334182"/>
            <a:ext cx="547588" cy="724233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2348" t="25164" r="31032" b="33709"/>
          <a:stretch/>
        </p:blipFill>
        <p:spPr>
          <a:xfrm>
            <a:off x="6651231" y="2341677"/>
            <a:ext cx="618555" cy="716738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2207" t="12770" r="34554" b="31831"/>
          <a:stretch/>
        </p:blipFill>
        <p:spPr>
          <a:xfrm>
            <a:off x="7540243" y="2341676"/>
            <a:ext cx="573390" cy="716738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9108" t="15400" r="37793" b="29389"/>
          <a:stretch/>
        </p:blipFill>
        <p:spPr>
          <a:xfrm>
            <a:off x="8416690" y="2341675"/>
            <a:ext cx="572704" cy="716489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840" t="14836" r="40470" b="27887"/>
          <a:stretch/>
        </p:blipFill>
        <p:spPr>
          <a:xfrm>
            <a:off x="9293991" y="2341676"/>
            <a:ext cx="533311" cy="722931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432" t="12958" r="31315" b="23004"/>
          <a:stretch/>
        </p:blipFill>
        <p:spPr>
          <a:xfrm>
            <a:off x="10093808" y="2341676"/>
            <a:ext cx="605088" cy="739159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4601" t="17841" r="36526" b="34647"/>
          <a:stretch/>
        </p:blipFill>
        <p:spPr>
          <a:xfrm>
            <a:off x="10950032" y="2357895"/>
            <a:ext cx="585781" cy="722940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586" t="14272" r="35963" b="37652"/>
          <a:stretch/>
        </p:blipFill>
        <p:spPr>
          <a:xfrm>
            <a:off x="3252626" y="2341675"/>
            <a:ext cx="557640" cy="706712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305" t="24977" r="35962" b="25821"/>
          <a:stretch/>
        </p:blipFill>
        <p:spPr>
          <a:xfrm>
            <a:off x="10103700" y="3282830"/>
            <a:ext cx="566889" cy="683148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6151" t="24601" r="32441" b="18686"/>
          <a:stretch/>
        </p:blipFill>
        <p:spPr>
          <a:xfrm>
            <a:off x="9170682" y="3237915"/>
            <a:ext cx="616237" cy="722021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4883" t="9765" r="39624" b="23756"/>
          <a:stretch/>
        </p:blipFill>
        <p:spPr>
          <a:xfrm>
            <a:off x="10116779" y="4183193"/>
            <a:ext cx="521932" cy="70496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4742" t="24038" r="39906" b="32582"/>
          <a:stretch/>
        </p:blipFill>
        <p:spPr>
          <a:xfrm>
            <a:off x="9264581" y="4212629"/>
            <a:ext cx="553500" cy="694485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8686" t="18027" r="32582" b="30705"/>
          <a:stretch/>
        </p:blipFill>
        <p:spPr>
          <a:xfrm>
            <a:off x="7498915" y="3237916"/>
            <a:ext cx="551469" cy="714282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0375" t="10516" r="33005" b="24507"/>
          <a:stretch/>
        </p:blipFill>
        <p:spPr>
          <a:xfrm>
            <a:off x="8335507" y="3237915"/>
            <a:ext cx="550052" cy="731993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720" t="11462" r="36666" b="29474"/>
          <a:stretch/>
        </p:blipFill>
        <p:spPr>
          <a:xfrm>
            <a:off x="8396957" y="4183192"/>
            <a:ext cx="582005" cy="727189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8707" t="10150" r="35472" b="30946"/>
          <a:stretch/>
        </p:blipFill>
        <p:spPr>
          <a:xfrm>
            <a:off x="6620578" y="3237915"/>
            <a:ext cx="593214" cy="698587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7960" t="14727" r="29801" b="30348"/>
          <a:stretch/>
        </p:blipFill>
        <p:spPr>
          <a:xfrm>
            <a:off x="5776452" y="3237915"/>
            <a:ext cx="559003" cy="714282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2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4676" t="15522" r="32488" b="28159"/>
          <a:stretch/>
        </p:blipFill>
        <p:spPr>
          <a:xfrm>
            <a:off x="10925596" y="3306074"/>
            <a:ext cx="555454" cy="714515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2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4230" t="9950" r="32188" b="33930"/>
          <a:stretch/>
        </p:blipFill>
        <p:spPr>
          <a:xfrm>
            <a:off x="7544478" y="4221652"/>
            <a:ext cx="554308" cy="685463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9751" t="22687" r="39502" b="25373"/>
          <a:stretch/>
        </p:blipFill>
        <p:spPr>
          <a:xfrm>
            <a:off x="6646611" y="4218202"/>
            <a:ext cx="563702" cy="68891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2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0647" t="20896" r="32935" b="33731"/>
          <a:stretch/>
        </p:blipFill>
        <p:spPr>
          <a:xfrm>
            <a:off x="10924330" y="4207667"/>
            <a:ext cx="542992" cy="699448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2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7065" t="29254" r="37413" b="26965"/>
          <a:stretch/>
        </p:blipFill>
        <p:spPr>
          <a:xfrm>
            <a:off x="5834182" y="4218201"/>
            <a:ext cx="515194" cy="662822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sp>
        <p:nvSpPr>
          <p:cNvPr id="3" name="Obdélník 2"/>
          <p:cNvSpPr/>
          <p:nvPr/>
        </p:nvSpPr>
        <p:spPr>
          <a:xfrm>
            <a:off x="4675710" y="3663331"/>
            <a:ext cx="684376" cy="130076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876879" y="2341675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475218" y="3245485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9247917" y="2326582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6610177" y="4187246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8369899" y="4187246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10067598" y="3248590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10891539" y="4204035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0924330" y="2357899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5738852" y="2357895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3228866" y="2331182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4004340" y="2329014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6626128" y="2357895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7526828" y="2357895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5725808" y="3229790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6597851" y="3245485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8303543" y="3260295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8386305" y="2329072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5779995" y="4185959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7510171" y="4185972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9180270" y="3230920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9215227" y="4212630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10078439" y="2357895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10924330" y="3282830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10043082" y="4185959"/>
            <a:ext cx="623568" cy="706712"/>
          </a:xfrm>
          <a:prstGeom prst="rect">
            <a:avLst/>
          </a:prstGeom>
          <a:solidFill>
            <a:srgbClr val="FDFEE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0242188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1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1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2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3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3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4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4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5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6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6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7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7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8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9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9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10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10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11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4" presetClass="exit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12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4" presetClass="exit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12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13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13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1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15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4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vertical)">
                                      <p:cBhvr>
                                        <p:cTn id="15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</p:childTnLst>
        </p:cTn>
      </p:par>
    </p:tnLst>
    <p:bldLst>
      <p:bldP spid="6" grpId="0" animBg="1"/>
      <p:bldP spid="31" grpId="0" animBg="1"/>
      <p:bldP spid="32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Hledáme své kamarády v lese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Přirozeně a bez zábran komunikovat s druhým dítětem</a:t>
            </a:r>
          </a:p>
          <a:p>
            <a:r>
              <a:rPr lang="cs-CZ" dirty="0"/>
              <a:t>Spolupracovat s ostatními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se seznamujeme se všemi kamarády ze školky. Snažíme si zapamatovat, kdo kde sedí v autobuse, který jede na výlet.</a:t>
            </a:r>
          </a:p>
          <a:p>
            <a:r>
              <a:rPr lang="cs-CZ" dirty="0" smtClean="0"/>
              <a:t>Na snímku č. 3 – 7 si hrajeme s dětmi na schovávanou. Hledáme, kdo na snímku chybí. Kromě snímku č. 7 se všude schovává 5 dětí. Teprve když děti vyjmenují všechny, kdo chybí – klikneme myškou, aby se objevily. Na snímku č. 7 je jich ztracených 6.</a:t>
            </a:r>
          </a:p>
          <a:p>
            <a:r>
              <a:rPr lang="cs-CZ" dirty="0" smtClean="0"/>
              <a:t>Na snímku č. 8 nastupujeme zpátky na autobusu …..vzpomeneme si, kdo kde sedí? Pokud víme jméno a místo v autobusu – klikneme na okénko – dítě se objeví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za pomocí nůžek a barviček vyráběly les – pozorování během výletu.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Přirozeně a bez zábran komunikovat s druhým dítětem</a:t>
            </a:r>
          </a:p>
          <a:p>
            <a:r>
              <a:rPr lang="cs-CZ" dirty="0"/>
              <a:t>Spolupracovat s ostatními</a:t>
            </a:r>
          </a:p>
          <a:p>
            <a:r>
              <a:rPr lang="cs-CZ" dirty="0"/>
              <a:t>Vyhledávat partnera pro hru, domlouvat se, rozdělovat a měnit herní role, hru rozvíjet a obohacovat</a:t>
            </a:r>
          </a:p>
          <a:p>
            <a:r>
              <a:rPr lang="cs-CZ" dirty="0"/>
              <a:t>Spolupracovat při hrách a aktivitách nejrůznějšího zaměření, být ostatním partnerem 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335</Words>
  <Application>Microsoft Office PowerPoint</Application>
  <PresentationFormat>Vlastní</PresentationFormat>
  <Paragraphs>60</Paragraphs>
  <Slides>15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Školkáčci jedou na výlet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odkazy</vt:lpstr>
      <vt:lpstr>Metodický pokyn Integrovaný blok: 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2015-05-26T12:15:31Z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