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75" r:id="rId4"/>
    <p:sldId id="285" r:id="rId5"/>
    <p:sldId id="286" r:id="rId6"/>
    <p:sldId id="282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8E4"/>
    <a:srgbClr val="FDFEE2"/>
    <a:srgbClr val="FEF9E4"/>
    <a:srgbClr val="FDFE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434" autoAdjust="0"/>
  </p:normalViewPr>
  <p:slideViewPr>
    <p:cSldViewPr snapToGrid="0">
      <p:cViewPr>
        <p:scale>
          <a:sx n="90" d="100"/>
          <a:sy n="90" d="100"/>
        </p:scale>
        <p:origin x="36" y="-17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microsoft.com/office/2007/relationships/hdphoto" Target="../media/hdphoto16.wdp"/><Relationship Id="rId18" Type="http://schemas.openxmlformats.org/officeDocument/2006/relationships/image" Target="../media/image23.png"/><Relationship Id="rId3" Type="http://schemas.microsoft.com/office/2007/relationships/hdphoto" Target="../media/hdphoto8.wdp"/><Relationship Id="rId21" Type="http://schemas.openxmlformats.org/officeDocument/2006/relationships/image" Target="../media/image25.png"/><Relationship Id="rId7" Type="http://schemas.microsoft.com/office/2007/relationships/hdphoto" Target="../media/hdphoto13.wdp"/><Relationship Id="rId12" Type="http://schemas.openxmlformats.org/officeDocument/2006/relationships/image" Target="../media/image20.png"/><Relationship Id="rId17" Type="http://schemas.microsoft.com/office/2007/relationships/hdphoto" Target="../media/hdphoto18.wdp"/><Relationship Id="rId2" Type="http://schemas.openxmlformats.org/officeDocument/2006/relationships/image" Target="../media/image11.png"/><Relationship Id="rId16" Type="http://schemas.openxmlformats.org/officeDocument/2006/relationships/image" Target="../media/image22.png"/><Relationship Id="rId20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microsoft.com/office/2007/relationships/hdphoto" Target="../media/hdphoto15.wdp"/><Relationship Id="rId5" Type="http://schemas.microsoft.com/office/2007/relationships/hdphoto" Target="../media/hdphoto9.wdp"/><Relationship Id="rId15" Type="http://schemas.microsoft.com/office/2007/relationships/hdphoto" Target="../media/hdphoto17.wdp"/><Relationship Id="rId10" Type="http://schemas.openxmlformats.org/officeDocument/2006/relationships/image" Target="../media/image19.png"/><Relationship Id="rId19" Type="http://schemas.microsoft.com/office/2007/relationships/hdphoto" Target="../media/hdphoto19.wdp"/><Relationship Id="rId4" Type="http://schemas.openxmlformats.org/officeDocument/2006/relationships/image" Target="../media/image16.png"/><Relationship Id="rId9" Type="http://schemas.microsoft.com/office/2007/relationships/hdphoto" Target="../media/hdphoto14.wdp"/><Relationship Id="rId14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microsoft.com/office/2007/relationships/hdphoto" Target="../media/hdphoto25.wdp"/><Relationship Id="rId18" Type="http://schemas.openxmlformats.org/officeDocument/2006/relationships/image" Target="../media/image34.png"/><Relationship Id="rId3" Type="http://schemas.microsoft.com/office/2007/relationships/hdphoto" Target="../media/hdphoto20.wdp"/><Relationship Id="rId21" Type="http://schemas.microsoft.com/office/2007/relationships/hdphoto" Target="../media/hdphoto29.wdp"/><Relationship Id="rId7" Type="http://schemas.microsoft.com/office/2007/relationships/hdphoto" Target="../media/hdphoto22.wdp"/><Relationship Id="rId12" Type="http://schemas.openxmlformats.org/officeDocument/2006/relationships/image" Target="../media/image31.png"/><Relationship Id="rId17" Type="http://schemas.microsoft.com/office/2007/relationships/hdphoto" Target="../media/hdphoto27.wdp"/><Relationship Id="rId25" Type="http://schemas.microsoft.com/office/2007/relationships/hdphoto" Target="../media/hdphoto31.wdp"/><Relationship Id="rId2" Type="http://schemas.openxmlformats.org/officeDocument/2006/relationships/image" Target="../media/image26.png"/><Relationship Id="rId16" Type="http://schemas.openxmlformats.org/officeDocument/2006/relationships/image" Target="../media/image33.png"/><Relationship Id="rId20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microsoft.com/office/2007/relationships/hdphoto" Target="../media/hdphoto24.wdp"/><Relationship Id="rId24" Type="http://schemas.openxmlformats.org/officeDocument/2006/relationships/image" Target="../media/image37.png"/><Relationship Id="rId5" Type="http://schemas.microsoft.com/office/2007/relationships/hdphoto" Target="../media/hdphoto21.wdp"/><Relationship Id="rId15" Type="http://schemas.microsoft.com/office/2007/relationships/hdphoto" Target="../media/hdphoto26.wdp"/><Relationship Id="rId23" Type="http://schemas.microsoft.com/office/2007/relationships/hdphoto" Target="../media/hdphoto30.wdp"/><Relationship Id="rId10" Type="http://schemas.openxmlformats.org/officeDocument/2006/relationships/image" Target="../media/image30.png"/><Relationship Id="rId19" Type="http://schemas.microsoft.com/office/2007/relationships/hdphoto" Target="../media/hdphoto28.wdp"/><Relationship Id="rId4" Type="http://schemas.openxmlformats.org/officeDocument/2006/relationships/image" Target="../media/image27.png"/><Relationship Id="rId9" Type="http://schemas.microsoft.com/office/2007/relationships/hdphoto" Target="../media/hdphoto23.wdp"/><Relationship Id="rId14" Type="http://schemas.openxmlformats.org/officeDocument/2006/relationships/image" Target="../media/image32.png"/><Relationship Id="rId22" Type="http://schemas.openxmlformats.org/officeDocument/2006/relationships/image" Target="../media/image3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Kde mám svého parťáka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29566" y="4803820"/>
            <a:ext cx="6014434" cy="157122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043732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087463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131194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174925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0218654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247031" y="0"/>
            <a:ext cx="2944969" cy="152704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7520" b="74591" l="37489" r="899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462" t="4300" r="29086" b="20215"/>
          <a:stretch/>
        </p:blipFill>
        <p:spPr>
          <a:xfrm>
            <a:off x="10241088" y="2748640"/>
            <a:ext cx="1106130" cy="1991034"/>
          </a:xfrm>
          <a:prstGeom prst="rect">
            <a:avLst/>
          </a:prstGeom>
          <a:ln w="57150"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7101" b="89994" l="37489" r="64468">
                        <a14:backgroundMark x1="45860" y1="65676" x2="44222" y2="72044"/>
                        <a14:backgroundMark x1="57370" y1="65070" x2="57370" y2="65070"/>
                        <a14:backgroundMark x1="57234" y1="65252" x2="57234" y2="65252"/>
                        <a14:backgroundMark x1="57507" y1="67435" x2="59281" y2="716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408" t="16916" r="35473" b="16020"/>
          <a:stretch/>
        </p:blipFill>
        <p:spPr>
          <a:xfrm>
            <a:off x="8796312" y="2402005"/>
            <a:ext cx="940814" cy="1811739"/>
          </a:xfrm>
          <a:prstGeom prst="rect">
            <a:avLst/>
          </a:prstGeom>
          <a:ln w="57150"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85" b="89994" l="35578" r="637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572" t="8357" r="37264" b="12040"/>
          <a:stretch/>
        </p:blipFill>
        <p:spPr>
          <a:xfrm>
            <a:off x="5856447" y="1934670"/>
            <a:ext cx="804590" cy="1768329"/>
          </a:xfrm>
          <a:prstGeom prst="rect">
            <a:avLst/>
          </a:prstGeom>
          <a:ln w="57150">
            <a:noFill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2498" b="89994" l="35214" r="600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318" t="25075" r="39801" b="15423"/>
          <a:stretch/>
        </p:blipFill>
        <p:spPr>
          <a:xfrm>
            <a:off x="7129646" y="3132693"/>
            <a:ext cx="974894" cy="1821834"/>
          </a:xfrm>
          <a:prstGeom prst="rect">
            <a:avLst/>
          </a:prstGeom>
          <a:ln w="57150">
            <a:noFill/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25227" b="81019" l="40173" r="66924">
                        <a14:backgroundMark x1="53185" y1="67677" x2="51547" y2="771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47" t="26469" r="35622" b="17412"/>
          <a:stretch/>
        </p:blipFill>
        <p:spPr>
          <a:xfrm>
            <a:off x="3993441" y="395785"/>
            <a:ext cx="983160" cy="1743718"/>
          </a:xfrm>
          <a:prstGeom prst="rect">
            <a:avLst/>
          </a:prstGeom>
          <a:ln w="57150">
            <a:noFill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9042" b="79503" l="34531" r="60965">
                        <a14:backgroundMark x1="54686" y1="34627" x2="54686" y2="346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482" t="18905" r="38607" b="17015"/>
          <a:stretch/>
        </p:blipFill>
        <p:spPr>
          <a:xfrm>
            <a:off x="10873743" y="395785"/>
            <a:ext cx="1054181" cy="1815222"/>
          </a:xfrm>
          <a:prstGeom prst="rect">
            <a:avLst/>
          </a:prstGeom>
          <a:ln w="57150">
            <a:noFill/>
          </a:ln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9891" b="78411" l="26934" r="55096">
                        <a14:backgroundMark x1="47680" y1="33839" x2="47680" y2="33839"/>
                        <a14:backgroundMark x1="47043" y1="33657" x2="46451" y2="352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370" t="19775" r="44189" b="18859"/>
          <a:stretch/>
        </p:blipFill>
        <p:spPr>
          <a:xfrm>
            <a:off x="3864513" y="2748640"/>
            <a:ext cx="1077617" cy="1832558"/>
          </a:xfrm>
          <a:prstGeom prst="rect">
            <a:avLst/>
          </a:prstGeom>
          <a:ln w="57150">
            <a:noFill/>
          </a:ln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22074" b="79624" l="36169" r="66106">
                        <a14:backgroundMark x1="52593" y1="60522" x2="52593" y2="60522"/>
                        <a14:backgroundMark x1="52730" y1="60522" x2="50182" y2="74833"/>
                        <a14:backgroundMark x1="45860" y1="57914" x2="45860" y2="5791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707" t="24079" r="35920" b="22189"/>
          <a:stretch/>
        </p:blipFill>
        <p:spPr>
          <a:xfrm>
            <a:off x="6984981" y="146802"/>
            <a:ext cx="1186896" cy="1885070"/>
          </a:xfrm>
          <a:prstGeom prst="rect">
            <a:avLst/>
          </a:prstGeom>
          <a:ln w="57150">
            <a:noFill/>
          </a:ln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9885" b="89994" l="35441" r="64377">
                        <a14:backgroundMark x1="57643" y1="60097" x2="58417" y2="66646"/>
                        <a14:backgroundMark x1="49909" y1="68466" x2="49909" y2="68466"/>
                        <a14:backgroundMark x1="50182" y1="69072" x2="49591" y2="64281"/>
                        <a14:backgroundMark x1="58690" y1="43602" x2="58690" y2="43602"/>
                        <a14:backgroundMark x1="41674" y1="42996" x2="41674" y2="429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10" t="14925" r="38010" b="18606"/>
          <a:stretch/>
        </p:blipFill>
        <p:spPr>
          <a:xfrm>
            <a:off x="2087178" y="3132693"/>
            <a:ext cx="856692" cy="1788344"/>
          </a:xfrm>
          <a:prstGeom prst="rect">
            <a:avLst/>
          </a:prstGeom>
          <a:ln w="57150">
            <a:noFill/>
          </a:ln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23651" b="67859" l="43267" r="69154">
                        <a14:backgroundMark x1="55414" y1="58096" x2="59600" y2="65676"/>
                        <a14:backgroundMark x1="57052" y1="56944" x2="57052" y2="56944"/>
                        <a14:backgroundMark x1="53776" y1="58702" x2="53776" y2="587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080" t="25472" r="33682" b="29553"/>
          <a:stretch/>
        </p:blipFill>
        <p:spPr>
          <a:xfrm>
            <a:off x="215157" y="1768100"/>
            <a:ext cx="1154981" cy="1751851"/>
          </a:xfrm>
          <a:prstGeom prst="rect">
            <a:avLst/>
          </a:prstGeom>
          <a:ln w="57150">
            <a:noFill/>
          </a:ln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9885" b="89994" l="35896" r="69791">
                        <a14:backgroundMark x1="46542" y1="39600" x2="46542" y2="39600"/>
                        <a14:backgroundMark x1="44313" y1="56762" x2="44313" y2="56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753" t="17850" r="30053" b="19140"/>
          <a:stretch/>
        </p:blipFill>
        <p:spPr>
          <a:xfrm>
            <a:off x="1796654" y="266461"/>
            <a:ext cx="1207032" cy="1668209"/>
          </a:xfrm>
          <a:prstGeom prst="rect">
            <a:avLst/>
          </a:prstGeom>
          <a:ln w="57150">
            <a:noFill/>
          </a:ln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35355" b="77987" l="33621" r="7374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423" t="33633" r="28757" b="19004"/>
          <a:stretch/>
        </p:blipFill>
        <p:spPr>
          <a:xfrm>
            <a:off x="8658580" y="133914"/>
            <a:ext cx="1560074" cy="1547074"/>
          </a:xfrm>
          <a:prstGeom prst="rect">
            <a:avLst/>
          </a:prstGeom>
          <a:ln w="57150">
            <a:noFill/>
          </a:ln>
        </p:spPr>
      </p:pic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3.33333E-6 L 0.01159 0.4344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3" y="21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33333E-6 L 0.75131 0.7032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565" y="3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2.96296E-6 L 2.77556E-17 0.2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2.22222E-6 L 0.19713 0.7013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57" y="35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7.40741E-7 L 0.09114 0.341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57" y="17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1.11111E-6 L 0.21133 0.4615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60" y="23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3.7037E-6 L -0.3388 0.7087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40" y="3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4.07407E-6 L -0.69466 0.7513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740" y="37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3.7037E-6 L -0.53308 0.7025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54" y="3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3.33333E-6 L 0.00755 0.2909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8" y="1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4.07407E-6 L 0.03125 0.37801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3" y="18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3.33333E-6 L 0.0013 0.33172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" y="16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29566" y="4803820"/>
            <a:ext cx="6014434" cy="157122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043732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087463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131194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174925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0218654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247031" y="0"/>
            <a:ext cx="2944969" cy="152704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2074" b="79624" l="36169" r="66106">
                        <a14:backgroundMark x1="52593" y1="60522" x2="52593" y2="60522"/>
                        <a14:backgroundMark x1="52730" y1="60522" x2="50182" y2="74833"/>
                        <a14:backgroundMark x1="45860" y1="57914" x2="45860" y2="5791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707" t="24079" r="35920" b="22189"/>
          <a:stretch/>
        </p:blipFill>
        <p:spPr>
          <a:xfrm>
            <a:off x="7127293" y="372828"/>
            <a:ext cx="1044583" cy="1659043"/>
          </a:xfrm>
          <a:prstGeom prst="rect">
            <a:avLst/>
          </a:prstGeom>
          <a:ln w="57150">
            <a:noFill/>
          </a:ln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885" b="89994" l="35441" r="64377">
                        <a14:backgroundMark x1="57643" y1="60097" x2="58417" y2="66646"/>
                        <a14:backgroundMark x1="49909" y1="68466" x2="49909" y2="68466"/>
                        <a14:backgroundMark x1="50182" y1="69072" x2="49591" y2="64281"/>
                        <a14:backgroundMark x1="58690" y1="43602" x2="58690" y2="43602"/>
                        <a14:backgroundMark x1="41674" y1="42996" x2="41674" y2="429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10" t="14925" r="38010" b="18606"/>
          <a:stretch/>
        </p:blipFill>
        <p:spPr>
          <a:xfrm>
            <a:off x="2037890" y="3029803"/>
            <a:ext cx="905980" cy="1891234"/>
          </a:xfrm>
          <a:prstGeom prst="rect">
            <a:avLst/>
          </a:prstGeom>
          <a:ln w="57150">
            <a:noFill/>
          </a:ln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85" b="89994" l="36215" r="621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431" t="7312" r="39730" b="9678"/>
          <a:stretch/>
        </p:blipFill>
        <p:spPr>
          <a:xfrm>
            <a:off x="11092553" y="290604"/>
            <a:ext cx="788466" cy="1786873"/>
          </a:xfrm>
          <a:prstGeom prst="rect">
            <a:avLst/>
          </a:prstGeom>
          <a:ln w="57150">
            <a:noFill/>
          </a:ln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885" b="89994" l="44950" r="7347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817" t="11613" r="26021" b="15484"/>
          <a:stretch/>
        </p:blipFill>
        <p:spPr>
          <a:xfrm>
            <a:off x="4880059" y="2360879"/>
            <a:ext cx="813937" cy="1663898"/>
          </a:xfrm>
          <a:prstGeom prst="rect">
            <a:avLst/>
          </a:prstGeom>
          <a:ln w="57150">
            <a:noFill/>
          </a:ln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9945" b="89994" l="36897" r="899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546" t="21364" r="25602" b="10649"/>
          <a:stretch/>
        </p:blipFill>
        <p:spPr>
          <a:xfrm>
            <a:off x="300631" y="372828"/>
            <a:ext cx="1590342" cy="2142362"/>
          </a:xfrm>
          <a:prstGeom prst="rect">
            <a:avLst/>
          </a:prstGeom>
          <a:ln w="57150">
            <a:noFill/>
          </a:ln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7223" b="89994" l="34395" r="630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77" t="18905" r="37114" b="19204"/>
          <a:stretch/>
        </p:blipFill>
        <p:spPr>
          <a:xfrm>
            <a:off x="4887932" y="372829"/>
            <a:ext cx="870867" cy="1433015"/>
          </a:xfrm>
          <a:prstGeom prst="rect">
            <a:avLst/>
          </a:prstGeom>
          <a:ln w="57150">
            <a:noFill/>
          </a:ln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8193" b="80837" l="35896" r="6392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204" t="17850" r="36506" b="18065"/>
          <a:stretch/>
        </p:blipFill>
        <p:spPr>
          <a:xfrm>
            <a:off x="10343335" y="3029803"/>
            <a:ext cx="970137" cy="1773624"/>
          </a:xfrm>
          <a:prstGeom prst="rect">
            <a:avLst/>
          </a:prstGeom>
          <a:ln w="57150">
            <a:noFill/>
          </a:ln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9885" b="84294" l="36897" r="6556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494" t="22580" r="37796" b="14839"/>
          <a:stretch/>
        </p:blipFill>
        <p:spPr>
          <a:xfrm>
            <a:off x="8808542" y="887104"/>
            <a:ext cx="871419" cy="1725054"/>
          </a:xfrm>
          <a:prstGeom prst="rect">
            <a:avLst/>
          </a:prstGeom>
          <a:ln w="57150">
            <a:noFill/>
          </a:ln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32990" b="75015" l="39445" r="6960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850" t="35054" r="29730" b="24946"/>
          <a:stretch/>
        </p:blipFill>
        <p:spPr>
          <a:xfrm>
            <a:off x="3071954" y="1246828"/>
            <a:ext cx="1370649" cy="1268362"/>
          </a:xfrm>
          <a:prstGeom prst="rect">
            <a:avLst/>
          </a:prstGeom>
          <a:ln w="57150">
            <a:noFill/>
          </a:ln>
        </p:spPr>
      </p:pic>
      <p:grpSp>
        <p:nvGrpSpPr>
          <p:cNvPr id="2" name="Skupina 1"/>
          <p:cNvGrpSpPr/>
          <p:nvPr/>
        </p:nvGrpSpPr>
        <p:grpSpPr>
          <a:xfrm>
            <a:off x="6614561" y="3188102"/>
            <a:ext cx="1927736" cy="1304401"/>
            <a:chOff x="6984981" y="2321565"/>
            <a:chExt cx="1927736" cy="1304401"/>
          </a:xfrm>
        </p:grpSpPr>
        <p:pic>
          <p:nvPicPr>
            <p:cNvPr id="45" name="Obrázek 44"/>
            <p:cNvPicPr>
              <a:picLocks noChangeAspect="1"/>
            </p:cNvPicPr>
            <p:nvPr/>
          </p:nvPicPr>
          <p:blipFill rotWithShape="1"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32990" b="75015" l="39445" r="6960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7850" t="35054" r="29730" b="24946"/>
            <a:stretch/>
          </p:blipFill>
          <p:spPr>
            <a:xfrm>
              <a:off x="7848224" y="2640913"/>
              <a:ext cx="1064493" cy="985053"/>
            </a:xfrm>
            <a:prstGeom prst="rect">
              <a:avLst/>
            </a:prstGeom>
            <a:ln w="57150">
              <a:noFill/>
            </a:ln>
          </p:spPr>
        </p:pic>
        <p:pic>
          <p:nvPicPr>
            <p:cNvPr id="46" name="Obrázek 45"/>
            <p:cNvPicPr>
              <a:picLocks noChangeAspect="1"/>
            </p:cNvPicPr>
            <p:nvPr/>
          </p:nvPicPr>
          <p:blipFill rotWithShape="1">
            <a:blip r:embed="rId21" cstate="print">
              <a:extLst>
                <a:ext uri="{BEBA8EAE-BF5A-486C-A8C5-ECC9F3942E4B}">
                  <a14:imgProps xmlns:a14="http://schemas.microsoft.com/office/drawing/2010/main" xmlns="">
                    <a14:imgLayer r:embed="rId19">
                      <a14:imgEffect>
                        <a14:backgroundRemoval t="32990" b="75015" l="39445" r="6960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37850" t="35054" r="29730" b="24946"/>
            <a:stretch/>
          </p:blipFill>
          <p:spPr>
            <a:xfrm>
              <a:off x="6984981" y="2321565"/>
              <a:ext cx="1096539" cy="1014708"/>
            </a:xfrm>
            <a:prstGeom prst="rect">
              <a:avLst/>
            </a:prstGeom>
            <a:ln w="57150"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xmlns="" val="3961769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3.33333E-6 L -0.03554 0.645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4" y="3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3.7037E-7 L 0.00664 0.3016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" y="15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4.07407E-6 L 0.29948 0.5636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74" y="2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3.7037E-6 L -0.31719 0.7268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59" y="36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7.40741E-7 L -0.05586 0.4159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9" y="20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1.48148E-6 L -0.34388 0.7108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01" y="3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3.7037E-6 L -0.03919 0.3335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6" y="16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2.59259E-6 L -0.04114 0.625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7" y="3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4.81481E-6 L -0.48946 0.7069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79" y="35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4.81481E-6 L -0.11315 0.3055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64" y="1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29566" y="4803820"/>
            <a:ext cx="6014434" cy="157122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043732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087463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131194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8174925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10218654" y="5105233"/>
            <a:ext cx="1973346" cy="17098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247031" y="0"/>
            <a:ext cx="2944969" cy="152704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85" b="89994" l="38399" r="700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602" t="19503" r="32189" b="11642"/>
          <a:stretch/>
        </p:blipFill>
        <p:spPr>
          <a:xfrm>
            <a:off x="2754495" y="559558"/>
            <a:ext cx="947046" cy="1733746"/>
          </a:xfrm>
          <a:prstGeom prst="rect">
            <a:avLst/>
          </a:prstGeom>
          <a:ln w="57150">
            <a:noFill/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468" t="14726" r="33831" b="8657"/>
          <a:stretch/>
        </p:blipFill>
        <p:spPr>
          <a:xfrm>
            <a:off x="11053529" y="163773"/>
            <a:ext cx="1070625" cy="2071309"/>
          </a:xfrm>
          <a:prstGeom prst="rect">
            <a:avLst/>
          </a:prstGeom>
          <a:ln w="57150">
            <a:noFill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885" b="65919" l="40355" r="646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154" t="25075" r="38458" b="30547"/>
          <a:stretch/>
        </p:blipFill>
        <p:spPr>
          <a:xfrm>
            <a:off x="565656" y="2308934"/>
            <a:ext cx="936372" cy="1392073"/>
          </a:xfrm>
          <a:prstGeom prst="rect">
            <a:avLst/>
          </a:prstGeom>
          <a:ln w="57150">
            <a:noFill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3463" b="76410" l="34804" r="618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453" t="26865" r="39204" b="26368"/>
          <a:stretch/>
        </p:blipFill>
        <p:spPr>
          <a:xfrm>
            <a:off x="9086655" y="736979"/>
            <a:ext cx="923611" cy="1517823"/>
          </a:xfrm>
          <a:prstGeom prst="rect">
            <a:avLst/>
          </a:prstGeom>
          <a:ln w="57150"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6495" b="89994" l="40446" r="71110">
                        <a14:backgroundMark x1="64832" y1="45179" x2="64832" y2="45179"/>
                        <a14:backgroundMark x1="64377" y1="61310" x2="66333" y2="65494"/>
                        <a14:backgroundMark x1="50955" y1="41601" x2="51683" y2="44391"/>
                        <a14:backgroundMark x1="63330" y1="68466" x2="61829" y2="754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423" t="18905" r="29204" b="15423"/>
          <a:stretch/>
        </p:blipFill>
        <p:spPr>
          <a:xfrm>
            <a:off x="7370982" y="996287"/>
            <a:ext cx="934548" cy="1814124"/>
          </a:xfrm>
          <a:prstGeom prst="rect">
            <a:avLst/>
          </a:prstGeom>
          <a:ln w="57150"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8072" b="86355" l="37807" r="62830">
                        <a14:backgroundMark x1="55869" y1="46938" x2="55869" y2="46938"/>
                        <a14:backgroundMark x1="44677" y1="46756" x2="44677" y2="46756"/>
                        <a14:backgroundMark x1="49773" y1="66040" x2="49773" y2="66040"/>
                        <a14:backgroundMark x1="49773" y1="67435" x2="49909" y2="78229"/>
                        <a14:backgroundMark x1="56005" y1="62705" x2="57825" y2="64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408" t="23483" r="37562" b="14428"/>
          <a:stretch/>
        </p:blipFill>
        <p:spPr>
          <a:xfrm>
            <a:off x="10652959" y="2961117"/>
            <a:ext cx="927928" cy="1798220"/>
          </a:xfrm>
          <a:prstGeom prst="rect">
            <a:avLst/>
          </a:prstGeom>
          <a:ln w="57150">
            <a:noFill/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7890" b="89994" l="38399" r="63467">
                        <a14:backgroundMark x1="51547" y1="60703" x2="50045" y2="751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155" t="22488" r="35920" b="16418"/>
          <a:stretch/>
        </p:blipFill>
        <p:spPr>
          <a:xfrm>
            <a:off x="5716664" y="286603"/>
            <a:ext cx="996414" cy="1831732"/>
          </a:xfrm>
          <a:prstGeom prst="rect">
            <a:avLst/>
          </a:prstGeom>
          <a:ln w="57150">
            <a:noFill/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29594" b="74651" l="41356" r="60601">
                        <a14:backgroundMark x1="55551" y1="60279" x2="57052" y2="65676"/>
                        <a14:backgroundMark x1="50364" y1="62887" x2="50364" y2="66646"/>
                        <a14:backgroundMark x1="55414" y1="46938" x2="54550" y2="489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453" t="30447" r="39950" b="27761"/>
          <a:stretch/>
        </p:blipFill>
        <p:spPr>
          <a:xfrm>
            <a:off x="8000535" y="3111824"/>
            <a:ext cx="1055363" cy="1605988"/>
          </a:xfrm>
          <a:prstGeom prst="rect">
            <a:avLst/>
          </a:prstGeom>
          <a:ln w="57150">
            <a:noFill/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21468" b="76834" l="41811" r="64695">
                        <a14:backgroundMark x1="51410" y1="60522" x2="51410" y2="60522"/>
                        <a14:backgroundMark x1="51228" y1="61492" x2="51228" y2="676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602" t="22289" r="36965" b="26368"/>
          <a:stretch/>
        </p:blipFill>
        <p:spPr>
          <a:xfrm>
            <a:off x="685425" y="415694"/>
            <a:ext cx="900702" cy="1480135"/>
          </a:xfrm>
          <a:prstGeom prst="rect">
            <a:avLst/>
          </a:prstGeom>
          <a:ln w="57150">
            <a:noFill/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9042" b="79806" l="41993" r="67652">
                        <a14:backgroundMark x1="51092" y1="58884" x2="50045" y2="64706"/>
                        <a14:backgroundMark x1="56597" y1="69861" x2="51547" y2="774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079" t="21891" r="32637" b="21791"/>
          <a:stretch/>
        </p:blipFill>
        <p:spPr>
          <a:xfrm>
            <a:off x="4193590" y="2293304"/>
            <a:ext cx="1001859" cy="1817474"/>
          </a:xfrm>
          <a:prstGeom prst="rect">
            <a:avLst/>
          </a:prstGeom>
          <a:ln w="57150">
            <a:noFill/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23105" b="77198" l="37762" r="60783">
                        <a14:backgroundMark x1="50182" y1="61310" x2="50637" y2="69436"/>
                        <a14:backgroundMark x1="56005" y1="60279" x2="57643" y2="620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960" t="26069" r="39055" b="20597"/>
          <a:stretch/>
        </p:blipFill>
        <p:spPr>
          <a:xfrm>
            <a:off x="2354332" y="3384645"/>
            <a:ext cx="910446" cy="1584412"/>
          </a:xfrm>
          <a:prstGeom prst="rect">
            <a:avLst/>
          </a:prstGeom>
          <a:ln w="57150">
            <a:noFill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13463" b="79381" l="40446" r="640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498" t="18309" r="36816" b="20199"/>
          <a:stretch/>
        </p:blipFill>
        <p:spPr>
          <a:xfrm>
            <a:off x="6003052" y="2565779"/>
            <a:ext cx="888599" cy="1806430"/>
          </a:xfrm>
          <a:prstGeom prst="rect">
            <a:avLst/>
          </a:prstGeom>
          <a:ln w="57150">
            <a:noFill/>
          </a:ln>
        </p:spPr>
      </p:pic>
    </p:spTree>
    <p:extLst>
      <p:ext uri="{BB962C8B-B14F-4D97-AF65-F5344CB8AC3E}">
        <p14:creationId xmlns:p14="http://schemas.microsoft.com/office/powerpoint/2010/main" xmlns="" val="1780340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1.48148E-6 L 0.29258 0.7217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22" y="3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3.7037E-7 L 0.28373 0.6717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80" y="3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1.48148E-6 L 0.21731 0.7062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59" y="35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3.7037E-6 L 0.24349 0.5914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74" y="29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4.44444E-6 L -0.65989 0.6557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995" y="32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48148E-6 L -0.32825 0.6696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19" y="33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1.48148E-6 L 0.05156 0.308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8" y="1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33333E-6 L 0.08529 0.3060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58" y="15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2.96296E-6 L -0.23464 0.3784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32" y="1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1.85185E-6 L 0.07213 0.4009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07" y="20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2.22222E-6 L 0.00195 0.28866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" y="14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96296E-6 L -0.04532 0.44769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6" y="2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1424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přiřazují </a:t>
            </a:r>
            <a:r>
              <a:rPr lang="cs-CZ" dirty="0" smtClean="0"/>
              <a:t>pohádkové </a:t>
            </a:r>
            <a:r>
              <a:rPr lang="cs-CZ" dirty="0" smtClean="0"/>
              <a:t>dvojice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</a:t>
            </a:r>
            <a:r>
              <a:rPr lang="cs-CZ" dirty="0"/>
              <a:t>obrazných </a:t>
            </a:r>
            <a:r>
              <a:rPr lang="cs-CZ" dirty="0" smtClean="0"/>
              <a:t>znaků, symbolů a grafického </a:t>
            </a:r>
            <a:r>
              <a:rPr lang="cs-CZ" dirty="0"/>
              <a:t>vyjadřování 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kliknutím označí postavičku, ta se zařadí do spodní části snímku. Poté hledají správnou dvojici a opět kliknutím označí.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Zaměřovat se na to, co je z poznávacího hlediska důležité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193</Words>
  <Application>Microsoft Office PowerPoint</Application>
  <PresentationFormat>Vlastní</PresentationFormat>
  <Paragraphs>46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Kde mám svého parťáka</vt:lpstr>
      <vt:lpstr>Snímek 2</vt:lpstr>
      <vt:lpstr>Snímek 3</vt:lpstr>
      <vt:lpstr>Snímek 4</vt:lpstr>
      <vt:lpstr>Použité odkazy</vt:lpstr>
      <vt:lpstr>Metodický pokyn Integrovaný blok:  Vnímání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2015-05-26T12:17:02Z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