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30" r:id="rId10"/>
    <p:sldId id="331" r:id="rId11"/>
    <p:sldId id="329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3179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827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764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7283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366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194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2043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5284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1826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Výškové stupně v </a:t>
            </a:r>
            <a:r>
              <a:rPr lang="cs-CZ" sz="3600" b="1" dirty="0" smtClean="0"/>
              <a:t>krajině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ZŠ </a:t>
            </a:r>
            <a:r>
              <a:rPr lang="cs-CZ" dirty="0" smtClean="0"/>
              <a:t>Nádražní</a:t>
            </a:r>
          </a:p>
          <a:p>
            <a:pPr algn="l"/>
            <a:r>
              <a:rPr lang="cs-CZ" dirty="0"/>
              <a:t>IČ: 75005476</a:t>
            </a:r>
          </a:p>
          <a:p>
            <a:pPr algn="l"/>
            <a:r>
              <a:rPr lang="cs-CZ" dirty="0"/>
              <a:t>Autor: Mgr. Lenka Nováková</a:t>
            </a:r>
          </a:p>
          <a:p>
            <a:pPr algn="l"/>
            <a:r>
              <a:rPr lang="cs-CZ" dirty="0"/>
              <a:t>Předmět: Zeměpis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Materiál slouží  jako podpůrný k výkladu látky o výškových stupních v krajině. 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</a:t>
            </a:r>
            <a:r>
              <a:rPr lang="cs-CZ"/>
              <a:t>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</a:t>
            </a:r>
          </a:p>
          <a:p>
            <a:endParaRPr lang="cs-CZ" sz="1800" dirty="0"/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  <a:p>
            <a:r>
              <a:rPr lang="cs-CZ" sz="1800" dirty="0">
                <a:latin typeface="Calibri"/>
              </a:rPr>
              <a:t>Žáci využijí materiál jako doplňkový obrazový materiál pro snadnější zapamatování látky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576064"/>
          </a:xfrm>
        </p:spPr>
        <p:txBody>
          <a:bodyPr/>
          <a:lstStyle/>
          <a:p>
            <a:r>
              <a:rPr lang="cs-CZ" b="1" dirty="0"/>
              <a:t>Vegetační stupně v krajině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9661"/>
            <a:ext cx="8229600" cy="2814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se vzrůstající </a:t>
            </a:r>
            <a:r>
              <a:rPr lang="cs-CZ" dirty="0" err="1"/>
              <a:t>nadm</a:t>
            </a:r>
            <a:r>
              <a:rPr lang="cs-CZ" dirty="0"/>
              <a:t>. výškou se mění podnebí - klesá teplota a tlak, řídne vzduch, zvyšuje se rychlost vzduchu, přibývá srážek</a:t>
            </a:r>
          </a:p>
          <a:p>
            <a:r>
              <a:rPr lang="cs-CZ" dirty="0"/>
              <a:t>na svazích hor rozeznáváme výškové stupně - vegetační stupně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648072"/>
          </a:xfrm>
        </p:spPr>
        <p:txBody>
          <a:bodyPr/>
          <a:lstStyle/>
          <a:p>
            <a:r>
              <a:rPr lang="cs-CZ" b="1" dirty="0"/>
              <a:t>Výškové stupně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 rot="16200000">
            <a:off x="3023828" y="-848630"/>
            <a:ext cx="2952328" cy="7776864"/>
          </a:xfrm>
        </p:spPr>
        <p:txBody>
          <a:bodyPr vert="eaVert" lIns="91440" tIns="45720" rIns="91440" bIns="45720" rtlCol="0" anchor="t">
            <a:normAutofit/>
          </a:bodyPr>
          <a:lstStyle/>
          <a:p>
            <a:r>
              <a:rPr lang="cs-CZ" b="1" dirty="0" smtClean="0"/>
              <a:t>Vysoká </a:t>
            </a:r>
            <a:r>
              <a:rPr lang="cs-CZ" b="1" dirty="0" smtClean="0"/>
              <a:t>pohoří (nad </a:t>
            </a:r>
            <a:r>
              <a:rPr lang="cs-CZ" b="1" dirty="0"/>
              <a:t>5000 m. n. m.) </a:t>
            </a:r>
            <a:endParaRPr lang="cs-CZ" b="1" dirty="0" smtClean="0"/>
          </a:p>
          <a:p>
            <a:pPr marL="266700" indent="0">
              <a:buNone/>
            </a:pPr>
            <a:r>
              <a:rPr lang="cs-CZ" dirty="0" smtClean="0"/>
              <a:t>v </a:t>
            </a:r>
            <a:r>
              <a:rPr lang="cs-CZ" dirty="0"/>
              <a:t>tropickém pásu mají všechny výškové stupně - tropický les, subtropické porosty, listnatý les mír. pásu, </a:t>
            </a:r>
            <a:r>
              <a:rPr lang="cs-CZ" dirty="0" smtClean="0"/>
              <a:t>jehličnatý les, horské </a:t>
            </a:r>
            <a:r>
              <a:rPr lang="cs-CZ" dirty="0"/>
              <a:t>louky, krajina </a:t>
            </a:r>
            <a:r>
              <a:rPr lang="cs-CZ" dirty="0" smtClean="0"/>
              <a:t>připomínající </a:t>
            </a:r>
            <a:r>
              <a:rPr lang="cs-CZ" dirty="0"/>
              <a:t>tundru, mrazová poušť, na </a:t>
            </a:r>
            <a:r>
              <a:rPr lang="cs-CZ" dirty="0" smtClean="0"/>
              <a:t>vrcholcích hor </a:t>
            </a:r>
            <a:r>
              <a:rPr lang="cs-CZ" dirty="0"/>
              <a:t>jsou jen sníh a </a:t>
            </a:r>
            <a:r>
              <a:rPr lang="cs-CZ" dirty="0" smtClean="0"/>
              <a:t>led.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3811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576064"/>
          </a:xfrm>
        </p:spPr>
        <p:txBody>
          <a:bodyPr/>
          <a:lstStyle/>
          <a:p>
            <a:r>
              <a:rPr lang="cs-CZ" b="1" dirty="0"/>
              <a:t>Výškové stupně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 rot="16200000">
            <a:off x="3383868" y="-704614"/>
            <a:ext cx="2520280" cy="7488832"/>
          </a:xfrm>
        </p:spPr>
        <p:txBody>
          <a:bodyPr vert="eaVert" lIns="91440" tIns="45720" rIns="91440" bIns="45720" rtlCol="0" anchor="t">
            <a:normAutofit/>
          </a:bodyPr>
          <a:lstStyle/>
          <a:p>
            <a:pPr algn="just"/>
            <a:r>
              <a:rPr lang="cs-CZ" b="1" dirty="0" smtClean="0"/>
              <a:t>Vysoká </a:t>
            </a:r>
            <a:r>
              <a:rPr lang="cs-CZ" b="1" dirty="0"/>
              <a:t>horstva mírného </a:t>
            </a:r>
            <a:r>
              <a:rPr lang="cs-CZ" b="1" dirty="0" smtClean="0"/>
              <a:t>pásu</a:t>
            </a:r>
          </a:p>
          <a:p>
            <a:pPr marL="358775" indent="0">
              <a:buNone/>
            </a:pPr>
            <a:r>
              <a:rPr lang="cs-CZ" dirty="0" smtClean="0"/>
              <a:t>nemají </a:t>
            </a:r>
            <a:r>
              <a:rPr lang="cs-CZ" dirty="0"/>
              <a:t>tropický a subtropický </a:t>
            </a:r>
            <a:r>
              <a:rPr lang="cs-CZ" dirty="0" smtClean="0"/>
              <a:t>porost.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866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15566"/>
            <a:ext cx="8229600" cy="459000"/>
          </a:xfrm>
        </p:spPr>
        <p:txBody>
          <a:bodyPr/>
          <a:lstStyle/>
          <a:p>
            <a:r>
              <a:rPr lang="cs-CZ" b="1" dirty="0"/>
              <a:t>Výškové stupně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 rot="16200000">
            <a:off x="3275856" y="-524594"/>
            <a:ext cx="2664296" cy="7272808"/>
          </a:xfrm>
        </p:spPr>
        <p:txBody>
          <a:bodyPr vert="eaVert" lIns="91440" tIns="45720" rIns="91440" bIns="45720" rtlCol="0" anchor="t">
            <a:norm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ory </a:t>
            </a:r>
            <a:r>
              <a:rPr lang="cs-CZ" b="1" dirty="0"/>
              <a:t>polárních </a:t>
            </a:r>
            <a:r>
              <a:rPr lang="cs-CZ" b="1" dirty="0" smtClean="0"/>
              <a:t>oblastí</a:t>
            </a:r>
          </a:p>
          <a:p>
            <a:pPr marL="358775" indent="0">
              <a:buNone/>
            </a:pPr>
            <a:r>
              <a:rPr lang="cs-CZ" dirty="0" smtClean="0"/>
              <a:t>nemají </a:t>
            </a:r>
            <a:r>
              <a:rPr lang="cs-CZ" dirty="0"/>
              <a:t>tropický, subtropický ani mírný </a:t>
            </a:r>
            <a:r>
              <a:rPr lang="cs-CZ" dirty="0" smtClean="0"/>
              <a:t>stupeň</a:t>
            </a:r>
            <a:r>
              <a:rPr lang="cs-CZ" dirty="0"/>
              <a:t>, zvířata v těchto oblastech jsou velmi </a:t>
            </a:r>
            <a:r>
              <a:rPr lang="cs-CZ" dirty="0" smtClean="0"/>
              <a:t>přizpůsobivá.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577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rázek 5" descr="02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t="8843" b="8843"/>
          <a:stretch>
            <a:fillRect/>
          </a:stretch>
        </p:blipFill>
        <p:spPr>
          <a:xfrm>
            <a:off x="1792288" y="842963"/>
            <a:ext cx="5486400" cy="364664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/>
              <a:t>Kilimandžáro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111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dirty="0">
                <a:latin typeface="Calibri" charset="0"/>
              </a:rPr>
              <a:t>fotografie - </a:t>
            </a:r>
            <a:r>
              <a:rPr lang="cs-CZ" sz="2000" dirty="0">
                <a:latin typeface="Calibri" charset="0"/>
              </a:rPr>
              <a:t>http://www.2zszdar.cz/Info_RV/W_n7W10/Sedlak/02.jpg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213</Words>
  <Application>Microsoft Office PowerPoint</Application>
  <PresentationFormat>Předvádění na obrazovce (16:9)</PresentationFormat>
  <Paragraphs>44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Vegetační stupně v krajině</vt:lpstr>
      <vt:lpstr>Výškové stupně</vt:lpstr>
      <vt:lpstr>Výškové stupně</vt:lpstr>
      <vt:lpstr>Výškové stupně</vt:lpstr>
      <vt:lpstr>Snímek 8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21</cp:revision>
  <dcterms:created xsi:type="dcterms:W3CDTF">2014-10-07T08:27:59Z</dcterms:created>
  <dcterms:modified xsi:type="dcterms:W3CDTF">2015-05-26T15:13:31Z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