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310" r:id="rId5"/>
    <p:sldId id="326" r:id="rId6"/>
    <p:sldId id="325" r:id="rId7"/>
    <p:sldId id="327" r:id="rId8"/>
    <p:sldId id="330" r:id="rId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>
        <p:scale>
          <a:sx n="110" d="100"/>
          <a:sy n="110" d="100"/>
        </p:scale>
        <p:origin x="-72" y="-45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317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827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764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728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zpecnyinternet.cz/" TargetMode="External"/><Relationship Id="rId2" Type="http://schemas.openxmlformats.org/officeDocument/2006/relationships/hyperlink" Target="http://www.saferinternet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ostupnyinterne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 smtClean="0"/>
              <a:t>Bezpečný internet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ZŠ </a:t>
            </a:r>
            <a:r>
              <a:rPr lang="cs-CZ" dirty="0" smtClean="0"/>
              <a:t>Nádražní</a:t>
            </a:r>
          </a:p>
          <a:p>
            <a:pPr algn="l"/>
            <a:r>
              <a:rPr lang="cs-CZ" dirty="0"/>
              <a:t>IČ: 75005476</a:t>
            </a:r>
          </a:p>
          <a:p>
            <a:pPr algn="l"/>
            <a:r>
              <a:rPr lang="cs-CZ" dirty="0"/>
              <a:t>Autor: Mgr. Lenka Nováková</a:t>
            </a:r>
          </a:p>
          <a:p>
            <a:pPr algn="l"/>
            <a:r>
              <a:rPr lang="cs-CZ" dirty="0"/>
              <a:t>Předmět: </a:t>
            </a:r>
            <a:r>
              <a:rPr lang="cs-CZ" dirty="0" smtClean="0"/>
              <a:t>Informační a komunikační technologie</a:t>
            </a:r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Anotace: Materiál slouží  jako podpůrný k výkladu látky o </a:t>
            </a:r>
            <a:r>
              <a:rPr lang="cs-CZ" dirty="0" smtClean="0"/>
              <a:t>bezpečném internetu</a:t>
            </a:r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s-CZ" sz="1800" dirty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</a:t>
            </a:r>
            <a:r>
              <a:rPr lang="cs-CZ" sz="1800" i="1" dirty="0" smtClean="0"/>
              <a:t>tablety anebo s interaktivní tabulí</a:t>
            </a:r>
            <a:endParaRPr lang="cs-CZ" sz="1800" i="1" dirty="0"/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latin typeface="Calibri"/>
              </a:rPr>
              <a:t>Žáci </a:t>
            </a:r>
            <a:r>
              <a:rPr lang="cs-CZ" sz="1800" dirty="0">
                <a:latin typeface="Calibri"/>
              </a:rPr>
              <a:t>využijí materiál jako doplňkový obrazový materiál pro snadnější zapamatování </a:t>
            </a:r>
            <a:r>
              <a:rPr lang="cs-CZ" sz="1800" dirty="0" smtClean="0">
                <a:latin typeface="Calibri"/>
              </a:rPr>
              <a:t>informací (promítaný na interaktivní tabuli)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latin typeface="Calibri"/>
              </a:rPr>
              <a:t>Žáci si na </a:t>
            </a:r>
            <a:r>
              <a:rPr lang="cs-CZ" sz="1800" dirty="0" err="1" smtClean="0">
                <a:latin typeface="Calibri"/>
              </a:rPr>
              <a:t>tabletech</a:t>
            </a:r>
            <a:r>
              <a:rPr lang="cs-CZ" sz="1800" dirty="0" smtClean="0">
                <a:latin typeface="Calibri"/>
              </a:rPr>
              <a:t> mohou ihned otevřít uvedené internetové stránky a </a:t>
            </a:r>
            <a:r>
              <a:rPr lang="cs-CZ" sz="1800" smtClean="0">
                <a:latin typeface="Calibri"/>
              </a:rPr>
              <a:t>pod vedením učitele </a:t>
            </a:r>
            <a:r>
              <a:rPr lang="cs-CZ" sz="1800" dirty="0" smtClean="0">
                <a:latin typeface="Calibri"/>
              </a:rPr>
              <a:t>je prozkoumat.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latin typeface="Calibri"/>
              </a:rPr>
              <a:t>Společně se podíváme na </a:t>
            </a:r>
            <a:r>
              <a:rPr lang="cs-CZ" sz="1800" dirty="0" err="1" smtClean="0">
                <a:latin typeface="Calibri"/>
              </a:rPr>
              <a:t>Facebook</a:t>
            </a:r>
            <a:r>
              <a:rPr lang="cs-CZ" sz="1800" dirty="0" smtClean="0">
                <a:latin typeface="Calibri"/>
              </a:rPr>
              <a:t> a zkusíme zhodnotit, co sem nepatří a proč</a:t>
            </a:r>
            <a:endParaRPr lang="cs-CZ" sz="1800" dirty="0">
              <a:latin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Bezpečný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 smtClean="0"/>
              <a:t>Čím je internet nebezpečný?</a:t>
            </a:r>
          </a:p>
          <a:p>
            <a:r>
              <a:rPr lang="cs-CZ" dirty="0" smtClean="0"/>
              <a:t>Co nesmím „věšet na zeď </a:t>
            </a:r>
            <a:r>
              <a:rPr lang="cs-CZ" dirty="0" err="1" smtClean="0"/>
              <a:t>Facebooku</a:t>
            </a:r>
            <a:r>
              <a:rPr lang="cs-CZ" dirty="0" smtClean="0"/>
              <a:t>“ ?</a:t>
            </a:r>
          </a:p>
          <a:p>
            <a:r>
              <a:rPr lang="cs-CZ" dirty="0" smtClean="0"/>
              <a:t>Proč?</a:t>
            </a:r>
          </a:p>
          <a:p>
            <a:r>
              <a:rPr lang="cs-CZ" dirty="0" smtClean="0"/>
              <a:t>Můžu věřit všemu, co je na internetu?</a:t>
            </a:r>
          </a:p>
          <a:p>
            <a:r>
              <a:rPr lang="cs-CZ" dirty="0" smtClean="0"/>
              <a:t>Může docházet prostřednictvím internetu k trestným činům?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najdu informace o bezpečí na internetu?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www.saferinternet.cz</a:t>
            </a:r>
            <a:r>
              <a:rPr lang="cs-CZ" dirty="0" smtClean="0"/>
              <a:t> – Seznamte se se </a:t>
            </a:r>
            <a:r>
              <a:rPr lang="cs-CZ" dirty="0" err="1" smtClean="0"/>
              <a:t>Sejfíkem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www.bezpecnyinternet.cz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www.dostupnyinternet.cz</a:t>
            </a:r>
            <a:endParaRPr lang="cs-CZ" dirty="0" smtClean="0"/>
          </a:p>
          <a:p>
            <a:r>
              <a:rPr lang="cs-CZ" dirty="0" smtClean="0"/>
              <a:t>Policie ČR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17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</TotalTime>
  <Words>167</Words>
  <Application>Microsoft Office PowerPoint</Application>
  <PresentationFormat>Předvádění na obrazovce (16:9)</PresentationFormat>
  <Paragraphs>33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boxed_powerpoint_16x9_2012-08</vt:lpstr>
      <vt:lpstr>  Dotkněte se inovací CZ.1.07/1.3.00/51.0024  </vt:lpstr>
      <vt:lpstr>Snímek 2</vt:lpstr>
      <vt:lpstr>Metodický pokyn</vt:lpstr>
      <vt:lpstr>Bezpečný internet</vt:lpstr>
      <vt:lpstr>Kde najdu informace o bezpečí na internetu?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2015-05-26T15:11:02Z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