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5" r:id="rId6"/>
    <p:sldId id="260" r:id="rId7"/>
    <p:sldId id="261" r:id="rId8"/>
    <p:sldId id="267" r:id="rId9"/>
    <p:sldId id="266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42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559A84-A30A-4B1B-87B0-84729310F042}" type="doc">
      <dgm:prSet loTypeId="urn:microsoft.com/office/officeart/2005/8/layout/cycle4" loCatId="cycle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87C756B-C197-402D-A413-2E59326C0C44}">
      <dgm:prSet phldrT="[Text]"/>
      <dgm:spPr/>
      <dgm:t>
        <a:bodyPr/>
        <a:lstStyle/>
        <a:p>
          <a:r>
            <a:rPr lang="cs-CZ" dirty="0" smtClean="0"/>
            <a:t>HYDROLOGIE</a:t>
          </a:r>
          <a:endParaRPr lang="cs-CZ" dirty="0"/>
        </a:p>
      </dgm:t>
    </dgm:pt>
    <dgm:pt modelId="{D37FBC4E-F675-40E0-A698-0F5696BB352D}" type="parTrans" cxnId="{9DC4C95B-7104-4B91-B40F-7AFA4C1DA0EF}">
      <dgm:prSet/>
      <dgm:spPr/>
      <dgm:t>
        <a:bodyPr/>
        <a:lstStyle/>
        <a:p>
          <a:endParaRPr lang="cs-CZ"/>
        </a:p>
      </dgm:t>
    </dgm:pt>
    <dgm:pt modelId="{1BC6791E-AF30-4FBD-B96B-4B39CF2EBE29}" type="sibTrans" cxnId="{9DC4C95B-7104-4B91-B40F-7AFA4C1DA0EF}">
      <dgm:prSet/>
      <dgm:spPr/>
      <dgm:t>
        <a:bodyPr/>
        <a:lstStyle/>
        <a:p>
          <a:endParaRPr lang="cs-CZ"/>
        </a:p>
      </dgm:t>
    </dgm:pt>
    <dgm:pt modelId="{3606202C-4843-49B2-9C75-68B97EC3CAE9}">
      <dgm:prSet phldrT="[Text]"/>
      <dgm:spPr/>
      <dgm:t>
        <a:bodyPr/>
        <a:lstStyle/>
        <a:p>
          <a:r>
            <a:rPr lang="cs-CZ" dirty="0" smtClean="0"/>
            <a:t>VÝZKUM VODY V KRAJINĚ</a:t>
          </a:r>
          <a:endParaRPr lang="cs-CZ" dirty="0"/>
        </a:p>
      </dgm:t>
    </dgm:pt>
    <dgm:pt modelId="{43404794-8FFA-42BA-9EE6-7474173DABE6}" type="parTrans" cxnId="{F1BC33BD-C116-4A1C-B7DA-D42CDDA9EC12}">
      <dgm:prSet/>
      <dgm:spPr/>
      <dgm:t>
        <a:bodyPr/>
        <a:lstStyle/>
        <a:p>
          <a:endParaRPr lang="cs-CZ"/>
        </a:p>
      </dgm:t>
    </dgm:pt>
    <dgm:pt modelId="{37435351-4C7C-4B59-91A4-CC30DB60AB1F}" type="sibTrans" cxnId="{F1BC33BD-C116-4A1C-B7DA-D42CDDA9EC12}">
      <dgm:prSet/>
      <dgm:spPr/>
      <dgm:t>
        <a:bodyPr/>
        <a:lstStyle/>
        <a:p>
          <a:endParaRPr lang="cs-CZ"/>
        </a:p>
      </dgm:t>
    </dgm:pt>
    <dgm:pt modelId="{8460C87D-55B2-4F22-97E2-D05B6DED75AB}">
      <dgm:prSet phldrT="[Text]"/>
      <dgm:spPr/>
      <dgm:t>
        <a:bodyPr/>
        <a:lstStyle/>
        <a:p>
          <a:r>
            <a:rPr lang="cs-CZ" dirty="0" smtClean="0"/>
            <a:t>VÝSKYT VODY</a:t>
          </a:r>
          <a:endParaRPr lang="cs-CZ" dirty="0"/>
        </a:p>
      </dgm:t>
    </dgm:pt>
    <dgm:pt modelId="{DD6D0C3C-4DFD-4334-8D52-545EBB01F94B}" type="parTrans" cxnId="{23995937-8A2B-468E-BA22-50B8EA7364E7}">
      <dgm:prSet/>
      <dgm:spPr/>
      <dgm:t>
        <a:bodyPr/>
        <a:lstStyle/>
        <a:p>
          <a:endParaRPr lang="cs-CZ"/>
        </a:p>
      </dgm:t>
    </dgm:pt>
    <dgm:pt modelId="{7F890E85-719A-46AB-9A7B-E5B839C63E69}" type="sibTrans" cxnId="{23995937-8A2B-468E-BA22-50B8EA7364E7}">
      <dgm:prSet/>
      <dgm:spPr/>
      <dgm:t>
        <a:bodyPr/>
        <a:lstStyle/>
        <a:p>
          <a:endParaRPr lang="cs-CZ"/>
        </a:p>
      </dgm:t>
    </dgm:pt>
    <dgm:pt modelId="{B44D19BB-AF3C-47DD-8C06-8FB63B8F5844}">
      <dgm:prSet phldrT="[Text]"/>
      <dgm:spPr/>
      <dgm:t>
        <a:bodyPr/>
        <a:lstStyle/>
        <a:p>
          <a:r>
            <a:rPr lang="cs-CZ" dirty="0" smtClean="0"/>
            <a:t>LED, SNÍH, ŘEKY, OCEÁNY, JEZERA </a:t>
          </a:r>
          <a:endParaRPr lang="cs-CZ" dirty="0"/>
        </a:p>
      </dgm:t>
    </dgm:pt>
    <dgm:pt modelId="{007AB2E5-F9A6-45A1-AD0E-DF2472A38DAF}" type="parTrans" cxnId="{4200222C-E227-4F3B-97A4-BD3718CAAE1C}">
      <dgm:prSet/>
      <dgm:spPr/>
      <dgm:t>
        <a:bodyPr/>
        <a:lstStyle/>
        <a:p>
          <a:endParaRPr lang="cs-CZ"/>
        </a:p>
      </dgm:t>
    </dgm:pt>
    <dgm:pt modelId="{5253FEF8-50F1-40A5-A4BB-38EE4DEADBFF}" type="sibTrans" cxnId="{4200222C-E227-4F3B-97A4-BD3718CAAE1C}">
      <dgm:prSet/>
      <dgm:spPr/>
      <dgm:t>
        <a:bodyPr/>
        <a:lstStyle/>
        <a:p>
          <a:endParaRPr lang="cs-CZ"/>
        </a:p>
      </dgm:t>
    </dgm:pt>
    <dgm:pt modelId="{02BFD48D-955C-4D43-9B7A-02D043190563}">
      <dgm:prSet phldrT="[Text]"/>
      <dgm:spPr/>
      <dgm:t>
        <a:bodyPr/>
        <a:lstStyle/>
        <a:p>
          <a:r>
            <a:rPr lang="cs-CZ" dirty="0" smtClean="0"/>
            <a:t>POVRCH ZEMĚ</a:t>
          </a:r>
          <a:endParaRPr lang="cs-CZ" dirty="0"/>
        </a:p>
      </dgm:t>
    </dgm:pt>
    <dgm:pt modelId="{9BEDAA32-9372-45CD-9A91-53CE955515AA}" type="parTrans" cxnId="{F3F28BF5-2CDA-4875-8C80-BE5F19A1E44E}">
      <dgm:prSet/>
      <dgm:spPr/>
      <dgm:t>
        <a:bodyPr/>
        <a:lstStyle/>
        <a:p>
          <a:endParaRPr lang="cs-CZ"/>
        </a:p>
      </dgm:t>
    </dgm:pt>
    <dgm:pt modelId="{64FCF9F9-862A-4A22-91B4-1767755F3E85}" type="sibTrans" cxnId="{F3F28BF5-2CDA-4875-8C80-BE5F19A1E44E}">
      <dgm:prSet/>
      <dgm:spPr/>
      <dgm:t>
        <a:bodyPr/>
        <a:lstStyle/>
        <a:p>
          <a:endParaRPr lang="cs-CZ"/>
        </a:p>
      </dgm:t>
    </dgm:pt>
    <dgm:pt modelId="{51DE79AE-76C4-49CA-8DFC-BA3F0755B93D}">
      <dgm:prSet phldrT="[Text]"/>
      <dgm:spPr/>
      <dgm:t>
        <a:bodyPr/>
        <a:lstStyle/>
        <a:p>
          <a:r>
            <a:rPr lang="cs-CZ" dirty="0" smtClean="0"/>
            <a:t>POKRÝVÁ 2/3 POVRCHU ZEMĚ</a:t>
          </a:r>
          <a:endParaRPr lang="cs-CZ" dirty="0"/>
        </a:p>
      </dgm:t>
    </dgm:pt>
    <dgm:pt modelId="{240A40EB-2066-4776-AB57-44BCD4C9EB26}" type="parTrans" cxnId="{5CAAA521-B2E8-4E9A-A2D2-D800427C4DE2}">
      <dgm:prSet/>
      <dgm:spPr/>
      <dgm:t>
        <a:bodyPr/>
        <a:lstStyle/>
        <a:p>
          <a:endParaRPr lang="cs-CZ"/>
        </a:p>
      </dgm:t>
    </dgm:pt>
    <dgm:pt modelId="{E1BD317A-D095-43E2-BDDA-B23E6DBB215C}" type="sibTrans" cxnId="{5CAAA521-B2E8-4E9A-A2D2-D800427C4DE2}">
      <dgm:prSet/>
      <dgm:spPr/>
      <dgm:t>
        <a:bodyPr/>
        <a:lstStyle/>
        <a:p>
          <a:endParaRPr lang="cs-CZ"/>
        </a:p>
      </dgm:t>
    </dgm:pt>
    <dgm:pt modelId="{C2B47EA0-6E11-4BCE-AFF6-AC2BCDD5B47C}">
      <dgm:prSet phldrT="[Text]"/>
      <dgm:spPr/>
      <dgm:t>
        <a:bodyPr/>
        <a:lstStyle/>
        <a:p>
          <a:r>
            <a:rPr lang="cs-CZ" dirty="0" smtClean="0"/>
            <a:t>SLANÁ VODA</a:t>
          </a:r>
          <a:endParaRPr lang="cs-CZ" dirty="0"/>
        </a:p>
      </dgm:t>
    </dgm:pt>
    <dgm:pt modelId="{F3664542-83EC-4437-A806-869C51506162}" type="parTrans" cxnId="{201F5BF9-753B-4F57-AF2E-2C45F840C9D8}">
      <dgm:prSet/>
      <dgm:spPr/>
      <dgm:t>
        <a:bodyPr/>
        <a:lstStyle/>
        <a:p>
          <a:endParaRPr lang="cs-CZ"/>
        </a:p>
      </dgm:t>
    </dgm:pt>
    <dgm:pt modelId="{9401F35D-21FD-40B2-8981-86C81A88C6A6}" type="sibTrans" cxnId="{201F5BF9-753B-4F57-AF2E-2C45F840C9D8}">
      <dgm:prSet/>
      <dgm:spPr/>
      <dgm:t>
        <a:bodyPr/>
        <a:lstStyle/>
        <a:p>
          <a:endParaRPr lang="cs-CZ"/>
        </a:p>
      </dgm:t>
    </dgm:pt>
    <dgm:pt modelId="{5554093F-EEC9-4055-BE80-B4FE04AB4D81}">
      <dgm:prSet phldrT="[Text]"/>
      <dgm:spPr/>
      <dgm:t>
        <a:bodyPr/>
        <a:lstStyle/>
        <a:p>
          <a:r>
            <a:rPr lang="cs-CZ" dirty="0" smtClean="0"/>
            <a:t>PŘEDSTAVUJE 97</a:t>
          </a:r>
          <a:r>
            <a:rPr lang="en-US" dirty="0" smtClean="0"/>
            <a:t>%</a:t>
          </a:r>
          <a:r>
            <a:rPr lang="cs-CZ" dirty="0" smtClean="0"/>
            <a:t> VEŠKERÉ VODY</a:t>
          </a:r>
          <a:endParaRPr lang="cs-CZ" dirty="0"/>
        </a:p>
      </dgm:t>
    </dgm:pt>
    <dgm:pt modelId="{787A5213-8559-4FEB-95DC-255F8B97BCD1}" type="parTrans" cxnId="{0C5E2E79-66FF-4528-B2A5-E24FC4741C72}">
      <dgm:prSet/>
      <dgm:spPr/>
      <dgm:t>
        <a:bodyPr/>
        <a:lstStyle/>
        <a:p>
          <a:endParaRPr lang="cs-CZ"/>
        </a:p>
      </dgm:t>
    </dgm:pt>
    <dgm:pt modelId="{8F60DBCD-B1B0-4E4A-8C18-39C518D87BE2}" type="sibTrans" cxnId="{0C5E2E79-66FF-4528-B2A5-E24FC4741C72}">
      <dgm:prSet/>
      <dgm:spPr/>
      <dgm:t>
        <a:bodyPr/>
        <a:lstStyle/>
        <a:p>
          <a:endParaRPr lang="cs-CZ"/>
        </a:p>
      </dgm:t>
    </dgm:pt>
    <dgm:pt modelId="{12DA51C3-DD73-411E-83F3-F8A2C9F15F4B}" type="pres">
      <dgm:prSet presAssocID="{2F559A84-A30A-4B1B-87B0-84729310F042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FE7AD2-0354-4F37-B22B-54D9978EAE23}" type="pres">
      <dgm:prSet presAssocID="{2F559A84-A30A-4B1B-87B0-84729310F042}" presName="children" presStyleCnt="0"/>
      <dgm:spPr/>
    </dgm:pt>
    <dgm:pt modelId="{846FEDC5-DC2F-4AC2-874D-E4FD7CE45FB0}" type="pres">
      <dgm:prSet presAssocID="{2F559A84-A30A-4B1B-87B0-84729310F042}" presName="child1group" presStyleCnt="0"/>
      <dgm:spPr/>
    </dgm:pt>
    <dgm:pt modelId="{08B6BA50-291C-4F48-998F-A6D2F7609B51}" type="pres">
      <dgm:prSet presAssocID="{2F559A84-A30A-4B1B-87B0-84729310F042}" presName="child1" presStyleLbl="bgAcc1" presStyleIdx="0" presStyleCnt="4"/>
      <dgm:spPr/>
      <dgm:t>
        <a:bodyPr/>
        <a:lstStyle/>
        <a:p>
          <a:endParaRPr lang="cs-CZ"/>
        </a:p>
      </dgm:t>
    </dgm:pt>
    <dgm:pt modelId="{480BAD5B-2E5F-4903-A6CD-7BBE17C63711}" type="pres">
      <dgm:prSet presAssocID="{2F559A84-A30A-4B1B-87B0-84729310F042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C57CDE-F3AE-427E-BB7C-4BB644DDA45F}" type="pres">
      <dgm:prSet presAssocID="{2F559A84-A30A-4B1B-87B0-84729310F042}" presName="child2group" presStyleCnt="0"/>
      <dgm:spPr/>
    </dgm:pt>
    <dgm:pt modelId="{BDD76265-CC9F-4294-9AE9-5336E9266560}" type="pres">
      <dgm:prSet presAssocID="{2F559A84-A30A-4B1B-87B0-84729310F042}" presName="child2" presStyleLbl="bgAcc1" presStyleIdx="1" presStyleCnt="4"/>
      <dgm:spPr/>
      <dgm:t>
        <a:bodyPr/>
        <a:lstStyle/>
        <a:p>
          <a:endParaRPr lang="cs-CZ"/>
        </a:p>
      </dgm:t>
    </dgm:pt>
    <dgm:pt modelId="{0A62680E-C4F0-465A-A082-A0EEDEEDD557}" type="pres">
      <dgm:prSet presAssocID="{2F559A84-A30A-4B1B-87B0-84729310F042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68E963-2EDE-41D7-8DA2-CFAC0B42884C}" type="pres">
      <dgm:prSet presAssocID="{2F559A84-A30A-4B1B-87B0-84729310F042}" presName="child3group" presStyleCnt="0"/>
      <dgm:spPr/>
    </dgm:pt>
    <dgm:pt modelId="{E183F81D-928D-4317-BA47-31106CCF8391}" type="pres">
      <dgm:prSet presAssocID="{2F559A84-A30A-4B1B-87B0-84729310F042}" presName="child3" presStyleLbl="bgAcc1" presStyleIdx="2" presStyleCnt="4"/>
      <dgm:spPr/>
      <dgm:t>
        <a:bodyPr/>
        <a:lstStyle/>
        <a:p>
          <a:endParaRPr lang="cs-CZ"/>
        </a:p>
      </dgm:t>
    </dgm:pt>
    <dgm:pt modelId="{67332910-A399-4586-9940-5D1903BAFE12}" type="pres">
      <dgm:prSet presAssocID="{2F559A84-A30A-4B1B-87B0-84729310F042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07802-8AC8-4CE3-94FA-B880F1C17012}" type="pres">
      <dgm:prSet presAssocID="{2F559A84-A30A-4B1B-87B0-84729310F042}" presName="child4group" presStyleCnt="0"/>
      <dgm:spPr/>
    </dgm:pt>
    <dgm:pt modelId="{530665C6-B0DC-444C-AF20-1A56537A65B6}" type="pres">
      <dgm:prSet presAssocID="{2F559A84-A30A-4B1B-87B0-84729310F042}" presName="child4" presStyleLbl="bgAcc1" presStyleIdx="3" presStyleCnt="4"/>
      <dgm:spPr/>
      <dgm:t>
        <a:bodyPr/>
        <a:lstStyle/>
        <a:p>
          <a:endParaRPr lang="cs-CZ"/>
        </a:p>
      </dgm:t>
    </dgm:pt>
    <dgm:pt modelId="{046706AB-21B3-49EF-8827-1BE69DC2DF37}" type="pres">
      <dgm:prSet presAssocID="{2F559A84-A30A-4B1B-87B0-84729310F042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5F4BF3-EB6C-4DAE-8EA8-EF758CF624B2}" type="pres">
      <dgm:prSet presAssocID="{2F559A84-A30A-4B1B-87B0-84729310F042}" presName="childPlaceholder" presStyleCnt="0"/>
      <dgm:spPr/>
    </dgm:pt>
    <dgm:pt modelId="{361AA0A8-AB7C-4FC9-A012-583F758D014C}" type="pres">
      <dgm:prSet presAssocID="{2F559A84-A30A-4B1B-87B0-84729310F042}" presName="circle" presStyleCnt="0"/>
      <dgm:spPr/>
    </dgm:pt>
    <dgm:pt modelId="{9B4BD33B-1868-479E-8049-D436CA83F28C}" type="pres">
      <dgm:prSet presAssocID="{2F559A84-A30A-4B1B-87B0-84729310F042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F7CFE9-AED1-4E94-9F2A-B240658DAEA8}" type="pres">
      <dgm:prSet presAssocID="{2F559A84-A30A-4B1B-87B0-84729310F042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57ED45-4BD2-40A5-AD5D-1374E117AFA0}" type="pres">
      <dgm:prSet presAssocID="{2F559A84-A30A-4B1B-87B0-84729310F042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78AA76-8F68-4AF7-A8D6-FEEE03C995FE}" type="pres">
      <dgm:prSet presAssocID="{2F559A84-A30A-4B1B-87B0-84729310F042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3529E3-4C94-4161-8912-BFFE9ABCDA4C}" type="pres">
      <dgm:prSet presAssocID="{2F559A84-A30A-4B1B-87B0-84729310F042}" presName="quadrantPlaceholder" presStyleCnt="0"/>
      <dgm:spPr/>
    </dgm:pt>
    <dgm:pt modelId="{FA6800FE-C372-4540-B9A6-6C71AD763FB9}" type="pres">
      <dgm:prSet presAssocID="{2F559A84-A30A-4B1B-87B0-84729310F042}" presName="center1" presStyleLbl="fgShp" presStyleIdx="0" presStyleCnt="2"/>
      <dgm:spPr/>
    </dgm:pt>
    <dgm:pt modelId="{C6924D67-79A3-4D98-A578-EF2FF065D2E2}" type="pres">
      <dgm:prSet presAssocID="{2F559A84-A30A-4B1B-87B0-84729310F042}" presName="center2" presStyleLbl="fgShp" presStyleIdx="1" presStyleCnt="2"/>
      <dgm:spPr/>
    </dgm:pt>
  </dgm:ptLst>
  <dgm:cxnLst>
    <dgm:cxn modelId="{F1BC33BD-C116-4A1C-B7DA-D42CDDA9EC12}" srcId="{387C756B-C197-402D-A413-2E59326C0C44}" destId="{3606202C-4843-49B2-9C75-68B97EC3CAE9}" srcOrd="0" destOrd="0" parTransId="{43404794-8FFA-42BA-9EE6-7474173DABE6}" sibTransId="{37435351-4C7C-4B59-91A4-CC30DB60AB1F}"/>
    <dgm:cxn modelId="{0C5E2E79-66FF-4528-B2A5-E24FC4741C72}" srcId="{C2B47EA0-6E11-4BCE-AFF6-AC2BCDD5B47C}" destId="{5554093F-EEC9-4055-BE80-B4FE04AB4D81}" srcOrd="0" destOrd="0" parTransId="{787A5213-8559-4FEB-95DC-255F8B97BCD1}" sibTransId="{8F60DBCD-B1B0-4E4A-8C18-39C518D87BE2}"/>
    <dgm:cxn modelId="{81D1F435-2511-433D-AE76-78618F1F9DCF}" type="presOf" srcId="{02BFD48D-955C-4D43-9B7A-02D043190563}" destId="{FD57ED45-4BD2-40A5-AD5D-1374E117AFA0}" srcOrd="0" destOrd="0" presId="urn:microsoft.com/office/officeart/2005/8/layout/cycle4"/>
    <dgm:cxn modelId="{C10E4588-BFFF-40F4-A8F2-8FBAF95322B3}" type="presOf" srcId="{3606202C-4843-49B2-9C75-68B97EC3CAE9}" destId="{480BAD5B-2E5F-4903-A6CD-7BBE17C63711}" srcOrd="1" destOrd="0" presId="urn:microsoft.com/office/officeart/2005/8/layout/cycle4"/>
    <dgm:cxn modelId="{F3F28BF5-2CDA-4875-8C80-BE5F19A1E44E}" srcId="{2F559A84-A30A-4B1B-87B0-84729310F042}" destId="{02BFD48D-955C-4D43-9B7A-02D043190563}" srcOrd="2" destOrd="0" parTransId="{9BEDAA32-9372-45CD-9A91-53CE955515AA}" sibTransId="{64FCF9F9-862A-4A22-91B4-1767755F3E85}"/>
    <dgm:cxn modelId="{3549326B-D644-48F0-BCEE-00FE4C4A97A4}" type="presOf" srcId="{5554093F-EEC9-4055-BE80-B4FE04AB4D81}" destId="{046706AB-21B3-49EF-8827-1BE69DC2DF37}" srcOrd="1" destOrd="0" presId="urn:microsoft.com/office/officeart/2005/8/layout/cycle4"/>
    <dgm:cxn modelId="{23995937-8A2B-468E-BA22-50B8EA7364E7}" srcId="{2F559A84-A30A-4B1B-87B0-84729310F042}" destId="{8460C87D-55B2-4F22-97E2-D05B6DED75AB}" srcOrd="1" destOrd="0" parTransId="{DD6D0C3C-4DFD-4334-8D52-545EBB01F94B}" sibTransId="{7F890E85-719A-46AB-9A7B-E5B839C63E69}"/>
    <dgm:cxn modelId="{9D6B121E-2154-4082-9FFE-E3846D14151B}" type="presOf" srcId="{8460C87D-55B2-4F22-97E2-D05B6DED75AB}" destId="{CBF7CFE9-AED1-4E94-9F2A-B240658DAEA8}" srcOrd="0" destOrd="0" presId="urn:microsoft.com/office/officeart/2005/8/layout/cycle4"/>
    <dgm:cxn modelId="{BA0BBDF7-67FE-4256-8279-1C40623AE163}" type="presOf" srcId="{2F559A84-A30A-4B1B-87B0-84729310F042}" destId="{12DA51C3-DD73-411E-83F3-F8A2C9F15F4B}" srcOrd="0" destOrd="0" presId="urn:microsoft.com/office/officeart/2005/8/layout/cycle4"/>
    <dgm:cxn modelId="{201F5BF9-753B-4F57-AF2E-2C45F840C9D8}" srcId="{2F559A84-A30A-4B1B-87B0-84729310F042}" destId="{C2B47EA0-6E11-4BCE-AFF6-AC2BCDD5B47C}" srcOrd="3" destOrd="0" parTransId="{F3664542-83EC-4437-A806-869C51506162}" sibTransId="{9401F35D-21FD-40B2-8981-86C81A88C6A6}"/>
    <dgm:cxn modelId="{A7A34BD9-B913-42F4-8D1A-7AFDD332B81C}" type="presOf" srcId="{51DE79AE-76C4-49CA-8DFC-BA3F0755B93D}" destId="{67332910-A399-4586-9940-5D1903BAFE12}" srcOrd="1" destOrd="0" presId="urn:microsoft.com/office/officeart/2005/8/layout/cycle4"/>
    <dgm:cxn modelId="{4200222C-E227-4F3B-97A4-BD3718CAAE1C}" srcId="{8460C87D-55B2-4F22-97E2-D05B6DED75AB}" destId="{B44D19BB-AF3C-47DD-8C06-8FB63B8F5844}" srcOrd="0" destOrd="0" parTransId="{007AB2E5-F9A6-45A1-AD0E-DF2472A38DAF}" sibTransId="{5253FEF8-50F1-40A5-A4BB-38EE4DEADBFF}"/>
    <dgm:cxn modelId="{08D8E26B-1145-4C30-A68E-71B63139B5FA}" type="presOf" srcId="{B44D19BB-AF3C-47DD-8C06-8FB63B8F5844}" destId="{BDD76265-CC9F-4294-9AE9-5336E9266560}" srcOrd="0" destOrd="0" presId="urn:microsoft.com/office/officeart/2005/8/layout/cycle4"/>
    <dgm:cxn modelId="{5CAAA521-B2E8-4E9A-A2D2-D800427C4DE2}" srcId="{02BFD48D-955C-4D43-9B7A-02D043190563}" destId="{51DE79AE-76C4-49CA-8DFC-BA3F0755B93D}" srcOrd="0" destOrd="0" parTransId="{240A40EB-2066-4776-AB57-44BCD4C9EB26}" sibTransId="{E1BD317A-D095-43E2-BDDA-B23E6DBB215C}"/>
    <dgm:cxn modelId="{9DC4C95B-7104-4B91-B40F-7AFA4C1DA0EF}" srcId="{2F559A84-A30A-4B1B-87B0-84729310F042}" destId="{387C756B-C197-402D-A413-2E59326C0C44}" srcOrd="0" destOrd="0" parTransId="{D37FBC4E-F675-40E0-A698-0F5696BB352D}" sibTransId="{1BC6791E-AF30-4FBD-B96B-4B39CF2EBE29}"/>
    <dgm:cxn modelId="{DC6F60F1-0177-41F6-915E-27ECF670F423}" type="presOf" srcId="{3606202C-4843-49B2-9C75-68B97EC3CAE9}" destId="{08B6BA50-291C-4F48-998F-A6D2F7609B51}" srcOrd="0" destOrd="0" presId="urn:microsoft.com/office/officeart/2005/8/layout/cycle4"/>
    <dgm:cxn modelId="{B8D96158-9AD4-4BBA-957C-126682C9747F}" type="presOf" srcId="{5554093F-EEC9-4055-BE80-B4FE04AB4D81}" destId="{530665C6-B0DC-444C-AF20-1A56537A65B6}" srcOrd="0" destOrd="0" presId="urn:microsoft.com/office/officeart/2005/8/layout/cycle4"/>
    <dgm:cxn modelId="{911BEA13-4172-4B39-B2CB-F579EAB1468C}" type="presOf" srcId="{C2B47EA0-6E11-4BCE-AFF6-AC2BCDD5B47C}" destId="{4178AA76-8F68-4AF7-A8D6-FEEE03C995FE}" srcOrd="0" destOrd="0" presId="urn:microsoft.com/office/officeart/2005/8/layout/cycle4"/>
    <dgm:cxn modelId="{21C997C1-617E-41ED-B2BB-65356903CBBC}" type="presOf" srcId="{387C756B-C197-402D-A413-2E59326C0C44}" destId="{9B4BD33B-1868-479E-8049-D436CA83F28C}" srcOrd="0" destOrd="0" presId="urn:microsoft.com/office/officeart/2005/8/layout/cycle4"/>
    <dgm:cxn modelId="{6A19812E-BDF5-47B9-BFBA-7D13C0650FAD}" type="presOf" srcId="{51DE79AE-76C4-49CA-8DFC-BA3F0755B93D}" destId="{E183F81D-928D-4317-BA47-31106CCF8391}" srcOrd="0" destOrd="0" presId="urn:microsoft.com/office/officeart/2005/8/layout/cycle4"/>
    <dgm:cxn modelId="{5B76C15A-14BA-48E0-A4DF-C64270A7531C}" type="presOf" srcId="{B44D19BB-AF3C-47DD-8C06-8FB63B8F5844}" destId="{0A62680E-C4F0-465A-A082-A0EEDEEDD557}" srcOrd="1" destOrd="0" presId="urn:microsoft.com/office/officeart/2005/8/layout/cycle4"/>
    <dgm:cxn modelId="{5DAAF70B-36B6-4368-8876-40D73E698B77}" type="presParOf" srcId="{12DA51C3-DD73-411E-83F3-F8A2C9F15F4B}" destId="{A4FE7AD2-0354-4F37-B22B-54D9978EAE23}" srcOrd="0" destOrd="0" presId="urn:microsoft.com/office/officeart/2005/8/layout/cycle4"/>
    <dgm:cxn modelId="{88AEDF6A-23BF-49CC-A09A-BDFDFF881332}" type="presParOf" srcId="{A4FE7AD2-0354-4F37-B22B-54D9978EAE23}" destId="{846FEDC5-DC2F-4AC2-874D-E4FD7CE45FB0}" srcOrd="0" destOrd="0" presId="urn:microsoft.com/office/officeart/2005/8/layout/cycle4"/>
    <dgm:cxn modelId="{CD56B5F7-4BE0-45AF-B725-1F286F8448A0}" type="presParOf" srcId="{846FEDC5-DC2F-4AC2-874D-E4FD7CE45FB0}" destId="{08B6BA50-291C-4F48-998F-A6D2F7609B51}" srcOrd="0" destOrd="0" presId="urn:microsoft.com/office/officeart/2005/8/layout/cycle4"/>
    <dgm:cxn modelId="{18C14886-C932-41C6-ABAD-F4A4C9D9FE4D}" type="presParOf" srcId="{846FEDC5-DC2F-4AC2-874D-E4FD7CE45FB0}" destId="{480BAD5B-2E5F-4903-A6CD-7BBE17C63711}" srcOrd="1" destOrd="0" presId="urn:microsoft.com/office/officeart/2005/8/layout/cycle4"/>
    <dgm:cxn modelId="{1CA66007-F9F5-4E0E-AEB7-48B0E7FCCEEE}" type="presParOf" srcId="{A4FE7AD2-0354-4F37-B22B-54D9978EAE23}" destId="{97C57CDE-F3AE-427E-BB7C-4BB644DDA45F}" srcOrd="1" destOrd="0" presId="urn:microsoft.com/office/officeart/2005/8/layout/cycle4"/>
    <dgm:cxn modelId="{0CC2487B-90CC-4A96-8C77-138D59C8E234}" type="presParOf" srcId="{97C57CDE-F3AE-427E-BB7C-4BB644DDA45F}" destId="{BDD76265-CC9F-4294-9AE9-5336E9266560}" srcOrd="0" destOrd="0" presId="urn:microsoft.com/office/officeart/2005/8/layout/cycle4"/>
    <dgm:cxn modelId="{215EF2C8-9C99-4B03-93F2-C6F1FFFC1C7E}" type="presParOf" srcId="{97C57CDE-F3AE-427E-BB7C-4BB644DDA45F}" destId="{0A62680E-C4F0-465A-A082-A0EEDEEDD557}" srcOrd="1" destOrd="0" presId="urn:microsoft.com/office/officeart/2005/8/layout/cycle4"/>
    <dgm:cxn modelId="{7F9446C5-3898-45BB-87AD-242DB2645E64}" type="presParOf" srcId="{A4FE7AD2-0354-4F37-B22B-54D9978EAE23}" destId="{8568E963-2EDE-41D7-8DA2-CFAC0B42884C}" srcOrd="2" destOrd="0" presId="urn:microsoft.com/office/officeart/2005/8/layout/cycle4"/>
    <dgm:cxn modelId="{161CF131-A811-423C-A075-86006E641142}" type="presParOf" srcId="{8568E963-2EDE-41D7-8DA2-CFAC0B42884C}" destId="{E183F81D-928D-4317-BA47-31106CCF8391}" srcOrd="0" destOrd="0" presId="urn:microsoft.com/office/officeart/2005/8/layout/cycle4"/>
    <dgm:cxn modelId="{176240F1-88B0-4618-8C41-BB3501F37518}" type="presParOf" srcId="{8568E963-2EDE-41D7-8DA2-CFAC0B42884C}" destId="{67332910-A399-4586-9940-5D1903BAFE12}" srcOrd="1" destOrd="0" presId="urn:microsoft.com/office/officeart/2005/8/layout/cycle4"/>
    <dgm:cxn modelId="{36B9BB64-3C0D-412D-8B9C-CC3E8A0251E2}" type="presParOf" srcId="{A4FE7AD2-0354-4F37-B22B-54D9978EAE23}" destId="{0BD07802-8AC8-4CE3-94FA-B880F1C17012}" srcOrd="3" destOrd="0" presId="urn:microsoft.com/office/officeart/2005/8/layout/cycle4"/>
    <dgm:cxn modelId="{D4565EFB-74EC-4CF4-B049-62AA8019443D}" type="presParOf" srcId="{0BD07802-8AC8-4CE3-94FA-B880F1C17012}" destId="{530665C6-B0DC-444C-AF20-1A56537A65B6}" srcOrd="0" destOrd="0" presId="urn:microsoft.com/office/officeart/2005/8/layout/cycle4"/>
    <dgm:cxn modelId="{6E78459F-4EF8-444A-AFCB-9A34103FE522}" type="presParOf" srcId="{0BD07802-8AC8-4CE3-94FA-B880F1C17012}" destId="{046706AB-21B3-49EF-8827-1BE69DC2DF37}" srcOrd="1" destOrd="0" presId="urn:microsoft.com/office/officeart/2005/8/layout/cycle4"/>
    <dgm:cxn modelId="{E875B4F6-80CA-482C-B940-E6A3B06F13DA}" type="presParOf" srcId="{A4FE7AD2-0354-4F37-B22B-54D9978EAE23}" destId="{EE5F4BF3-EB6C-4DAE-8EA8-EF758CF624B2}" srcOrd="4" destOrd="0" presId="urn:microsoft.com/office/officeart/2005/8/layout/cycle4"/>
    <dgm:cxn modelId="{BA2A3392-CDB9-493A-95EE-98D82831FFEB}" type="presParOf" srcId="{12DA51C3-DD73-411E-83F3-F8A2C9F15F4B}" destId="{361AA0A8-AB7C-4FC9-A012-583F758D014C}" srcOrd="1" destOrd="0" presId="urn:microsoft.com/office/officeart/2005/8/layout/cycle4"/>
    <dgm:cxn modelId="{1099C1E9-6E8C-4B31-A56D-F2A64BC2494F}" type="presParOf" srcId="{361AA0A8-AB7C-4FC9-A012-583F758D014C}" destId="{9B4BD33B-1868-479E-8049-D436CA83F28C}" srcOrd="0" destOrd="0" presId="urn:microsoft.com/office/officeart/2005/8/layout/cycle4"/>
    <dgm:cxn modelId="{C4A91472-894F-4EAF-9DB2-1EEFD5935BF2}" type="presParOf" srcId="{361AA0A8-AB7C-4FC9-A012-583F758D014C}" destId="{CBF7CFE9-AED1-4E94-9F2A-B240658DAEA8}" srcOrd="1" destOrd="0" presId="urn:microsoft.com/office/officeart/2005/8/layout/cycle4"/>
    <dgm:cxn modelId="{E072E2F4-5E51-4F9A-AB83-058857B2EC49}" type="presParOf" srcId="{361AA0A8-AB7C-4FC9-A012-583F758D014C}" destId="{FD57ED45-4BD2-40A5-AD5D-1374E117AFA0}" srcOrd="2" destOrd="0" presId="urn:microsoft.com/office/officeart/2005/8/layout/cycle4"/>
    <dgm:cxn modelId="{98B03024-F432-465C-8076-ECF0E739E0D1}" type="presParOf" srcId="{361AA0A8-AB7C-4FC9-A012-583F758D014C}" destId="{4178AA76-8F68-4AF7-A8D6-FEEE03C995FE}" srcOrd="3" destOrd="0" presId="urn:microsoft.com/office/officeart/2005/8/layout/cycle4"/>
    <dgm:cxn modelId="{4F0673F2-2EEB-4890-BAF8-74D729972382}" type="presParOf" srcId="{361AA0A8-AB7C-4FC9-A012-583F758D014C}" destId="{4E3529E3-4C94-4161-8912-BFFE9ABCDA4C}" srcOrd="4" destOrd="0" presId="urn:microsoft.com/office/officeart/2005/8/layout/cycle4"/>
    <dgm:cxn modelId="{CD0E9B47-144C-4BF9-9745-4E4B0951A87E}" type="presParOf" srcId="{12DA51C3-DD73-411E-83F3-F8A2C9F15F4B}" destId="{FA6800FE-C372-4540-B9A6-6C71AD763FB9}" srcOrd="2" destOrd="0" presId="urn:microsoft.com/office/officeart/2005/8/layout/cycle4"/>
    <dgm:cxn modelId="{7A9E9E3C-003A-437E-9FF5-2EABE45EBB52}" type="presParOf" srcId="{12DA51C3-DD73-411E-83F3-F8A2C9F15F4B}" destId="{C6924D67-79A3-4D98-A578-EF2FF065D2E2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83AD39-BA1E-454E-B374-DB829A0E98B7}" type="doc">
      <dgm:prSet loTypeId="urn:microsoft.com/office/officeart/2005/8/layout/default#1" loCatId="list" qsTypeId="urn:microsoft.com/office/officeart/2005/8/quickstyle/simple1#1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989F2218-B345-437E-B92B-06C75E9E5315}">
      <dgm:prSet phldrT="[Text]"/>
      <dgm:spPr/>
      <dgm:t>
        <a:bodyPr/>
        <a:lstStyle/>
        <a:p>
          <a:r>
            <a:rPr lang="cs-CZ" dirty="0" smtClean="0"/>
            <a:t>Tichý</a:t>
          </a:r>
          <a:endParaRPr lang="cs-CZ" dirty="0"/>
        </a:p>
      </dgm:t>
    </dgm:pt>
    <dgm:pt modelId="{8356B138-A423-4F25-9BCC-76807A43D563}" type="parTrans" cxnId="{E2F256BF-3892-4E3B-B38E-F51528D5578E}">
      <dgm:prSet/>
      <dgm:spPr/>
      <dgm:t>
        <a:bodyPr/>
        <a:lstStyle/>
        <a:p>
          <a:endParaRPr lang="cs-CZ"/>
        </a:p>
      </dgm:t>
    </dgm:pt>
    <dgm:pt modelId="{DE687011-8C3F-4443-BF8D-CA244D82E363}" type="sibTrans" cxnId="{E2F256BF-3892-4E3B-B38E-F51528D5578E}">
      <dgm:prSet/>
      <dgm:spPr/>
      <dgm:t>
        <a:bodyPr/>
        <a:lstStyle/>
        <a:p>
          <a:endParaRPr lang="cs-CZ"/>
        </a:p>
      </dgm:t>
    </dgm:pt>
    <dgm:pt modelId="{064FFB86-BA3A-4855-A9CB-D33161B379AD}">
      <dgm:prSet phldrT="[Text]"/>
      <dgm:spPr/>
      <dgm:t>
        <a:bodyPr/>
        <a:lstStyle/>
        <a:p>
          <a:r>
            <a:rPr lang="cs-CZ" dirty="0" smtClean="0"/>
            <a:t>Atlantský</a:t>
          </a:r>
          <a:endParaRPr lang="cs-CZ" dirty="0"/>
        </a:p>
      </dgm:t>
    </dgm:pt>
    <dgm:pt modelId="{363A0B16-3DDF-4BCC-AA21-F4895FAE76FA}" type="parTrans" cxnId="{B8AF58CD-7468-4782-8C61-79374C595AC0}">
      <dgm:prSet/>
      <dgm:spPr/>
      <dgm:t>
        <a:bodyPr/>
        <a:lstStyle/>
        <a:p>
          <a:endParaRPr lang="cs-CZ"/>
        </a:p>
      </dgm:t>
    </dgm:pt>
    <dgm:pt modelId="{4433F3A2-C887-4026-B910-3FF1E14989E9}" type="sibTrans" cxnId="{B8AF58CD-7468-4782-8C61-79374C595AC0}">
      <dgm:prSet/>
      <dgm:spPr/>
      <dgm:t>
        <a:bodyPr/>
        <a:lstStyle/>
        <a:p>
          <a:endParaRPr lang="cs-CZ"/>
        </a:p>
      </dgm:t>
    </dgm:pt>
    <dgm:pt modelId="{4257CF7B-B954-46E8-90FF-DCC0A9738EB3}">
      <dgm:prSet phldrT="[Text]"/>
      <dgm:spPr/>
      <dgm:t>
        <a:bodyPr/>
        <a:lstStyle/>
        <a:p>
          <a:r>
            <a:rPr lang="cs-CZ" dirty="0" smtClean="0"/>
            <a:t>Indický</a:t>
          </a:r>
          <a:endParaRPr lang="cs-CZ" dirty="0"/>
        </a:p>
      </dgm:t>
    </dgm:pt>
    <dgm:pt modelId="{977BD6BD-9831-4CAF-B2C5-91F4812E0F6F}" type="parTrans" cxnId="{112FBE0A-A37C-4B7D-99F1-EC2AEF53A3EC}">
      <dgm:prSet/>
      <dgm:spPr/>
      <dgm:t>
        <a:bodyPr/>
        <a:lstStyle/>
        <a:p>
          <a:endParaRPr lang="cs-CZ"/>
        </a:p>
      </dgm:t>
    </dgm:pt>
    <dgm:pt modelId="{8B502AF7-A89C-4047-84E8-3766D41890B9}" type="sibTrans" cxnId="{112FBE0A-A37C-4B7D-99F1-EC2AEF53A3EC}">
      <dgm:prSet/>
      <dgm:spPr/>
      <dgm:t>
        <a:bodyPr/>
        <a:lstStyle/>
        <a:p>
          <a:endParaRPr lang="cs-CZ"/>
        </a:p>
      </dgm:t>
    </dgm:pt>
    <dgm:pt modelId="{75DFF6A7-6B75-4C3D-B87C-6EB17CFD7314}">
      <dgm:prSet phldrT="[Text]"/>
      <dgm:spPr/>
      <dgm:t>
        <a:bodyPr/>
        <a:lstStyle/>
        <a:p>
          <a:r>
            <a:rPr lang="cs-CZ" dirty="0" smtClean="0"/>
            <a:t>Severní ledový</a:t>
          </a:r>
          <a:endParaRPr lang="cs-CZ" dirty="0"/>
        </a:p>
      </dgm:t>
    </dgm:pt>
    <dgm:pt modelId="{7B5ED653-B667-465E-B127-B3DEC0B76316}" type="parTrans" cxnId="{E330BF65-81A9-4732-A45A-EFFD44C4DD9F}">
      <dgm:prSet/>
      <dgm:spPr/>
      <dgm:t>
        <a:bodyPr/>
        <a:lstStyle/>
        <a:p>
          <a:endParaRPr lang="cs-CZ"/>
        </a:p>
      </dgm:t>
    </dgm:pt>
    <dgm:pt modelId="{E018A575-00EB-4487-9CBB-B662EDC6C297}" type="sibTrans" cxnId="{E330BF65-81A9-4732-A45A-EFFD44C4DD9F}">
      <dgm:prSet/>
      <dgm:spPr/>
      <dgm:t>
        <a:bodyPr/>
        <a:lstStyle/>
        <a:p>
          <a:endParaRPr lang="cs-CZ"/>
        </a:p>
      </dgm:t>
    </dgm:pt>
    <dgm:pt modelId="{49DAAFB1-6E79-4A9A-B76B-042039D5DAD9}">
      <dgm:prSet phldrT="[Text]"/>
      <dgm:spPr/>
      <dgm:t>
        <a:bodyPr/>
        <a:lstStyle/>
        <a:p>
          <a:r>
            <a:rPr lang="cs-CZ" dirty="0" smtClean="0"/>
            <a:t>Jižní</a:t>
          </a:r>
        </a:p>
        <a:p>
          <a:r>
            <a:rPr lang="cs-CZ" dirty="0" smtClean="0"/>
            <a:t>Od r. 2000</a:t>
          </a:r>
          <a:endParaRPr lang="cs-CZ" dirty="0"/>
        </a:p>
      </dgm:t>
    </dgm:pt>
    <dgm:pt modelId="{3285EB4E-478D-4E7A-928C-D2F40FE1B096}" type="parTrans" cxnId="{DBCEC668-0E69-4CDE-ADF0-0E3E571981A8}">
      <dgm:prSet/>
      <dgm:spPr/>
      <dgm:t>
        <a:bodyPr/>
        <a:lstStyle/>
        <a:p>
          <a:endParaRPr lang="cs-CZ"/>
        </a:p>
      </dgm:t>
    </dgm:pt>
    <dgm:pt modelId="{0EA47B5E-60B2-47E6-9D33-C656EFB9B54F}" type="sibTrans" cxnId="{DBCEC668-0E69-4CDE-ADF0-0E3E571981A8}">
      <dgm:prSet/>
      <dgm:spPr/>
      <dgm:t>
        <a:bodyPr/>
        <a:lstStyle/>
        <a:p>
          <a:endParaRPr lang="cs-CZ"/>
        </a:p>
      </dgm:t>
    </dgm:pt>
    <dgm:pt modelId="{E71F4FB3-C5CA-4364-BD1B-2FBF593AA1EB}" type="pres">
      <dgm:prSet presAssocID="{8F83AD39-BA1E-454E-B374-DB829A0E98B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C7ACEEC-9C34-4724-9AFE-F8ED96AD6068}" type="pres">
      <dgm:prSet presAssocID="{989F2218-B345-437E-B92B-06C75E9E531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42C3D-BDE3-4DA7-B7F9-9E89A1228E05}" type="pres">
      <dgm:prSet presAssocID="{DE687011-8C3F-4443-BF8D-CA244D82E363}" presName="sibTrans" presStyleCnt="0"/>
      <dgm:spPr/>
    </dgm:pt>
    <dgm:pt modelId="{7474E688-FC94-48CF-8E7C-85EB27524C0D}" type="pres">
      <dgm:prSet presAssocID="{064FFB86-BA3A-4855-A9CB-D33161B379A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727966-346B-4AB8-89FD-358DF06483FA}" type="pres">
      <dgm:prSet presAssocID="{4433F3A2-C887-4026-B910-3FF1E14989E9}" presName="sibTrans" presStyleCnt="0"/>
      <dgm:spPr/>
    </dgm:pt>
    <dgm:pt modelId="{B3CD18F1-F10D-4D20-8D1E-C576E8FA0B47}" type="pres">
      <dgm:prSet presAssocID="{4257CF7B-B954-46E8-90FF-DCC0A9738EB3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9D8942-9E47-423F-B701-2776D7E7F0F1}" type="pres">
      <dgm:prSet presAssocID="{8B502AF7-A89C-4047-84E8-3766D41890B9}" presName="sibTrans" presStyleCnt="0"/>
      <dgm:spPr/>
    </dgm:pt>
    <dgm:pt modelId="{EDFCE655-26FB-425F-8045-1B55049F285D}" type="pres">
      <dgm:prSet presAssocID="{75DFF6A7-6B75-4C3D-B87C-6EB17CFD7314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DCE822-1EC9-4707-9AAA-0034D440FBFE}" type="pres">
      <dgm:prSet presAssocID="{E018A575-00EB-4487-9CBB-B662EDC6C297}" presName="sibTrans" presStyleCnt="0"/>
      <dgm:spPr/>
    </dgm:pt>
    <dgm:pt modelId="{67FB9B15-108F-4456-819C-36ABEAC9D7B7}" type="pres">
      <dgm:prSet presAssocID="{49DAAFB1-6E79-4A9A-B76B-042039D5DAD9}" presName="node" presStyleLbl="node1" presStyleIdx="4" presStyleCnt="5" custLinFactNeighborX="-2353" custLinFactNeighborY="1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3C8447-625F-4EFB-9C99-D55E416CEB82}" type="presOf" srcId="{989F2218-B345-437E-B92B-06C75E9E5315}" destId="{BC7ACEEC-9C34-4724-9AFE-F8ED96AD6068}" srcOrd="0" destOrd="0" presId="urn:microsoft.com/office/officeart/2005/8/layout/default#1"/>
    <dgm:cxn modelId="{DBCEC668-0E69-4CDE-ADF0-0E3E571981A8}" srcId="{8F83AD39-BA1E-454E-B374-DB829A0E98B7}" destId="{49DAAFB1-6E79-4A9A-B76B-042039D5DAD9}" srcOrd="4" destOrd="0" parTransId="{3285EB4E-478D-4E7A-928C-D2F40FE1B096}" sibTransId="{0EA47B5E-60B2-47E6-9D33-C656EFB9B54F}"/>
    <dgm:cxn modelId="{E2F256BF-3892-4E3B-B38E-F51528D5578E}" srcId="{8F83AD39-BA1E-454E-B374-DB829A0E98B7}" destId="{989F2218-B345-437E-B92B-06C75E9E5315}" srcOrd="0" destOrd="0" parTransId="{8356B138-A423-4F25-9BCC-76807A43D563}" sibTransId="{DE687011-8C3F-4443-BF8D-CA244D82E363}"/>
    <dgm:cxn modelId="{E330BF65-81A9-4732-A45A-EFFD44C4DD9F}" srcId="{8F83AD39-BA1E-454E-B374-DB829A0E98B7}" destId="{75DFF6A7-6B75-4C3D-B87C-6EB17CFD7314}" srcOrd="3" destOrd="0" parTransId="{7B5ED653-B667-465E-B127-B3DEC0B76316}" sibTransId="{E018A575-00EB-4487-9CBB-B662EDC6C297}"/>
    <dgm:cxn modelId="{112FBE0A-A37C-4B7D-99F1-EC2AEF53A3EC}" srcId="{8F83AD39-BA1E-454E-B374-DB829A0E98B7}" destId="{4257CF7B-B954-46E8-90FF-DCC0A9738EB3}" srcOrd="2" destOrd="0" parTransId="{977BD6BD-9831-4CAF-B2C5-91F4812E0F6F}" sibTransId="{8B502AF7-A89C-4047-84E8-3766D41890B9}"/>
    <dgm:cxn modelId="{B276AC18-5343-4DBA-8C76-C724BF3AABCB}" type="presOf" srcId="{8F83AD39-BA1E-454E-B374-DB829A0E98B7}" destId="{E71F4FB3-C5CA-4364-BD1B-2FBF593AA1EB}" srcOrd="0" destOrd="0" presId="urn:microsoft.com/office/officeart/2005/8/layout/default#1"/>
    <dgm:cxn modelId="{5BD9175A-8C05-4F37-8F18-4ED5137CDE26}" type="presOf" srcId="{49DAAFB1-6E79-4A9A-B76B-042039D5DAD9}" destId="{67FB9B15-108F-4456-819C-36ABEAC9D7B7}" srcOrd="0" destOrd="0" presId="urn:microsoft.com/office/officeart/2005/8/layout/default#1"/>
    <dgm:cxn modelId="{57CE4DFA-658A-4FF0-9F13-323F12C5BCD3}" type="presOf" srcId="{75DFF6A7-6B75-4C3D-B87C-6EB17CFD7314}" destId="{EDFCE655-26FB-425F-8045-1B55049F285D}" srcOrd="0" destOrd="0" presId="urn:microsoft.com/office/officeart/2005/8/layout/default#1"/>
    <dgm:cxn modelId="{768A4C1F-A89D-40B1-8C7C-5EE5FA466489}" type="presOf" srcId="{4257CF7B-B954-46E8-90FF-DCC0A9738EB3}" destId="{B3CD18F1-F10D-4D20-8D1E-C576E8FA0B47}" srcOrd="0" destOrd="0" presId="urn:microsoft.com/office/officeart/2005/8/layout/default#1"/>
    <dgm:cxn modelId="{B8AF58CD-7468-4782-8C61-79374C595AC0}" srcId="{8F83AD39-BA1E-454E-B374-DB829A0E98B7}" destId="{064FFB86-BA3A-4855-A9CB-D33161B379AD}" srcOrd="1" destOrd="0" parTransId="{363A0B16-3DDF-4BCC-AA21-F4895FAE76FA}" sibTransId="{4433F3A2-C887-4026-B910-3FF1E14989E9}"/>
    <dgm:cxn modelId="{3CFAF53F-5314-4186-9DE6-EEFE72DF83D5}" type="presOf" srcId="{064FFB86-BA3A-4855-A9CB-D33161B379AD}" destId="{7474E688-FC94-48CF-8E7C-85EB27524C0D}" srcOrd="0" destOrd="0" presId="urn:microsoft.com/office/officeart/2005/8/layout/default#1"/>
    <dgm:cxn modelId="{D6083EC8-1F6E-46FA-B0A5-6050F9140BCD}" type="presParOf" srcId="{E71F4FB3-C5CA-4364-BD1B-2FBF593AA1EB}" destId="{BC7ACEEC-9C34-4724-9AFE-F8ED96AD6068}" srcOrd="0" destOrd="0" presId="urn:microsoft.com/office/officeart/2005/8/layout/default#1"/>
    <dgm:cxn modelId="{7028542A-6A61-4270-B0E6-BBFA4E25EA66}" type="presParOf" srcId="{E71F4FB3-C5CA-4364-BD1B-2FBF593AA1EB}" destId="{7B642C3D-BDE3-4DA7-B7F9-9E89A1228E05}" srcOrd="1" destOrd="0" presId="urn:microsoft.com/office/officeart/2005/8/layout/default#1"/>
    <dgm:cxn modelId="{A7A06E7D-8CA5-43C7-8186-85B046B0CDBE}" type="presParOf" srcId="{E71F4FB3-C5CA-4364-BD1B-2FBF593AA1EB}" destId="{7474E688-FC94-48CF-8E7C-85EB27524C0D}" srcOrd="2" destOrd="0" presId="urn:microsoft.com/office/officeart/2005/8/layout/default#1"/>
    <dgm:cxn modelId="{96C0E5BF-BD04-47D7-8794-87232222A797}" type="presParOf" srcId="{E71F4FB3-C5CA-4364-BD1B-2FBF593AA1EB}" destId="{05727966-346B-4AB8-89FD-358DF06483FA}" srcOrd="3" destOrd="0" presId="urn:microsoft.com/office/officeart/2005/8/layout/default#1"/>
    <dgm:cxn modelId="{A2CC5D32-4F60-40D6-9952-A435A227DD1D}" type="presParOf" srcId="{E71F4FB3-C5CA-4364-BD1B-2FBF593AA1EB}" destId="{B3CD18F1-F10D-4D20-8D1E-C576E8FA0B47}" srcOrd="4" destOrd="0" presId="urn:microsoft.com/office/officeart/2005/8/layout/default#1"/>
    <dgm:cxn modelId="{7F8A2915-4AD3-4655-A9C7-79E4F69A0684}" type="presParOf" srcId="{E71F4FB3-C5CA-4364-BD1B-2FBF593AA1EB}" destId="{589D8942-9E47-423F-B701-2776D7E7F0F1}" srcOrd="5" destOrd="0" presId="urn:microsoft.com/office/officeart/2005/8/layout/default#1"/>
    <dgm:cxn modelId="{8307F7E0-CCA1-493C-BE07-4199581E66DE}" type="presParOf" srcId="{E71F4FB3-C5CA-4364-BD1B-2FBF593AA1EB}" destId="{EDFCE655-26FB-425F-8045-1B55049F285D}" srcOrd="6" destOrd="0" presId="urn:microsoft.com/office/officeart/2005/8/layout/default#1"/>
    <dgm:cxn modelId="{0172C395-9441-4EA8-9186-8340475168D2}" type="presParOf" srcId="{E71F4FB3-C5CA-4364-BD1B-2FBF593AA1EB}" destId="{94DCE822-1EC9-4707-9AAA-0034D440FBFE}" srcOrd="7" destOrd="0" presId="urn:microsoft.com/office/officeart/2005/8/layout/default#1"/>
    <dgm:cxn modelId="{0248EBC5-43A1-46D0-B3F7-9C4384457086}" type="presParOf" srcId="{E71F4FB3-C5CA-4364-BD1B-2FBF593AA1EB}" destId="{67FB9B15-108F-4456-819C-36ABEAC9D7B7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7FBAD8-BAA9-4438-9DB2-CBC9BBDB645A}" type="doc">
      <dgm:prSet loTypeId="urn:microsoft.com/office/officeart/2005/8/layout/hList9" loCatId="list" qsTypeId="urn:microsoft.com/office/officeart/2005/8/quickstyle/simple1#2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1169FF92-E8EC-4F94-AA56-F5250A865D7B}">
      <dgm:prSet phldrT="[Text]"/>
      <dgm:spPr/>
      <dgm:t>
        <a:bodyPr/>
        <a:lstStyle/>
        <a:p>
          <a:r>
            <a:rPr lang="cs-CZ" dirty="0" smtClean="0"/>
            <a:t>vnitřní</a:t>
          </a:r>
          <a:endParaRPr lang="cs-CZ" dirty="0"/>
        </a:p>
      </dgm:t>
    </dgm:pt>
    <dgm:pt modelId="{C40418BB-6520-47B8-9556-2D4FA2D68749}" type="parTrans" cxnId="{213F98D1-25C5-4F97-9AD3-3280AAA198CB}">
      <dgm:prSet/>
      <dgm:spPr/>
      <dgm:t>
        <a:bodyPr/>
        <a:lstStyle/>
        <a:p>
          <a:endParaRPr lang="cs-CZ"/>
        </a:p>
      </dgm:t>
    </dgm:pt>
    <dgm:pt modelId="{D9D06C5C-5B94-4284-B927-296482BD87B1}" type="sibTrans" cxnId="{213F98D1-25C5-4F97-9AD3-3280AAA198CB}">
      <dgm:prSet/>
      <dgm:spPr/>
      <dgm:t>
        <a:bodyPr/>
        <a:lstStyle/>
        <a:p>
          <a:endParaRPr lang="cs-CZ"/>
        </a:p>
      </dgm:t>
    </dgm:pt>
    <dgm:pt modelId="{5E3B1F3C-ED16-4C1F-BAC3-A5B54DE7903B}">
      <dgm:prSet phldrT="[Text]"/>
      <dgm:spPr/>
      <dgm:t>
        <a:bodyPr/>
        <a:lstStyle/>
        <a:p>
          <a:r>
            <a:rPr lang="cs-CZ" dirty="0" smtClean="0"/>
            <a:t>Je obklopeno souší</a:t>
          </a:r>
          <a:endParaRPr lang="cs-CZ" dirty="0"/>
        </a:p>
      </dgm:t>
    </dgm:pt>
    <dgm:pt modelId="{6C68DEC4-5BAE-4F4A-BE29-61EB206F9A56}" type="parTrans" cxnId="{109D1962-0202-4A13-B4E7-73C871FFE8E4}">
      <dgm:prSet/>
      <dgm:spPr/>
      <dgm:t>
        <a:bodyPr/>
        <a:lstStyle/>
        <a:p>
          <a:endParaRPr lang="cs-CZ"/>
        </a:p>
      </dgm:t>
    </dgm:pt>
    <dgm:pt modelId="{899E9D19-8318-45D1-B13F-F708E89104B8}" type="sibTrans" cxnId="{109D1962-0202-4A13-B4E7-73C871FFE8E4}">
      <dgm:prSet/>
      <dgm:spPr/>
      <dgm:t>
        <a:bodyPr/>
        <a:lstStyle/>
        <a:p>
          <a:endParaRPr lang="cs-CZ"/>
        </a:p>
      </dgm:t>
    </dgm:pt>
    <dgm:pt modelId="{9F2558F6-4C77-4864-B567-293D30EB2DA9}">
      <dgm:prSet phldrT="[Text]"/>
      <dgm:spPr/>
      <dgm:t>
        <a:bodyPr/>
        <a:lstStyle/>
        <a:p>
          <a:r>
            <a:rPr lang="cs-CZ" dirty="0" smtClean="0"/>
            <a:t>S oceánem spojeno průlivem</a:t>
          </a:r>
          <a:endParaRPr lang="cs-CZ" dirty="0"/>
        </a:p>
      </dgm:t>
    </dgm:pt>
    <dgm:pt modelId="{A287AF3D-69C9-4945-BB5A-EA14F95ECCD2}" type="parTrans" cxnId="{47CA9AD1-AE4B-4B1C-AA24-ABC14B0E16E3}">
      <dgm:prSet/>
      <dgm:spPr/>
      <dgm:t>
        <a:bodyPr/>
        <a:lstStyle/>
        <a:p>
          <a:endParaRPr lang="cs-CZ"/>
        </a:p>
      </dgm:t>
    </dgm:pt>
    <dgm:pt modelId="{8D96A405-BFD8-4C49-A172-888551D52F7B}" type="sibTrans" cxnId="{47CA9AD1-AE4B-4B1C-AA24-ABC14B0E16E3}">
      <dgm:prSet/>
      <dgm:spPr/>
      <dgm:t>
        <a:bodyPr/>
        <a:lstStyle/>
        <a:p>
          <a:endParaRPr lang="cs-CZ"/>
        </a:p>
      </dgm:t>
    </dgm:pt>
    <dgm:pt modelId="{5BE16C97-E711-423F-B38C-46D096F86B61}">
      <dgm:prSet phldrT="[Text]"/>
      <dgm:spPr/>
      <dgm:t>
        <a:bodyPr/>
        <a:lstStyle/>
        <a:p>
          <a:r>
            <a:rPr lang="cs-CZ" dirty="0" smtClean="0"/>
            <a:t>okrajové</a:t>
          </a:r>
          <a:endParaRPr lang="cs-CZ" dirty="0"/>
        </a:p>
      </dgm:t>
    </dgm:pt>
    <dgm:pt modelId="{D5A9A908-A2BC-46E2-B00E-0C158353995D}" type="parTrans" cxnId="{A0049C54-A5C3-40AD-B1AC-5161F445C45E}">
      <dgm:prSet/>
      <dgm:spPr/>
      <dgm:t>
        <a:bodyPr/>
        <a:lstStyle/>
        <a:p>
          <a:endParaRPr lang="cs-CZ"/>
        </a:p>
      </dgm:t>
    </dgm:pt>
    <dgm:pt modelId="{4A34AACB-7F40-4DE8-9F95-46B4CE0EEF89}" type="sibTrans" cxnId="{A0049C54-A5C3-40AD-B1AC-5161F445C45E}">
      <dgm:prSet/>
      <dgm:spPr/>
      <dgm:t>
        <a:bodyPr/>
        <a:lstStyle/>
        <a:p>
          <a:endParaRPr lang="cs-CZ"/>
        </a:p>
      </dgm:t>
    </dgm:pt>
    <dgm:pt modelId="{26EDA830-E466-4218-A85B-994B67002B83}">
      <dgm:prSet phldrT="[Text]"/>
      <dgm:spPr/>
      <dgm:t>
        <a:bodyPr/>
        <a:lstStyle/>
        <a:p>
          <a:r>
            <a:rPr lang="cs-CZ" dirty="0" smtClean="0"/>
            <a:t>Volné spojení s oceánem</a:t>
          </a:r>
          <a:endParaRPr lang="cs-CZ" dirty="0"/>
        </a:p>
      </dgm:t>
    </dgm:pt>
    <dgm:pt modelId="{DA1F24B9-8D24-46F0-97B0-A17982198EC5}" type="parTrans" cxnId="{17434010-3E80-417B-9E2F-AAA4EB1BA741}">
      <dgm:prSet/>
      <dgm:spPr/>
      <dgm:t>
        <a:bodyPr/>
        <a:lstStyle/>
        <a:p>
          <a:endParaRPr lang="cs-CZ"/>
        </a:p>
      </dgm:t>
    </dgm:pt>
    <dgm:pt modelId="{4EE8ADF9-E04B-41E5-BFEA-BDFDB71A6837}" type="sibTrans" cxnId="{17434010-3E80-417B-9E2F-AAA4EB1BA741}">
      <dgm:prSet/>
      <dgm:spPr/>
      <dgm:t>
        <a:bodyPr/>
        <a:lstStyle/>
        <a:p>
          <a:endParaRPr lang="cs-CZ"/>
        </a:p>
      </dgm:t>
    </dgm:pt>
    <dgm:pt modelId="{267573AE-15A3-40E0-AEE6-2B3E3CCF1CDE}">
      <dgm:prSet phldrT="[Text]"/>
      <dgm:spPr/>
      <dgm:t>
        <a:bodyPr/>
        <a:lstStyle/>
        <a:p>
          <a:r>
            <a:rPr lang="cs-CZ" dirty="0" smtClean="0"/>
            <a:t>Například Arabské moře</a:t>
          </a:r>
          <a:endParaRPr lang="cs-CZ" dirty="0"/>
        </a:p>
      </dgm:t>
    </dgm:pt>
    <dgm:pt modelId="{32F091A1-CD30-421B-98A5-E1C1B23B6004}" type="parTrans" cxnId="{FE732157-8433-4AB5-82F1-63850C6348F6}">
      <dgm:prSet/>
      <dgm:spPr/>
      <dgm:t>
        <a:bodyPr/>
        <a:lstStyle/>
        <a:p>
          <a:endParaRPr lang="cs-CZ"/>
        </a:p>
      </dgm:t>
    </dgm:pt>
    <dgm:pt modelId="{0387A55F-1865-45FE-A2FB-1E2E156801CF}" type="sibTrans" cxnId="{FE732157-8433-4AB5-82F1-63850C6348F6}">
      <dgm:prSet/>
      <dgm:spPr/>
      <dgm:t>
        <a:bodyPr/>
        <a:lstStyle/>
        <a:p>
          <a:endParaRPr lang="cs-CZ"/>
        </a:p>
      </dgm:t>
    </dgm:pt>
    <dgm:pt modelId="{E249A444-A374-4AF2-9912-CED92AB07554}" type="pres">
      <dgm:prSet presAssocID="{107FBAD8-BAA9-4438-9DB2-CBC9BBDB645A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22DCC58F-F6DB-4360-B678-8D22C6AFD573}" type="pres">
      <dgm:prSet presAssocID="{1169FF92-E8EC-4F94-AA56-F5250A865D7B}" presName="posSpace" presStyleCnt="0"/>
      <dgm:spPr/>
    </dgm:pt>
    <dgm:pt modelId="{F5A9EC20-1B46-4E1A-9910-78F056588BA4}" type="pres">
      <dgm:prSet presAssocID="{1169FF92-E8EC-4F94-AA56-F5250A865D7B}" presName="vertFlow" presStyleCnt="0"/>
      <dgm:spPr/>
    </dgm:pt>
    <dgm:pt modelId="{D61F118E-EBEC-4E07-93A0-FF6C40971CB7}" type="pres">
      <dgm:prSet presAssocID="{1169FF92-E8EC-4F94-AA56-F5250A865D7B}" presName="topSpace" presStyleCnt="0"/>
      <dgm:spPr/>
    </dgm:pt>
    <dgm:pt modelId="{898F2679-68C6-42A6-B366-2774F22A4898}" type="pres">
      <dgm:prSet presAssocID="{1169FF92-E8EC-4F94-AA56-F5250A865D7B}" presName="firstComp" presStyleCnt="0"/>
      <dgm:spPr/>
    </dgm:pt>
    <dgm:pt modelId="{564186E2-742D-4E2E-9972-03DD6F3EE31A}" type="pres">
      <dgm:prSet presAssocID="{1169FF92-E8EC-4F94-AA56-F5250A865D7B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C80E3D93-B819-40CB-8D1E-39645FC82F84}" type="pres">
      <dgm:prSet presAssocID="{1169FF92-E8EC-4F94-AA56-F5250A865D7B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6CBFCF-A643-48C1-88BA-FBB431361781}" type="pres">
      <dgm:prSet presAssocID="{9F2558F6-4C77-4864-B567-293D30EB2DA9}" presName="comp" presStyleCnt="0"/>
      <dgm:spPr/>
    </dgm:pt>
    <dgm:pt modelId="{D2C1C0D0-2AB2-4985-B4AC-9161F61E3090}" type="pres">
      <dgm:prSet presAssocID="{9F2558F6-4C77-4864-B567-293D30EB2DA9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0A096270-E665-41EF-859C-EB66AEDF1349}" type="pres">
      <dgm:prSet presAssocID="{9F2558F6-4C77-4864-B567-293D30EB2DA9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D1E8F2-0172-4DCF-89F2-729A48918A38}" type="pres">
      <dgm:prSet presAssocID="{1169FF92-E8EC-4F94-AA56-F5250A865D7B}" presName="negSpace" presStyleCnt="0"/>
      <dgm:spPr/>
    </dgm:pt>
    <dgm:pt modelId="{D72FF089-D6DA-4587-8BBA-6D0F8DC98A46}" type="pres">
      <dgm:prSet presAssocID="{1169FF92-E8EC-4F94-AA56-F5250A865D7B}" presName="circle" presStyleLbl="node1" presStyleIdx="0" presStyleCnt="2"/>
      <dgm:spPr/>
      <dgm:t>
        <a:bodyPr/>
        <a:lstStyle/>
        <a:p>
          <a:endParaRPr lang="cs-CZ"/>
        </a:p>
      </dgm:t>
    </dgm:pt>
    <dgm:pt modelId="{ED18E0FB-5E44-4F2F-A111-202E8C9791FC}" type="pres">
      <dgm:prSet presAssocID="{D9D06C5C-5B94-4284-B927-296482BD87B1}" presName="transSpace" presStyleCnt="0"/>
      <dgm:spPr/>
    </dgm:pt>
    <dgm:pt modelId="{6BAF1E1E-51FC-4F65-ADEC-7D6AA8E5280D}" type="pres">
      <dgm:prSet presAssocID="{5BE16C97-E711-423F-B38C-46D096F86B61}" presName="posSpace" presStyleCnt="0"/>
      <dgm:spPr/>
    </dgm:pt>
    <dgm:pt modelId="{E0532B6A-66B4-4130-9A56-B46CF30D55CA}" type="pres">
      <dgm:prSet presAssocID="{5BE16C97-E711-423F-B38C-46D096F86B61}" presName="vertFlow" presStyleCnt="0"/>
      <dgm:spPr/>
    </dgm:pt>
    <dgm:pt modelId="{9C2C9C01-2318-435C-A9C5-B9469619C847}" type="pres">
      <dgm:prSet presAssocID="{5BE16C97-E711-423F-B38C-46D096F86B61}" presName="topSpace" presStyleCnt="0"/>
      <dgm:spPr/>
    </dgm:pt>
    <dgm:pt modelId="{4E51B95D-7AEC-4EC2-82BE-00607348712C}" type="pres">
      <dgm:prSet presAssocID="{5BE16C97-E711-423F-B38C-46D096F86B61}" presName="firstComp" presStyleCnt="0"/>
      <dgm:spPr/>
    </dgm:pt>
    <dgm:pt modelId="{90D75532-AA2D-4A5C-B172-1529FCF69767}" type="pres">
      <dgm:prSet presAssocID="{5BE16C97-E711-423F-B38C-46D096F86B61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CA61BB4E-7729-431B-9E52-DFD24930EB73}" type="pres">
      <dgm:prSet presAssocID="{5BE16C97-E711-423F-B38C-46D096F86B61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FC2087-B1BB-46DD-804A-29A08BB55E25}" type="pres">
      <dgm:prSet presAssocID="{267573AE-15A3-40E0-AEE6-2B3E3CCF1CDE}" presName="comp" presStyleCnt="0"/>
      <dgm:spPr/>
    </dgm:pt>
    <dgm:pt modelId="{78B06F08-FD8D-4317-8162-BD6743819F69}" type="pres">
      <dgm:prSet presAssocID="{267573AE-15A3-40E0-AEE6-2B3E3CCF1CDE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F3D52A9D-94CC-4DAC-9BF6-7333BD82FBEF}" type="pres">
      <dgm:prSet presAssocID="{267573AE-15A3-40E0-AEE6-2B3E3CCF1CDE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1C4FE3-4266-4C22-9043-C8C69D06A528}" type="pres">
      <dgm:prSet presAssocID="{5BE16C97-E711-423F-B38C-46D096F86B61}" presName="negSpace" presStyleCnt="0"/>
      <dgm:spPr/>
    </dgm:pt>
    <dgm:pt modelId="{67E447F5-0619-4B29-9936-A33EB99F9280}" type="pres">
      <dgm:prSet presAssocID="{5BE16C97-E711-423F-B38C-46D096F86B61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47CA9AD1-AE4B-4B1C-AA24-ABC14B0E16E3}" srcId="{1169FF92-E8EC-4F94-AA56-F5250A865D7B}" destId="{9F2558F6-4C77-4864-B567-293D30EB2DA9}" srcOrd="1" destOrd="0" parTransId="{A287AF3D-69C9-4945-BB5A-EA14F95ECCD2}" sibTransId="{8D96A405-BFD8-4C49-A172-888551D52F7B}"/>
    <dgm:cxn modelId="{77696B65-ED7B-4602-9923-2A3A1F162B82}" type="presOf" srcId="{5E3B1F3C-ED16-4C1F-BAC3-A5B54DE7903B}" destId="{C80E3D93-B819-40CB-8D1E-39645FC82F84}" srcOrd="1" destOrd="0" presId="urn:microsoft.com/office/officeart/2005/8/layout/hList9"/>
    <dgm:cxn modelId="{64D66D6E-8DE7-46AF-A38C-3518F36532AB}" type="presOf" srcId="{26EDA830-E466-4218-A85B-994B67002B83}" destId="{CA61BB4E-7729-431B-9E52-DFD24930EB73}" srcOrd="1" destOrd="0" presId="urn:microsoft.com/office/officeart/2005/8/layout/hList9"/>
    <dgm:cxn modelId="{2FDA2582-6441-4DE0-86D6-3FA26DE1DF2E}" type="presOf" srcId="{26EDA830-E466-4218-A85B-994B67002B83}" destId="{90D75532-AA2D-4A5C-B172-1529FCF69767}" srcOrd="0" destOrd="0" presId="urn:microsoft.com/office/officeart/2005/8/layout/hList9"/>
    <dgm:cxn modelId="{A0049C54-A5C3-40AD-B1AC-5161F445C45E}" srcId="{107FBAD8-BAA9-4438-9DB2-CBC9BBDB645A}" destId="{5BE16C97-E711-423F-B38C-46D096F86B61}" srcOrd="1" destOrd="0" parTransId="{D5A9A908-A2BC-46E2-B00E-0C158353995D}" sibTransId="{4A34AACB-7F40-4DE8-9F95-46B4CE0EEF89}"/>
    <dgm:cxn modelId="{9DEA89F5-E910-49B7-AC03-F7A39733818A}" type="presOf" srcId="{1169FF92-E8EC-4F94-AA56-F5250A865D7B}" destId="{D72FF089-D6DA-4587-8BBA-6D0F8DC98A46}" srcOrd="0" destOrd="0" presId="urn:microsoft.com/office/officeart/2005/8/layout/hList9"/>
    <dgm:cxn modelId="{17434010-3E80-417B-9E2F-AAA4EB1BA741}" srcId="{5BE16C97-E711-423F-B38C-46D096F86B61}" destId="{26EDA830-E466-4218-A85B-994B67002B83}" srcOrd="0" destOrd="0" parTransId="{DA1F24B9-8D24-46F0-97B0-A17982198EC5}" sibTransId="{4EE8ADF9-E04B-41E5-BFEA-BDFDB71A6837}"/>
    <dgm:cxn modelId="{CACC4D39-1E6A-4874-AE16-E900377FFEDB}" type="presOf" srcId="{9F2558F6-4C77-4864-B567-293D30EB2DA9}" destId="{D2C1C0D0-2AB2-4985-B4AC-9161F61E3090}" srcOrd="0" destOrd="0" presId="urn:microsoft.com/office/officeart/2005/8/layout/hList9"/>
    <dgm:cxn modelId="{799EF933-7C05-4EB6-8E45-B9A156B97F5D}" type="presOf" srcId="{9F2558F6-4C77-4864-B567-293D30EB2DA9}" destId="{0A096270-E665-41EF-859C-EB66AEDF1349}" srcOrd="1" destOrd="0" presId="urn:microsoft.com/office/officeart/2005/8/layout/hList9"/>
    <dgm:cxn modelId="{109D1962-0202-4A13-B4E7-73C871FFE8E4}" srcId="{1169FF92-E8EC-4F94-AA56-F5250A865D7B}" destId="{5E3B1F3C-ED16-4C1F-BAC3-A5B54DE7903B}" srcOrd="0" destOrd="0" parTransId="{6C68DEC4-5BAE-4F4A-BE29-61EB206F9A56}" sibTransId="{899E9D19-8318-45D1-B13F-F708E89104B8}"/>
    <dgm:cxn modelId="{213F98D1-25C5-4F97-9AD3-3280AAA198CB}" srcId="{107FBAD8-BAA9-4438-9DB2-CBC9BBDB645A}" destId="{1169FF92-E8EC-4F94-AA56-F5250A865D7B}" srcOrd="0" destOrd="0" parTransId="{C40418BB-6520-47B8-9556-2D4FA2D68749}" sibTransId="{D9D06C5C-5B94-4284-B927-296482BD87B1}"/>
    <dgm:cxn modelId="{7E5BC592-D751-44F7-B740-B3A619D7EC2A}" type="presOf" srcId="{5BE16C97-E711-423F-B38C-46D096F86B61}" destId="{67E447F5-0619-4B29-9936-A33EB99F9280}" srcOrd="0" destOrd="0" presId="urn:microsoft.com/office/officeart/2005/8/layout/hList9"/>
    <dgm:cxn modelId="{A0700DF6-4E0B-4C43-ABAA-23691966C761}" type="presOf" srcId="{5E3B1F3C-ED16-4C1F-BAC3-A5B54DE7903B}" destId="{564186E2-742D-4E2E-9972-03DD6F3EE31A}" srcOrd="0" destOrd="0" presId="urn:microsoft.com/office/officeart/2005/8/layout/hList9"/>
    <dgm:cxn modelId="{FE732157-8433-4AB5-82F1-63850C6348F6}" srcId="{5BE16C97-E711-423F-B38C-46D096F86B61}" destId="{267573AE-15A3-40E0-AEE6-2B3E3CCF1CDE}" srcOrd="1" destOrd="0" parTransId="{32F091A1-CD30-421B-98A5-E1C1B23B6004}" sibTransId="{0387A55F-1865-45FE-A2FB-1E2E156801CF}"/>
    <dgm:cxn modelId="{DBEDF875-CCC2-47C1-8B34-938C133C006F}" type="presOf" srcId="{107FBAD8-BAA9-4438-9DB2-CBC9BBDB645A}" destId="{E249A444-A374-4AF2-9912-CED92AB07554}" srcOrd="0" destOrd="0" presId="urn:microsoft.com/office/officeart/2005/8/layout/hList9"/>
    <dgm:cxn modelId="{9ECAC848-A1A6-48FC-8FFA-8DD1256E8C00}" type="presOf" srcId="{267573AE-15A3-40E0-AEE6-2B3E3CCF1CDE}" destId="{F3D52A9D-94CC-4DAC-9BF6-7333BD82FBEF}" srcOrd="1" destOrd="0" presId="urn:microsoft.com/office/officeart/2005/8/layout/hList9"/>
    <dgm:cxn modelId="{5DF5D0DB-B22F-4073-8FC5-5883A4D46403}" type="presOf" srcId="{267573AE-15A3-40E0-AEE6-2B3E3CCF1CDE}" destId="{78B06F08-FD8D-4317-8162-BD6743819F69}" srcOrd="0" destOrd="0" presId="urn:microsoft.com/office/officeart/2005/8/layout/hList9"/>
    <dgm:cxn modelId="{F400A57E-1F50-44F8-BCB4-C4A16D2B2A2A}" type="presParOf" srcId="{E249A444-A374-4AF2-9912-CED92AB07554}" destId="{22DCC58F-F6DB-4360-B678-8D22C6AFD573}" srcOrd="0" destOrd="0" presId="urn:microsoft.com/office/officeart/2005/8/layout/hList9"/>
    <dgm:cxn modelId="{89C3FB2E-BCD5-49B0-B492-080AB0631042}" type="presParOf" srcId="{E249A444-A374-4AF2-9912-CED92AB07554}" destId="{F5A9EC20-1B46-4E1A-9910-78F056588BA4}" srcOrd="1" destOrd="0" presId="urn:microsoft.com/office/officeart/2005/8/layout/hList9"/>
    <dgm:cxn modelId="{699F27A4-E36D-4505-AF46-6AD371C90D4E}" type="presParOf" srcId="{F5A9EC20-1B46-4E1A-9910-78F056588BA4}" destId="{D61F118E-EBEC-4E07-93A0-FF6C40971CB7}" srcOrd="0" destOrd="0" presId="urn:microsoft.com/office/officeart/2005/8/layout/hList9"/>
    <dgm:cxn modelId="{20663E26-64DB-4C43-9B7F-19074E9C2F56}" type="presParOf" srcId="{F5A9EC20-1B46-4E1A-9910-78F056588BA4}" destId="{898F2679-68C6-42A6-B366-2774F22A4898}" srcOrd="1" destOrd="0" presId="urn:microsoft.com/office/officeart/2005/8/layout/hList9"/>
    <dgm:cxn modelId="{3BBA8A02-1FC3-41FF-A34F-022985DD7934}" type="presParOf" srcId="{898F2679-68C6-42A6-B366-2774F22A4898}" destId="{564186E2-742D-4E2E-9972-03DD6F3EE31A}" srcOrd="0" destOrd="0" presId="urn:microsoft.com/office/officeart/2005/8/layout/hList9"/>
    <dgm:cxn modelId="{788FB7F0-A230-44EC-8760-CB19689B22FE}" type="presParOf" srcId="{898F2679-68C6-42A6-B366-2774F22A4898}" destId="{C80E3D93-B819-40CB-8D1E-39645FC82F84}" srcOrd="1" destOrd="0" presId="urn:microsoft.com/office/officeart/2005/8/layout/hList9"/>
    <dgm:cxn modelId="{02F3B77A-DB1C-4A30-A88B-5FB65BD02366}" type="presParOf" srcId="{F5A9EC20-1B46-4E1A-9910-78F056588BA4}" destId="{1A6CBFCF-A643-48C1-88BA-FBB431361781}" srcOrd="2" destOrd="0" presId="urn:microsoft.com/office/officeart/2005/8/layout/hList9"/>
    <dgm:cxn modelId="{49552CDD-F996-4021-BA0E-8DFEDDD8E8C0}" type="presParOf" srcId="{1A6CBFCF-A643-48C1-88BA-FBB431361781}" destId="{D2C1C0D0-2AB2-4985-B4AC-9161F61E3090}" srcOrd="0" destOrd="0" presId="urn:microsoft.com/office/officeart/2005/8/layout/hList9"/>
    <dgm:cxn modelId="{BA4462C0-AA18-4B10-BE45-B5CD076D0878}" type="presParOf" srcId="{1A6CBFCF-A643-48C1-88BA-FBB431361781}" destId="{0A096270-E665-41EF-859C-EB66AEDF1349}" srcOrd="1" destOrd="0" presId="urn:microsoft.com/office/officeart/2005/8/layout/hList9"/>
    <dgm:cxn modelId="{F58B25A2-D172-480A-A23B-BB92922BABB1}" type="presParOf" srcId="{E249A444-A374-4AF2-9912-CED92AB07554}" destId="{26D1E8F2-0172-4DCF-89F2-729A48918A38}" srcOrd="2" destOrd="0" presId="urn:microsoft.com/office/officeart/2005/8/layout/hList9"/>
    <dgm:cxn modelId="{CC7365A0-E7D3-4CC0-9265-EC940EF11D9A}" type="presParOf" srcId="{E249A444-A374-4AF2-9912-CED92AB07554}" destId="{D72FF089-D6DA-4587-8BBA-6D0F8DC98A46}" srcOrd="3" destOrd="0" presId="urn:microsoft.com/office/officeart/2005/8/layout/hList9"/>
    <dgm:cxn modelId="{30EA2483-7303-46CC-8675-65CF1D14DB21}" type="presParOf" srcId="{E249A444-A374-4AF2-9912-CED92AB07554}" destId="{ED18E0FB-5E44-4F2F-A111-202E8C9791FC}" srcOrd="4" destOrd="0" presId="urn:microsoft.com/office/officeart/2005/8/layout/hList9"/>
    <dgm:cxn modelId="{9C42BD13-D7BA-43A3-8C57-6D76EDA66E99}" type="presParOf" srcId="{E249A444-A374-4AF2-9912-CED92AB07554}" destId="{6BAF1E1E-51FC-4F65-ADEC-7D6AA8E5280D}" srcOrd="5" destOrd="0" presId="urn:microsoft.com/office/officeart/2005/8/layout/hList9"/>
    <dgm:cxn modelId="{E31BF044-D84B-43EA-8B46-8402512C6276}" type="presParOf" srcId="{E249A444-A374-4AF2-9912-CED92AB07554}" destId="{E0532B6A-66B4-4130-9A56-B46CF30D55CA}" srcOrd="6" destOrd="0" presId="urn:microsoft.com/office/officeart/2005/8/layout/hList9"/>
    <dgm:cxn modelId="{3F4A6AB4-731B-4D25-8B9E-E086DFA101EA}" type="presParOf" srcId="{E0532B6A-66B4-4130-9A56-B46CF30D55CA}" destId="{9C2C9C01-2318-435C-A9C5-B9469619C847}" srcOrd="0" destOrd="0" presId="urn:microsoft.com/office/officeart/2005/8/layout/hList9"/>
    <dgm:cxn modelId="{0AC54796-18A6-4274-8301-E15720896C41}" type="presParOf" srcId="{E0532B6A-66B4-4130-9A56-B46CF30D55CA}" destId="{4E51B95D-7AEC-4EC2-82BE-00607348712C}" srcOrd="1" destOrd="0" presId="urn:microsoft.com/office/officeart/2005/8/layout/hList9"/>
    <dgm:cxn modelId="{0517F85A-858F-4F3C-B289-5E072EBEC0E8}" type="presParOf" srcId="{4E51B95D-7AEC-4EC2-82BE-00607348712C}" destId="{90D75532-AA2D-4A5C-B172-1529FCF69767}" srcOrd="0" destOrd="0" presId="urn:microsoft.com/office/officeart/2005/8/layout/hList9"/>
    <dgm:cxn modelId="{3AA3FE79-B3C5-4B96-9CEB-47002A32A173}" type="presParOf" srcId="{4E51B95D-7AEC-4EC2-82BE-00607348712C}" destId="{CA61BB4E-7729-431B-9E52-DFD24930EB73}" srcOrd="1" destOrd="0" presId="urn:microsoft.com/office/officeart/2005/8/layout/hList9"/>
    <dgm:cxn modelId="{813FA6A8-AF38-4066-90C6-53D131E558CB}" type="presParOf" srcId="{E0532B6A-66B4-4130-9A56-B46CF30D55CA}" destId="{AFFC2087-B1BB-46DD-804A-29A08BB55E25}" srcOrd="2" destOrd="0" presId="urn:microsoft.com/office/officeart/2005/8/layout/hList9"/>
    <dgm:cxn modelId="{1DF6C9CF-8354-4BBA-A720-4D6F13C7AE88}" type="presParOf" srcId="{AFFC2087-B1BB-46DD-804A-29A08BB55E25}" destId="{78B06F08-FD8D-4317-8162-BD6743819F69}" srcOrd="0" destOrd="0" presId="urn:microsoft.com/office/officeart/2005/8/layout/hList9"/>
    <dgm:cxn modelId="{38A15FCB-EEFC-49F6-BB68-7E1CFE40BCDE}" type="presParOf" srcId="{AFFC2087-B1BB-46DD-804A-29A08BB55E25}" destId="{F3D52A9D-94CC-4DAC-9BF6-7333BD82FBEF}" srcOrd="1" destOrd="0" presId="urn:microsoft.com/office/officeart/2005/8/layout/hList9"/>
    <dgm:cxn modelId="{EDE1D9AF-40BA-40B0-B432-626DA5579948}" type="presParOf" srcId="{E249A444-A374-4AF2-9912-CED92AB07554}" destId="{451C4FE3-4266-4C22-9043-C8C69D06A528}" srcOrd="7" destOrd="0" presId="urn:microsoft.com/office/officeart/2005/8/layout/hList9"/>
    <dgm:cxn modelId="{CD9341C6-A8B2-4BF8-AFE9-C9475647A659}" type="presParOf" srcId="{E249A444-A374-4AF2-9912-CED92AB07554}" destId="{67E447F5-0619-4B29-9936-A33EB99F9280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9544E4-1190-46A3-AA46-07A68B9236D3}" type="doc">
      <dgm:prSet loTypeId="urn:microsoft.com/office/officeart/2005/8/layout/vList2" loCatId="list" qsTypeId="urn:microsoft.com/office/officeart/2005/8/quickstyle/simple1#3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648E5008-AB57-4169-9BEA-52BDFC27E19D}">
      <dgm:prSet phldrT="[Text]"/>
      <dgm:spPr/>
      <dgm:t>
        <a:bodyPr/>
        <a:lstStyle/>
        <a:p>
          <a:r>
            <a:rPr lang="cs-CZ" dirty="0" smtClean="0"/>
            <a:t>Poloostrov</a:t>
          </a:r>
          <a:endParaRPr lang="cs-CZ" dirty="0"/>
        </a:p>
      </dgm:t>
    </dgm:pt>
    <dgm:pt modelId="{DCBCC526-0D69-4892-AFDB-1224DA9FA639}" type="parTrans" cxnId="{B9BD852E-B5AF-413E-A8BB-7AC134F74A5F}">
      <dgm:prSet/>
      <dgm:spPr/>
      <dgm:t>
        <a:bodyPr/>
        <a:lstStyle/>
        <a:p>
          <a:endParaRPr lang="cs-CZ"/>
        </a:p>
      </dgm:t>
    </dgm:pt>
    <dgm:pt modelId="{4A0CFC04-8AC6-4D64-9014-0569B0553E03}" type="sibTrans" cxnId="{B9BD852E-B5AF-413E-A8BB-7AC134F74A5F}">
      <dgm:prSet/>
      <dgm:spPr/>
      <dgm:t>
        <a:bodyPr/>
        <a:lstStyle/>
        <a:p>
          <a:endParaRPr lang="cs-CZ"/>
        </a:p>
      </dgm:t>
    </dgm:pt>
    <dgm:pt modelId="{507C2728-B1EA-4AAD-9B4F-0E82D8CE6DD3}">
      <dgm:prSet phldrT="[Text]"/>
      <dgm:spPr/>
      <dgm:t>
        <a:bodyPr/>
        <a:lstStyle/>
        <a:p>
          <a:r>
            <a:rPr lang="cs-CZ" dirty="0" smtClean="0"/>
            <a:t>Část pevniny vybíhající do moře, oceánu</a:t>
          </a:r>
          <a:endParaRPr lang="cs-CZ" dirty="0"/>
        </a:p>
      </dgm:t>
    </dgm:pt>
    <dgm:pt modelId="{5A17D3BD-31CB-4732-95E5-01ECF3DB4059}" type="parTrans" cxnId="{3E38595B-4B53-4E66-905E-C3808F64D77C}">
      <dgm:prSet/>
      <dgm:spPr/>
      <dgm:t>
        <a:bodyPr/>
        <a:lstStyle/>
        <a:p>
          <a:endParaRPr lang="cs-CZ"/>
        </a:p>
      </dgm:t>
    </dgm:pt>
    <dgm:pt modelId="{75A1692F-6892-405F-B347-42EFAC2A617B}" type="sibTrans" cxnId="{3E38595B-4B53-4E66-905E-C3808F64D77C}">
      <dgm:prSet/>
      <dgm:spPr/>
      <dgm:t>
        <a:bodyPr/>
        <a:lstStyle/>
        <a:p>
          <a:endParaRPr lang="cs-CZ"/>
        </a:p>
      </dgm:t>
    </dgm:pt>
    <dgm:pt modelId="{6D4F6680-B2DD-46B3-BE95-FFD62281E2B8}">
      <dgm:prSet phldrT="[Text]"/>
      <dgm:spPr/>
      <dgm:t>
        <a:bodyPr/>
        <a:lstStyle/>
        <a:p>
          <a:r>
            <a:rPr lang="cs-CZ" dirty="0" smtClean="0"/>
            <a:t>Záliv </a:t>
          </a:r>
          <a:endParaRPr lang="cs-CZ" dirty="0"/>
        </a:p>
      </dgm:t>
    </dgm:pt>
    <dgm:pt modelId="{BF512414-A0B7-4F91-8158-F87AFFF82043}" type="parTrans" cxnId="{83AB2150-2EDC-48BA-989A-E2C6865DC95E}">
      <dgm:prSet/>
      <dgm:spPr/>
      <dgm:t>
        <a:bodyPr/>
        <a:lstStyle/>
        <a:p>
          <a:endParaRPr lang="cs-CZ"/>
        </a:p>
      </dgm:t>
    </dgm:pt>
    <dgm:pt modelId="{62BA5ECA-64C9-4247-A010-73058782948F}" type="sibTrans" cxnId="{83AB2150-2EDC-48BA-989A-E2C6865DC95E}">
      <dgm:prSet/>
      <dgm:spPr/>
      <dgm:t>
        <a:bodyPr/>
        <a:lstStyle/>
        <a:p>
          <a:endParaRPr lang="cs-CZ"/>
        </a:p>
      </dgm:t>
    </dgm:pt>
    <dgm:pt modelId="{0AC2CAC5-3CE7-4C44-B8F8-777065FDE82B}">
      <dgm:prSet phldrT="[Text]"/>
      <dgm:spPr/>
      <dgm:t>
        <a:bodyPr/>
        <a:lstStyle/>
        <a:p>
          <a:r>
            <a:rPr lang="cs-CZ" dirty="0" smtClean="0"/>
            <a:t>Část moře vnikajícího do pevniny</a:t>
          </a:r>
          <a:endParaRPr lang="cs-CZ" dirty="0"/>
        </a:p>
      </dgm:t>
    </dgm:pt>
    <dgm:pt modelId="{E4878735-681C-4AB3-B3D2-8EC484E73F8B}" type="parTrans" cxnId="{BDB32F45-DB5A-45BD-8B2B-6C111BFB897F}">
      <dgm:prSet/>
      <dgm:spPr/>
      <dgm:t>
        <a:bodyPr/>
        <a:lstStyle/>
        <a:p>
          <a:endParaRPr lang="cs-CZ"/>
        </a:p>
      </dgm:t>
    </dgm:pt>
    <dgm:pt modelId="{133FE7AB-5E67-4A5F-A6CE-BDFFE6A91326}" type="sibTrans" cxnId="{BDB32F45-DB5A-45BD-8B2B-6C111BFB897F}">
      <dgm:prSet/>
      <dgm:spPr/>
      <dgm:t>
        <a:bodyPr/>
        <a:lstStyle/>
        <a:p>
          <a:endParaRPr lang="cs-CZ"/>
        </a:p>
      </dgm:t>
    </dgm:pt>
    <dgm:pt modelId="{B6EC4B47-E59F-4045-8C16-5C16F087C258}" type="pres">
      <dgm:prSet presAssocID="{F59544E4-1190-46A3-AA46-07A68B9236D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6C367D-D342-4C74-A7C5-8E5EF848637C}" type="pres">
      <dgm:prSet presAssocID="{648E5008-AB57-4169-9BEA-52BDFC27E19D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B115DE-4853-49F2-9B88-AFBE27F08622}" type="pres">
      <dgm:prSet presAssocID="{648E5008-AB57-4169-9BEA-52BDFC27E19D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F1DAD5-95BC-48A8-BCC9-7E817B891049}" type="pres">
      <dgm:prSet presAssocID="{6D4F6680-B2DD-46B3-BE95-FFD62281E2B8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E8F643-CBCB-4B62-99FD-08B8C5631A81}" type="pres">
      <dgm:prSet presAssocID="{6D4F6680-B2DD-46B3-BE95-FFD62281E2B8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B32F45-DB5A-45BD-8B2B-6C111BFB897F}" srcId="{6D4F6680-B2DD-46B3-BE95-FFD62281E2B8}" destId="{0AC2CAC5-3CE7-4C44-B8F8-777065FDE82B}" srcOrd="0" destOrd="0" parTransId="{E4878735-681C-4AB3-B3D2-8EC484E73F8B}" sibTransId="{133FE7AB-5E67-4A5F-A6CE-BDFFE6A91326}"/>
    <dgm:cxn modelId="{0A1AC6F2-47BE-4D59-B4B1-7D270DC80F50}" type="presOf" srcId="{648E5008-AB57-4169-9BEA-52BDFC27E19D}" destId="{996C367D-D342-4C74-A7C5-8E5EF848637C}" srcOrd="0" destOrd="0" presId="urn:microsoft.com/office/officeart/2005/8/layout/vList2"/>
    <dgm:cxn modelId="{3E38595B-4B53-4E66-905E-C3808F64D77C}" srcId="{648E5008-AB57-4169-9BEA-52BDFC27E19D}" destId="{507C2728-B1EA-4AAD-9B4F-0E82D8CE6DD3}" srcOrd="0" destOrd="0" parTransId="{5A17D3BD-31CB-4732-95E5-01ECF3DB4059}" sibTransId="{75A1692F-6892-405F-B347-42EFAC2A617B}"/>
    <dgm:cxn modelId="{9018EDA2-F976-423E-BA56-CE48B023224A}" type="presOf" srcId="{F59544E4-1190-46A3-AA46-07A68B9236D3}" destId="{B6EC4B47-E59F-4045-8C16-5C16F087C258}" srcOrd="0" destOrd="0" presId="urn:microsoft.com/office/officeart/2005/8/layout/vList2"/>
    <dgm:cxn modelId="{B9BD852E-B5AF-413E-A8BB-7AC134F74A5F}" srcId="{F59544E4-1190-46A3-AA46-07A68B9236D3}" destId="{648E5008-AB57-4169-9BEA-52BDFC27E19D}" srcOrd="0" destOrd="0" parTransId="{DCBCC526-0D69-4892-AFDB-1224DA9FA639}" sibTransId="{4A0CFC04-8AC6-4D64-9014-0569B0553E03}"/>
    <dgm:cxn modelId="{83AB2150-2EDC-48BA-989A-E2C6865DC95E}" srcId="{F59544E4-1190-46A3-AA46-07A68B9236D3}" destId="{6D4F6680-B2DD-46B3-BE95-FFD62281E2B8}" srcOrd="1" destOrd="0" parTransId="{BF512414-A0B7-4F91-8158-F87AFFF82043}" sibTransId="{62BA5ECA-64C9-4247-A010-73058782948F}"/>
    <dgm:cxn modelId="{A4FC22A9-2E39-479B-BC43-C344AB8D52BF}" type="presOf" srcId="{0AC2CAC5-3CE7-4C44-B8F8-777065FDE82B}" destId="{78E8F643-CBCB-4B62-99FD-08B8C5631A81}" srcOrd="0" destOrd="0" presId="urn:microsoft.com/office/officeart/2005/8/layout/vList2"/>
    <dgm:cxn modelId="{E1B8248C-404E-4052-8E3F-B8E735A17967}" type="presOf" srcId="{507C2728-B1EA-4AAD-9B4F-0E82D8CE6DD3}" destId="{39B115DE-4853-49F2-9B88-AFBE27F08622}" srcOrd="0" destOrd="0" presId="urn:microsoft.com/office/officeart/2005/8/layout/vList2"/>
    <dgm:cxn modelId="{4BDDACCE-B4AD-447B-8BF4-14D29B0AE612}" type="presOf" srcId="{6D4F6680-B2DD-46B3-BE95-FFD62281E2B8}" destId="{1AF1DAD5-95BC-48A8-BCC9-7E817B891049}" srcOrd="0" destOrd="0" presId="urn:microsoft.com/office/officeart/2005/8/layout/vList2"/>
    <dgm:cxn modelId="{8DAA6661-A1FE-49BD-8F3F-AB95AAA551C4}" type="presParOf" srcId="{B6EC4B47-E59F-4045-8C16-5C16F087C258}" destId="{996C367D-D342-4C74-A7C5-8E5EF848637C}" srcOrd="0" destOrd="0" presId="urn:microsoft.com/office/officeart/2005/8/layout/vList2"/>
    <dgm:cxn modelId="{E5A80CEA-9961-45F1-B470-DFF892FACF3B}" type="presParOf" srcId="{B6EC4B47-E59F-4045-8C16-5C16F087C258}" destId="{39B115DE-4853-49F2-9B88-AFBE27F08622}" srcOrd="1" destOrd="0" presId="urn:microsoft.com/office/officeart/2005/8/layout/vList2"/>
    <dgm:cxn modelId="{FA7D0601-A633-445C-AE48-B7C8EB216D46}" type="presParOf" srcId="{B6EC4B47-E59F-4045-8C16-5C16F087C258}" destId="{1AF1DAD5-95BC-48A8-BCC9-7E817B891049}" srcOrd="2" destOrd="0" presId="urn:microsoft.com/office/officeart/2005/8/layout/vList2"/>
    <dgm:cxn modelId="{5B88DD1C-C010-4FBC-B1D2-5CEC52AFD8F6}" type="presParOf" srcId="{B6EC4B47-E59F-4045-8C16-5C16F087C258}" destId="{78E8F643-CBCB-4B62-99FD-08B8C5631A8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DFBA21-79FA-482E-86FF-2D5BAA992E39}" type="doc">
      <dgm:prSet loTypeId="urn:microsoft.com/office/officeart/2005/8/layout/vList2" loCatId="list" qsTypeId="urn:microsoft.com/office/officeart/2005/8/quickstyle/simple1#4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692E547E-4A0A-4BFF-AB37-A89542C6B08C}">
      <dgm:prSet phldrT="[Text]"/>
      <dgm:spPr/>
      <dgm:t>
        <a:bodyPr/>
        <a:lstStyle/>
        <a:p>
          <a:r>
            <a:rPr lang="cs-CZ" dirty="0" smtClean="0"/>
            <a:t>Ostrov</a:t>
          </a:r>
          <a:endParaRPr lang="cs-CZ" dirty="0"/>
        </a:p>
      </dgm:t>
    </dgm:pt>
    <dgm:pt modelId="{62F27BED-5599-437B-A356-E60B9D599747}" type="parTrans" cxnId="{FBC028D6-3D3F-435A-9194-23E624D49D84}">
      <dgm:prSet/>
      <dgm:spPr/>
      <dgm:t>
        <a:bodyPr/>
        <a:lstStyle/>
        <a:p>
          <a:endParaRPr lang="cs-CZ"/>
        </a:p>
      </dgm:t>
    </dgm:pt>
    <dgm:pt modelId="{FBC0E60F-3AA1-4F76-B9DE-E80E678D5177}" type="sibTrans" cxnId="{FBC028D6-3D3F-435A-9194-23E624D49D84}">
      <dgm:prSet/>
      <dgm:spPr/>
      <dgm:t>
        <a:bodyPr/>
        <a:lstStyle/>
        <a:p>
          <a:endParaRPr lang="cs-CZ"/>
        </a:p>
      </dgm:t>
    </dgm:pt>
    <dgm:pt modelId="{218CFB08-72BA-412C-847F-603FF8F24D0F}">
      <dgm:prSet phldrT="[Text]"/>
      <dgm:spPr/>
      <dgm:t>
        <a:bodyPr/>
        <a:lstStyle/>
        <a:p>
          <a:r>
            <a:rPr lang="cs-CZ" dirty="0" smtClean="0"/>
            <a:t>Část pevniny, obklopená mořem</a:t>
          </a:r>
          <a:endParaRPr lang="cs-CZ" dirty="0"/>
        </a:p>
      </dgm:t>
    </dgm:pt>
    <dgm:pt modelId="{272800D9-89FE-4762-8E7C-4D4605A6D3B1}" type="parTrans" cxnId="{6A985017-C235-4823-8B40-2CBE64791815}">
      <dgm:prSet/>
      <dgm:spPr/>
      <dgm:t>
        <a:bodyPr/>
        <a:lstStyle/>
        <a:p>
          <a:endParaRPr lang="cs-CZ"/>
        </a:p>
      </dgm:t>
    </dgm:pt>
    <dgm:pt modelId="{8F426437-FC87-43EE-8EA1-7D17FF9329DC}" type="sibTrans" cxnId="{6A985017-C235-4823-8B40-2CBE64791815}">
      <dgm:prSet/>
      <dgm:spPr/>
      <dgm:t>
        <a:bodyPr/>
        <a:lstStyle/>
        <a:p>
          <a:endParaRPr lang="cs-CZ"/>
        </a:p>
      </dgm:t>
    </dgm:pt>
    <dgm:pt modelId="{E9AABB4A-FBAD-4E4A-B422-0C66F33DF827}">
      <dgm:prSet phldrT="[Text]"/>
      <dgm:spPr/>
      <dgm:t>
        <a:bodyPr/>
        <a:lstStyle/>
        <a:p>
          <a:r>
            <a:rPr lang="cs-CZ" dirty="0" smtClean="0"/>
            <a:t>Souostroví</a:t>
          </a:r>
          <a:endParaRPr lang="cs-CZ" dirty="0"/>
        </a:p>
      </dgm:t>
    </dgm:pt>
    <dgm:pt modelId="{C18C8C7C-5603-416C-B2D6-C752C8259D1D}" type="parTrans" cxnId="{9E2AC7E4-630F-440F-BE00-63DE888E74A8}">
      <dgm:prSet/>
      <dgm:spPr/>
      <dgm:t>
        <a:bodyPr/>
        <a:lstStyle/>
        <a:p>
          <a:endParaRPr lang="cs-CZ"/>
        </a:p>
      </dgm:t>
    </dgm:pt>
    <dgm:pt modelId="{679EC9BD-3517-44DA-AC03-84463E06276D}" type="sibTrans" cxnId="{9E2AC7E4-630F-440F-BE00-63DE888E74A8}">
      <dgm:prSet/>
      <dgm:spPr/>
      <dgm:t>
        <a:bodyPr/>
        <a:lstStyle/>
        <a:p>
          <a:endParaRPr lang="cs-CZ"/>
        </a:p>
      </dgm:t>
    </dgm:pt>
    <dgm:pt modelId="{8D844A8A-64F1-40F2-8281-1DA2A645B092}">
      <dgm:prSet phldrT="[Text]"/>
      <dgm:spPr/>
      <dgm:t>
        <a:bodyPr/>
        <a:lstStyle/>
        <a:p>
          <a:r>
            <a:rPr lang="cs-CZ" dirty="0" smtClean="0"/>
            <a:t>Skupina ostrovů</a:t>
          </a:r>
          <a:endParaRPr lang="cs-CZ" dirty="0"/>
        </a:p>
      </dgm:t>
    </dgm:pt>
    <dgm:pt modelId="{A79C3D04-A696-43BD-87C5-2AA459336512}" type="parTrans" cxnId="{7F2CB43B-845D-4430-804E-77418162268B}">
      <dgm:prSet/>
      <dgm:spPr/>
      <dgm:t>
        <a:bodyPr/>
        <a:lstStyle/>
        <a:p>
          <a:endParaRPr lang="cs-CZ"/>
        </a:p>
      </dgm:t>
    </dgm:pt>
    <dgm:pt modelId="{8EFB8A9F-3732-4DCB-A643-43D2EAD1F699}" type="sibTrans" cxnId="{7F2CB43B-845D-4430-804E-77418162268B}">
      <dgm:prSet/>
      <dgm:spPr/>
      <dgm:t>
        <a:bodyPr/>
        <a:lstStyle/>
        <a:p>
          <a:endParaRPr lang="cs-CZ"/>
        </a:p>
      </dgm:t>
    </dgm:pt>
    <dgm:pt modelId="{857B4F79-CC39-4319-8A91-7C8EC33FF01D}" type="pres">
      <dgm:prSet presAssocID="{3DDFBA21-79FA-482E-86FF-2D5BAA992E3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32E74C-647D-44AB-B9FB-504151961B43}" type="pres">
      <dgm:prSet presAssocID="{692E547E-4A0A-4BFF-AB37-A89542C6B08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6DAACE-6127-4778-887E-D4B453AA6917}" type="pres">
      <dgm:prSet presAssocID="{692E547E-4A0A-4BFF-AB37-A89542C6B08C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DB43D4-2AB2-4539-804C-E91A48ED6CC5}" type="pres">
      <dgm:prSet presAssocID="{E9AABB4A-FBAD-4E4A-B422-0C66F33DF827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5495F0-7FAA-4D2C-85BC-A51A5578DB13}" type="pres">
      <dgm:prSet presAssocID="{E9AABB4A-FBAD-4E4A-B422-0C66F33DF827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E37C9D-6ADF-4E2C-9CBF-9B416D36F389}" type="presOf" srcId="{3DDFBA21-79FA-482E-86FF-2D5BAA992E39}" destId="{857B4F79-CC39-4319-8A91-7C8EC33FF01D}" srcOrd="0" destOrd="0" presId="urn:microsoft.com/office/officeart/2005/8/layout/vList2"/>
    <dgm:cxn modelId="{0967824A-4B01-4E75-AE6E-3E8F2FB2ABAE}" type="presOf" srcId="{218CFB08-72BA-412C-847F-603FF8F24D0F}" destId="{D36DAACE-6127-4778-887E-D4B453AA6917}" srcOrd="0" destOrd="0" presId="urn:microsoft.com/office/officeart/2005/8/layout/vList2"/>
    <dgm:cxn modelId="{B817DD1E-2FA2-482B-9503-364D00CA5C08}" type="presOf" srcId="{8D844A8A-64F1-40F2-8281-1DA2A645B092}" destId="{795495F0-7FAA-4D2C-85BC-A51A5578DB13}" srcOrd="0" destOrd="0" presId="urn:microsoft.com/office/officeart/2005/8/layout/vList2"/>
    <dgm:cxn modelId="{FBC028D6-3D3F-435A-9194-23E624D49D84}" srcId="{3DDFBA21-79FA-482E-86FF-2D5BAA992E39}" destId="{692E547E-4A0A-4BFF-AB37-A89542C6B08C}" srcOrd="0" destOrd="0" parTransId="{62F27BED-5599-437B-A356-E60B9D599747}" sibTransId="{FBC0E60F-3AA1-4F76-B9DE-E80E678D5177}"/>
    <dgm:cxn modelId="{7F2CB43B-845D-4430-804E-77418162268B}" srcId="{E9AABB4A-FBAD-4E4A-B422-0C66F33DF827}" destId="{8D844A8A-64F1-40F2-8281-1DA2A645B092}" srcOrd="0" destOrd="0" parTransId="{A79C3D04-A696-43BD-87C5-2AA459336512}" sibTransId="{8EFB8A9F-3732-4DCB-A643-43D2EAD1F699}"/>
    <dgm:cxn modelId="{6A985017-C235-4823-8B40-2CBE64791815}" srcId="{692E547E-4A0A-4BFF-AB37-A89542C6B08C}" destId="{218CFB08-72BA-412C-847F-603FF8F24D0F}" srcOrd="0" destOrd="0" parTransId="{272800D9-89FE-4762-8E7C-4D4605A6D3B1}" sibTransId="{8F426437-FC87-43EE-8EA1-7D17FF9329DC}"/>
    <dgm:cxn modelId="{DC083A3C-6879-4F10-BACC-F7E7A213ED38}" type="presOf" srcId="{E9AABB4A-FBAD-4E4A-B422-0C66F33DF827}" destId="{8CDB43D4-2AB2-4539-804C-E91A48ED6CC5}" srcOrd="0" destOrd="0" presId="urn:microsoft.com/office/officeart/2005/8/layout/vList2"/>
    <dgm:cxn modelId="{6ECE290B-4B15-43E5-88BB-66877368774C}" type="presOf" srcId="{692E547E-4A0A-4BFF-AB37-A89542C6B08C}" destId="{2E32E74C-647D-44AB-B9FB-504151961B43}" srcOrd="0" destOrd="0" presId="urn:microsoft.com/office/officeart/2005/8/layout/vList2"/>
    <dgm:cxn modelId="{9E2AC7E4-630F-440F-BE00-63DE888E74A8}" srcId="{3DDFBA21-79FA-482E-86FF-2D5BAA992E39}" destId="{E9AABB4A-FBAD-4E4A-B422-0C66F33DF827}" srcOrd="1" destOrd="0" parTransId="{C18C8C7C-5603-416C-B2D6-C752C8259D1D}" sibTransId="{679EC9BD-3517-44DA-AC03-84463E06276D}"/>
    <dgm:cxn modelId="{E63552E9-C530-4923-8B89-C53220C1BC39}" type="presParOf" srcId="{857B4F79-CC39-4319-8A91-7C8EC33FF01D}" destId="{2E32E74C-647D-44AB-B9FB-504151961B43}" srcOrd="0" destOrd="0" presId="urn:microsoft.com/office/officeart/2005/8/layout/vList2"/>
    <dgm:cxn modelId="{254B2974-5262-4DF7-8B3B-8AB5DA527345}" type="presParOf" srcId="{857B4F79-CC39-4319-8A91-7C8EC33FF01D}" destId="{D36DAACE-6127-4778-887E-D4B453AA6917}" srcOrd="1" destOrd="0" presId="urn:microsoft.com/office/officeart/2005/8/layout/vList2"/>
    <dgm:cxn modelId="{CE008CA7-B27F-478B-ADCD-35477E695563}" type="presParOf" srcId="{857B4F79-CC39-4319-8A91-7C8EC33FF01D}" destId="{8CDB43D4-2AB2-4539-804C-E91A48ED6CC5}" srcOrd="2" destOrd="0" presId="urn:microsoft.com/office/officeart/2005/8/layout/vList2"/>
    <dgm:cxn modelId="{9BBD4DBF-0BAC-4A24-A179-4C635EC572F8}" type="presParOf" srcId="{857B4F79-CC39-4319-8A91-7C8EC33FF01D}" destId="{795495F0-7FAA-4D2C-85BC-A51A5578DB1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57F7B4-8EE8-4C9F-A850-1BF1AF371EEE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0A0302-DCFF-4468-8F70-A0FD3E9BB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1E0C930-5C86-480B-AF61-ADBFF21E9CC0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9252F31-39C3-4A24-8CC0-FC473B21F1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F922D2-E9CF-4970-BA43-CC5CC44DD0E3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2CC843-0B8E-46AD-B1C3-A6C0C3430F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0958B-0628-4F7B-A44B-699EFBF14A11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614D6-4194-46EA-87EE-1F1685900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C9C4-9FC3-41E9-A6C3-4346360CEBEA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94489-0405-4F2C-8E8E-C770824E93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ABB20D3-0AED-43A4-AB49-DFD0E5A04A01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85CFFBB-734C-4C0B-9489-9155D7455B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0078C-4291-419C-AE0C-B6EEC31989E5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610DF-B90B-482B-AEDA-56E930D106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7055FF4-AE99-47F3-9024-4D7B851B13FE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A03C897-8B33-4559-8429-F877FA9A17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F70D46D-0238-4823-8581-26172E7B0469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D045EE4-B989-4EE2-A438-48A8161490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E010E-473D-44DD-8B06-1C4E44C508EE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0B3E27-950F-4E72-963E-1AD71820F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A4B6B-3E1C-4E2B-B131-3DEF00955177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2DCDC-1E82-4429-87FB-9FA2F2E153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509E2274-98ED-44E7-9BCB-703B097DA771}" type="datetimeFigureOut">
              <a:rPr lang="cs-CZ"/>
              <a:pPr>
                <a:defRPr/>
              </a:pPr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6FADDEC7-7583-4028-8399-035757A9A4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088" y="620713"/>
            <a:ext cx="7772400" cy="14700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HYDROSFÉRA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vodstvo na zemi, oceány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331913" y="2971800"/>
            <a:ext cx="6400800" cy="17526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559276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975" y="4959350"/>
            <a:ext cx="6400800" cy="45561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VY_32_INOVACE_07-11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13347" name="Group 35"/>
          <p:cNvGraphicFramePr>
            <a:graphicFrameLocks noGrp="1"/>
          </p:cNvGraphicFramePr>
          <p:nvPr/>
        </p:nvGraphicFramePr>
        <p:xfrm>
          <a:off x="1042988" y="2205038"/>
          <a:ext cx="7488237" cy="2428875"/>
        </p:xfrm>
        <a:graphic>
          <a:graphicData uri="http://schemas.openxmlformats.org/drawingml/2006/table">
            <a:tbl>
              <a:tblPr/>
              <a:tblGrid>
                <a:gridCol w="1812925"/>
                <a:gridCol w="5675312"/>
              </a:tblGrid>
              <a:tr h="200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Ročník: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VI. r.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Vzdělávací oblast: 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Člověk a příroda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</a:tr>
              <a:tr h="258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Vzdělávací obor: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 Zeměpis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Tematický okruh: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Krajinné sféry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entury Schoolbook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Téma: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Hydrosféra – vodstvo na Zemi, oceány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Jméno autora: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Radmila Prokopová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</a:tr>
              <a:tr h="258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Vytvořeno dne: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22. 10. 2011 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</a:tr>
              <a:tr h="473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Metodický popis,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Schoolbook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(anotace):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Prezentace ukazuje dělení vody na oceánskou a pevninskou vodu, vysvětlení pojmů oceány, moře, zálivy, průlivy, poloostrovy.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ÚDAJE O VODĚ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Oceánská voda – 5 oceánů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moře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 vnitřního a okrajového moře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Obr.č.1- Arabské moře, Rudé moře</a:t>
            </a:r>
          </a:p>
        </p:txBody>
      </p:sp>
      <p:pic>
        <p:nvPicPr>
          <p:cNvPr id="1741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989138"/>
            <a:ext cx="725805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Břežní čára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Je místo, kde se oceán stýká se souší</a:t>
            </a:r>
          </a:p>
          <a:p>
            <a:r>
              <a:rPr lang="cs-CZ" smtClean="0"/>
              <a:t>Území podél břežní čáry se nazývá pobřeží</a:t>
            </a:r>
          </a:p>
          <a:p>
            <a:r>
              <a:rPr lang="cs-CZ" smtClean="0"/>
              <a:t>Členitost pobřeží – popisuje tvar pevniny při pobřeží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Členitost pobřeží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Členitost pobřeží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Příklady – poloostrov, záliv, souostroví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Pyrenejský poloostrov, Biskajský záliv, Britské ostrovy – obr.č.2</a:t>
            </a:r>
          </a:p>
        </p:txBody>
      </p:sp>
      <p:pic>
        <p:nvPicPr>
          <p:cNvPr id="21507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2420938"/>
            <a:ext cx="7058025" cy="436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Vlastnosti mořské vody, její 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Je slaná – nedá se pít </a:t>
            </a:r>
          </a:p>
          <a:p>
            <a:r>
              <a:rPr lang="cs-CZ" smtClean="0"/>
              <a:t>Má různou teplotu – od S k J, do hloubky</a:t>
            </a:r>
          </a:p>
          <a:p>
            <a:r>
              <a:rPr lang="cs-CZ" smtClean="0"/>
              <a:t>Odpařování mořské vody slouží k výrobě soli</a:t>
            </a:r>
          </a:p>
          <a:p>
            <a:r>
              <a:rPr lang="cs-CZ" smtClean="0"/>
              <a:t>Odsolování slouží k výrobě pitné vody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557338"/>
            <a:ext cx="7467600" cy="48736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Citace 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Učebnice – </a:t>
            </a:r>
            <a:r>
              <a:rPr lang="cs-CZ" sz="900" smtClean="0"/>
              <a:t>HÜBELOVÁ, Dana; NOVÁK, Svatopluk; WEINHÖFER, Martin. </a:t>
            </a:r>
            <a:r>
              <a:rPr lang="cs-CZ" sz="900" i="1" smtClean="0"/>
              <a:t>Zeměpis : Přírodní obraz Země, učebnice, 2. díl</a:t>
            </a:r>
            <a:r>
              <a:rPr lang="cs-CZ" sz="900" smtClean="0"/>
              <a:t>. první vydání. Brno, Bratislavská 23d : NOVÁ ŠKOLA, s. r. o., 2007. 84 s. ISBN 80-7289-081-6.</a:t>
            </a:r>
            <a:r>
              <a:rPr lang="cs-CZ" sz="900" smtClean="0">
                <a:hlinkClick r:id="rId2"/>
              </a:rPr>
              <a:t> 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Obr.č.1 – </a:t>
            </a:r>
            <a:r>
              <a:rPr lang="cs-CZ" sz="900" smtClean="0"/>
              <a:t>Arabsk%C3%A9 mo%C5%99e. In </a:t>
            </a:r>
            <a:r>
              <a:rPr lang="cs-CZ" sz="900" i="1" smtClean="0"/>
              <a:t>Wikipedia : the free encyclopedia</a:t>
            </a:r>
            <a:r>
              <a:rPr lang="cs-CZ" sz="900" smtClean="0"/>
              <a:t> [online]. St. Petersburg (Florida) : Wikipedia Foundation, 18.12.2006, last modified on 18.10.2011 [cit. 2011-12-05]. Dostupné z WWW: &lt;http://cs.wikipedia.org/wiki/Arabsk%C3%A9_mo%C5%99e&gt;</a:t>
            </a:r>
            <a:r>
              <a:rPr lang="cs-CZ" smtClean="0"/>
              <a:t>.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Obr.č.2 - </a:t>
            </a:r>
            <a:r>
              <a:rPr lang="cs-CZ" sz="1000" smtClean="0"/>
              <a:t>Biskajsk%C3%BD z%C3%A1liv. In </a:t>
            </a:r>
            <a:r>
              <a:rPr lang="cs-CZ" sz="1000" i="1" smtClean="0"/>
              <a:t>Wikipedia : the free encyclopedia</a:t>
            </a:r>
            <a:r>
              <a:rPr lang="cs-CZ" sz="1000" smtClean="0"/>
              <a:t> [online]. St. Petersburg (Florida) : Wikipedia Foundation, 8.3.2006, last modified on 11.11.2011 [cit. 2011-12-05]. Dostupné z WWW: &lt;http://cs.wikipedia.org/wiki/Biskajsk%C3%BD_z%C3%A1liv&gt;.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136</TotalTime>
  <Words>230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11</vt:i4>
      </vt:variant>
    </vt:vector>
  </HeadingPairs>
  <TitlesOfParts>
    <vt:vector size="24" baseType="lpstr">
      <vt:lpstr>Century Schoolbook</vt:lpstr>
      <vt:lpstr>Arial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HYDROSFÉRA VODSTVO NA ZEMI, OCEÁNY </vt:lpstr>
      <vt:lpstr>ZÁKLADNÍ ÚDAJE O VODĚ</vt:lpstr>
      <vt:lpstr>OCEÁNSKÁ VODA – 5 OCEÁNŮ</vt:lpstr>
      <vt:lpstr>MOŘE</vt:lpstr>
      <vt:lpstr>PŘÍKLAD VNITŘNÍHO A OKRAJOVÉHO MOŘE</vt:lpstr>
      <vt:lpstr>BŘEŽNÍ ČÁRA</vt:lpstr>
      <vt:lpstr>ČLENITOST POBŘEŽÍ</vt:lpstr>
      <vt:lpstr>ČLENITOST POBŘEŽÍ</vt:lpstr>
      <vt:lpstr>PŘÍKLADY – POLOOSTROV, ZÁLIV, SOUOSTROVÍ</vt:lpstr>
      <vt:lpstr>VLASTNOSTI MOŘSKÉ VODY, JEJÍ VYUŽITÍ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SlamovaLi</cp:lastModifiedBy>
  <cp:revision>25</cp:revision>
  <dcterms:created xsi:type="dcterms:W3CDTF">2011-03-22T17:13:23Z</dcterms:created>
  <dcterms:modified xsi:type="dcterms:W3CDTF">2012-04-19T04:56:16Z</dcterms:modified>
</cp:coreProperties>
</file>