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comments/comment3.xml" ContentType="application/vnd.openxmlformats-officedocument.presentationml.comments+xml"/>
  <Override PartName="/ppt/comments/comment4.xml" ContentType="application/vnd.openxmlformats-officedocument.presentationml.comments+xml"/>
  <Override PartName="/docProps/custom.xml" ContentType="application/vnd.openxmlformats-officedocument.custom-properties+xml"/>
  <Override PartName="/ppt/commentAuthors.xml" ContentType="application/vnd.openxmlformats-officedocument.presentationml.commentAuthors+xml"/>
  <Default Extension="gif" ContentType="image/gif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4"/>
  </p:notesMasterIdLst>
  <p:handoutMasterIdLst>
    <p:handoutMasterId r:id="rId15"/>
  </p:handoutMasterIdLst>
  <p:sldIdLst>
    <p:sldId id="272" r:id="rId3"/>
    <p:sldId id="282" r:id="rId4"/>
    <p:sldId id="283" r:id="rId5"/>
    <p:sldId id="284" r:id="rId6"/>
    <p:sldId id="289" r:id="rId7"/>
    <p:sldId id="275" r:id="rId8"/>
    <p:sldId id="276" r:id="rId9"/>
    <p:sldId id="277" r:id="rId10"/>
    <p:sldId id="278" r:id="rId11"/>
    <p:sldId id="280" r:id="rId12"/>
    <p:sldId id="281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6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DFEE6"/>
    <a:srgbClr val="FDFEE2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353" autoAdjust="0"/>
    <p:restoredTop sz="86679" autoAdjust="0"/>
  </p:normalViewPr>
  <p:slideViewPr>
    <p:cSldViewPr snapToGrid="0">
      <p:cViewPr>
        <p:scale>
          <a:sx n="70" d="100"/>
          <a:sy n="70" d="100"/>
        </p:scale>
        <p:origin x="-726" y="-468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1.xml"/><Relationship Id="rId16" Type="http://schemas.openxmlformats.org/officeDocument/2006/relationships/commentAuthors" Target="commentAuthors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8.xml"/><Relationship Id="rId19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notesMaster" Target="notesMasters/notesMaster1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3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2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4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4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26.5.2015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26.5.2015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Hora</a:t>
            </a:r>
            <a:r>
              <a:rPr lang="cs-CZ" baseline="0" dirty="0" smtClean="0"/>
              <a:t> </a:t>
            </a:r>
            <a:r>
              <a:rPr lang="cs-CZ" baseline="0" dirty="0" err="1" smtClean="0"/>
              <a:t>Kozákov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6117194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Rozhledna</a:t>
            </a:r>
            <a:r>
              <a:rPr lang="cs-CZ" baseline="0" dirty="0" smtClean="0"/>
              <a:t> Hlavatice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9310173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Věžický</a:t>
            </a:r>
            <a:r>
              <a:rPr lang="cs-CZ" baseline="0" dirty="0" smtClean="0"/>
              <a:t> rybník – </a:t>
            </a:r>
            <a:r>
              <a:rPr lang="cs-CZ" baseline="0" dirty="0" err="1" smtClean="0"/>
              <a:t>podtrocecká</a:t>
            </a:r>
            <a:r>
              <a:rPr lang="cs-CZ" baseline="0" dirty="0" smtClean="0"/>
              <a:t> údolí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7706984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Hrad Kost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1265404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jpeg"/><Relationship Id="rId7" Type="http://schemas.openxmlformats.org/officeDocument/2006/relationships/image" Target="../media/image8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.png"/><Relationship Id="rId11" Type="http://schemas.openxmlformats.org/officeDocument/2006/relationships/comments" Target="../comments/comment1.xml"/><Relationship Id="rId5" Type="http://schemas.openxmlformats.org/officeDocument/2006/relationships/image" Target="../media/image6.png"/><Relationship Id="rId10" Type="http://schemas.openxmlformats.org/officeDocument/2006/relationships/image" Target="../media/image11.png"/><Relationship Id="rId4" Type="http://schemas.openxmlformats.org/officeDocument/2006/relationships/image" Target="../media/image5.png"/><Relationship Id="rId9" Type="http://schemas.openxmlformats.org/officeDocument/2006/relationships/image" Target="../media/image10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12.png"/><Relationship Id="rId7" Type="http://schemas.openxmlformats.org/officeDocument/2006/relationships/image" Target="../media/image7.png"/><Relationship Id="rId12" Type="http://schemas.openxmlformats.org/officeDocument/2006/relationships/comments" Target="../comments/comment2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4.png"/><Relationship Id="rId11" Type="http://schemas.openxmlformats.org/officeDocument/2006/relationships/image" Target="../media/image11.png"/><Relationship Id="rId5" Type="http://schemas.openxmlformats.org/officeDocument/2006/relationships/image" Target="../media/image5.png"/><Relationship Id="rId10" Type="http://schemas.openxmlformats.org/officeDocument/2006/relationships/image" Target="../media/image15.png"/><Relationship Id="rId4" Type="http://schemas.openxmlformats.org/officeDocument/2006/relationships/image" Target="../media/image13.png"/><Relationship Id="rId9" Type="http://schemas.openxmlformats.org/officeDocument/2006/relationships/image" Target="../media/image9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12" Type="http://schemas.openxmlformats.org/officeDocument/2006/relationships/comments" Target="../comments/comment3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9.png"/><Relationship Id="rId11" Type="http://schemas.openxmlformats.org/officeDocument/2006/relationships/image" Target="../media/image24.png"/><Relationship Id="rId5" Type="http://schemas.openxmlformats.org/officeDocument/2006/relationships/image" Target="../media/image18.png"/><Relationship Id="rId10" Type="http://schemas.openxmlformats.org/officeDocument/2006/relationships/image" Target="../media/image23.png"/><Relationship Id="rId4" Type="http://schemas.openxmlformats.org/officeDocument/2006/relationships/image" Target="../media/image17.png"/><Relationship Id="rId9" Type="http://schemas.openxmlformats.org/officeDocument/2006/relationships/image" Target="../media/image22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image" Target="../media/image25.png"/><Relationship Id="rId7" Type="http://schemas.openxmlformats.org/officeDocument/2006/relationships/image" Target="../media/image20.png"/><Relationship Id="rId12" Type="http://schemas.openxmlformats.org/officeDocument/2006/relationships/comments" Target="../comments/comment4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9.png"/><Relationship Id="rId11" Type="http://schemas.openxmlformats.org/officeDocument/2006/relationships/image" Target="../media/image24.png"/><Relationship Id="rId5" Type="http://schemas.openxmlformats.org/officeDocument/2006/relationships/image" Target="../media/image18.png"/><Relationship Id="rId10" Type="http://schemas.openxmlformats.org/officeDocument/2006/relationships/image" Target="../media/image23.png"/><Relationship Id="rId4" Type="http://schemas.openxmlformats.org/officeDocument/2006/relationships/image" Target="../media/image17.png"/><Relationship Id="rId9" Type="http://schemas.openxmlformats.org/officeDocument/2006/relationships/image" Target="../media/image22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Odkrývání obrázků – poznej místa</a:t>
            </a:r>
            <a:endParaRPr lang="cs-CZ" sz="36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dirty="0" smtClean="0"/>
              <a:t>Poznávací schopnosti, vnímání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24250" y="0"/>
            <a:ext cx="5143500" cy="6858000"/>
          </a:xfrm>
          <a:prstGeom prst="rect">
            <a:avLst/>
          </a:prstGeom>
        </p:spPr>
      </p:pic>
      <p:grpSp>
        <p:nvGrpSpPr>
          <p:cNvPr id="65" name="Skupina 64"/>
          <p:cNvGrpSpPr/>
          <p:nvPr/>
        </p:nvGrpSpPr>
        <p:grpSpPr>
          <a:xfrm>
            <a:off x="-21251" y="-28388"/>
            <a:ext cx="2571750" cy="1723294"/>
            <a:chOff x="3536745" y="-35176"/>
            <a:chExt cx="2571750" cy="1723294"/>
          </a:xfrm>
        </p:grpSpPr>
        <p:sp>
          <p:nvSpPr>
            <p:cNvPr id="5" name="Obdélník 4"/>
            <p:cNvSpPr/>
            <p:nvPr/>
          </p:nvSpPr>
          <p:spPr>
            <a:xfrm>
              <a:off x="3536745" y="-35176"/>
              <a:ext cx="2571750" cy="1723294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" name="Ovál 13"/>
            <p:cNvSpPr/>
            <p:nvPr/>
          </p:nvSpPr>
          <p:spPr>
            <a:xfrm flipV="1">
              <a:off x="4615759" y="808880"/>
              <a:ext cx="363744" cy="30872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69" name="Skupina 68"/>
          <p:cNvGrpSpPr/>
          <p:nvPr/>
        </p:nvGrpSpPr>
        <p:grpSpPr>
          <a:xfrm>
            <a:off x="3512524" y="3461681"/>
            <a:ext cx="2571750" cy="1723294"/>
            <a:chOff x="3524250" y="3411412"/>
            <a:chExt cx="2571750" cy="1723294"/>
          </a:xfrm>
        </p:grpSpPr>
        <p:sp>
          <p:nvSpPr>
            <p:cNvPr id="7" name="Obdélník 6"/>
            <p:cNvSpPr/>
            <p:nvPr/>
          </p:nvSpPr>
          <p:spPr>
            <a:xfrm>
              <a:off x="3524250" y="3411412"/>
              <a:ext cx="2571750" cy="1723294"/>
            </a:xfrm>
            <a:prstGeom prst="rect">
              <a:avLst/>
            </a:prstGeom>
            <a:solidFill>
              <a:schemeClr val="accent2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Ovál 14"/>
            <p:cNvSpPr/>
            <p:nvPr/>
          </p:nvSpPr>
          <p:spPr>
            <a:xfrm flipV="1">
              <a:off x="4570168" y="4154636"/>
              <a:ext cx="363744" cy="30872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" name="Ovál 15"/>
            <p:cNvSpPr/>
            <p:nvPr/>
          </p:nvSpPr>
          <p:spPr>
            <a:xfrm flipV="1">
              <a:off x="3832631" y="3761817"/>
              <a:ext cx="363744" cy="30872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8" name="Ovál 27"/>
            <p:cNvSpPr/>
            <p:nvPr/>
          </p:nvSpPr>
          <p:spPr>
            <a:xfrm flipV="1">
              <a:off x="5351508" y="4550934"/>
              <a:ext cx="363744" cy="30872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66" name="Skupina 65"/>
          <p:cNvGrpSpPr/>
          <p:nvPr/>
        </p:nvGrpSpPr>
        <p:grpSpPr>
          <a:xfrm>
            <a:off x="6108495" y="-52767"/>
            <a:ext cx="2571750" cy="1723294"/>
            <a:chOff x="6108495" y="-52767"/>
            <a:chExt cx="2571750" cy="1723294"/>
          </a:xfrm>
        </p:grpSpPr>
        <p:sp>
          <p:nvSpPr>
            <p:cNvPr id="10" name="Obdélník 9"/>
            <p:cNvSpPr/>
            <p:nvPr/>
          </p:nvSpPr>
          <p:spPr>
            <a:xfrm>
              <a:off x="6108495" y="-52767"/>
              <a:ext cx="2571750" cy="1723294"/>
            </a:xfrm>
            <a:prstGeom prst="rect">
              <a:avLst/>
            </a:prstGeom>
            <a:solidFill>
              <a:srgbClr val="00B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" name="Ovál 22"/>
            <p:cNvSpPr/>
            <p:nvPr/>
          </p:nvSpPr>
          <p:spPr>
            <a:xfrm flipV="1">
              <a:off x="6505738" y="1154721"/>
              <a:ext cx="363744" cy="30872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24" name="Ovál 23"/>
            <p:cNvSpPr/>
            <p:nvPr/>
          </p:nvSpPr>
          <p:spPr>
            <a:xfrm flipV="1">
              <a:off x="7675482" y="500156"/>
              <a:ext cx="363744" cy="30872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25" name="Ovál 24"/>
            <p:cNvSpPr/>
            <p:nvPr/>
          </p:nvSpPr>
          <p:spPr>
            <a:xfrm flipV="1">
              <a:off x="6505738" y="500157"/>
              <a:ext cx="363744" cy="30872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33" name="Ovál 32"/>
            <p:cNvSpPr/>
            <p:nvPr/>
          </p:nvSpPr>
          <p:spPr>
            <a:xfrm flipV="1">
              <a:off x="7675482" y="1117603"/>
              <a:ext cx="363744" cy="30872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67" name="Skupina 66"/>
          <p:cNvGrpSpPr/>
          <p:nvPr/>
        </p:nvGrpSpPr>
        <p:grpSpPr>
          <a:xfrm>
            <a:off x="3511755" y="1688118"/>
            <a:ext cx="2571750" cy="1723294"/>
            <a:chOff x="3511755" y="1688118"/>
            <a:chExt cx="2571750" cy="1723294"/>
          </a:xfrm>
        </p:grpSpPr>
        <p:sp>
          <p:nvSpPr>
            <p:cNvPr id="6" name="Obdélník 5"/>
            <p:cNvSpPr/>
            <p:nvPr/>
          </p:nvSpPr>
          <p:spPr>
            <a:xfrm>
              <a:off x="3511755" y="1688118"/>
              <a:ext cx="2571750" cy="1723294"/>
            </a:xfrm>
            <a:prstGeom prst="rect">
              <a:avLst/>
            </a:prstGeom>
            <a:solidFill>
              <a:srgbClr val="00B0F0"/>
            </a:solidFill>
            <a:ln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Ovál 16"/>
            <p:cNvSpPr/>
            <p:nvPr/>
          </p:nvSpPr>
          <p:spPr>
            <a:xfrm flipV="1">
              <a:off x="4043235" y="2002660"/>
              <a:ext cx="363744" cy="30872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9" name="Ovál 28"/>
            <p:cNvSpPr/>
            <p:nvPr/>
          </p:nvSpPr>
          <p:spPr>
            <a:xfrm flipV="1">
              <a:off x="5395596" y="1985071"/>
              <a:ext cx="363744" cy="30872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38" name="Ovál 37"/>
            <p:cNvSpPr/>
            <p:nvPr/>
          </p:nvSpPr>
          <p:spPr>
            <a:xfrm flipV="1">
              <a:off x="5395596" y="2840028"/>
              <a:ext cx="363744" cy="30872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39" name="Ovál 38"/>
            <p:cNvSpPr/>
            <p:nvPr/>
          </p:nvSpPr>
          <p:spPr>
            <a:xfrm flipV="1">
              <a:off x="4043235" y="2883437"/>
              <a:ext cx="363744" cy="30872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40" name="Ovál 39"/>
            <p:cNvSpPr/>
            <p:nvPr/>
          </p:nvSpPr>
          <p:spPr>
            <a:xfrm flipV="1">
              <a:off x="4752040" y="2387163"/>
              <a:ext cx="363744" cy="30872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78" name="Skupina 77"/>
          <p:cNvGrpSpPr/>
          <p:nvPr/>
        </p:nvGrpSpPr>
        <p:grpSpPr>
          <a:xfrm>
            <a:off x="3524250" y="5141421"/>
            <a:ext cx="2571750" cy="1723294"/>
            <a:chOff x="3524250" y="5134706"/>
            <a:chExt cx="2571750" cy="1723294"/>
          </a:xfrm>
        </p:grpSpPr>
        <p:sp>
          <p:nvSpPr>
            <p:cNvPr id="8" name="Obdélník 7"/>
            <p:cNvSpPr/>
            <p:nvPr/>
          </p:nvSpPr>
          <p:spPr>
            <a:xfrm>
              <a:off x="3524250" y="5134706"/>
              <a:ext cx="2571750" cy="1723294"/>
            </a:xfrm>
            <a:prstGeom prst="rect">
              <a:avLst/>
            </a:prstGeom>
            <a:solidFill>
              <a:srgbClr val="0070C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6" name="Ovál 35"/>
            <p:cNvSpPr/>
            <p:nvPr/>
          </p:nvSpPr>
          <p:spPr>
            <a:xfrm flipV="1">
              <a:off x="3828113" y="6349151"/>
              <a:ext cx="363744" cy="30872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41" name="Ovál 40"/>
            <p:cNvSpPr/>
            <p:nvPr/>
          </p:nvSpPr>
          <p:spPr>
            <a:xfrm flipV="1">
              <a:off x="5183923" y="5824400"/>
              <a:ext cx="363744" cy="30872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42" name="Ovál 41"/>
            <p:cNvSpPr/>
            <p:nvPr/>
          </p:nvSpPr>
          <p:spPr>
            <a:xfrm flipV="1">
              <a:off x="4615758" y="5403458"/>
              <a:ext cx="363744" cy="30872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43" name="Ovál 42"/>
            <p:cNvSpPr/>
            <p:nvPr/>
          </p:nvSpPr>
          <p:spPr>
            <a:xfrm flipV="1">
              <a:off x="4570168" y="5824400"/>
              <a:ext cx="363744" cy="30872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44" name="Ovál 43"/>
            <p:cNvSpPr/>
            <p:nvPr/>
          </p:nvSpPr>
          <p:spPr>
            <a:xfrm flipV="1">
              <a:off x="4613927" y="6349150"/>
              <a:ext cx="363744" cy="30872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45" name="Ovál 44"/>
            <p:cNvSpPr/>
            <p:nvPr/>
          </p:nvSpPr>
          <p:spPr>
            <a:xfrm flipV="1">
              <a:off x="3832631" y="5891125"/>
              <a:ext cx="363744" cy="30872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46" name="Ovál 45"/>
            <p:cNvSpPr/>
            <p:nvPr/>
          </p:nvSpPr>
          <p:spPr>
            <a:xfrm flipV="1">
              <a:off x="3832631" y="5403459"/>
              <a:ext cx="363744" cy="30872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64" name="Skupina 63"/>
          <p:cNvGrpSpPr/>
          <p:nvPr/>
        </p:nvGrpSpPr>
        <p:grpSpPr>
          <a:xfrm>
            <a:off x="6108495" y="5134706"/>
            <a:ext cx="2571750" cy="1723294"/>
            <a:chOff x="6083505" y="5117115"/>
            <a:chExt cx="2571750" cy="1723294"/>
          </a:xfrm>
        </p:grpSpPr>
        <p:sp>
          <p:nvSpPr>
            <p:cNvPr id="13" name="Obdélník 12"/>
            <p:cNvSpPr/>
            <p:nvPr/>
          </p:nvSpPr>
          <p:spPr>
            <a:xfrm>
              <a:off x="6083505" y="5117115"/>
              <a:ext cx="2571750" cy="1723294"/>
            </a:xfrm>
            <a:prstGeom prst="rect">
              <a:avLst/>
            </a:prstGeom>
            <a:solidFill>
              <a:srgbClr val="7030A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1" name="Ovál 30"/>
            <p:cNvSpPr/>
            <p:nvPr/>
          </p:nvSpPr>
          <p:spPr>
            <a:xfrm flipV="1">
              <a:off x="6768774" y="5784736"/>
              <a:ext cx="363744" cy="30872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52" name="Ovál 51"/>
            <p:cNvSpPr/>
            <p:nvPr/>
          </p:nvSpPr>
          <p:spPr>
            <a:xfrm flipV="1">
              <a:off x="7556543" y="5794781"/>
              <a:ext cx="363744" cy="30872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77" name="Skupina 76"/>
          <p:cNvGrpSpPr/>
          <p:nvPr/>
        </p:nvGrpSpPr>
        <p:grpSpPr>
          <a:xfrm>
            <a:off x="6108495" y="3393821"/>
            <a:ext cx="2571750" cy="1723294"/>
            <a:chOff x="6108495" y="3393821"/>
            <a:chExt cx="2571750" cy="1723294"/>
          </a:xfrm>
        </p:grpSpPr>
        <p:sp>
          <p:nvSpPr>
            <p:cNvPr id="12" name="Obdélník 11"/>
            <p:cNvSpPr/>
            <p:nvPr/>
          </p:nvSpPr>
          <p:spPr>
            <a:xfrm>
              <a:off x="6108495" y="3393821"/>
              <a:ext cx="2571750" cy="1723294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7" name="Ovál 46"/>
            <p:cNvSpPr/>
            <p:nvPr/>
          </p:nvSpPr>
          <p:spPr>
            <a:xfrm flipV="1">
              <a:off x="6704702" y="4564178"/>
              <a:ext cx="363744" cy="30872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48" name="Ovál 47"/>
            <p:cNvSpPr/>
            <p:nvPr/>
          </p:nvSpPr>
          <p:spPr>
            <a:xfrm flipV="1">
              <a:off x="7692751" y="4154635"/>
              <a:ext cx="363744" cy="30872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49" name="Ovál 48"/>
            <p:cNvSpPr/>
            <p:nvPr/>
          </p:nvSpPr>
          <p:spPr>
            <a:xfrm flipV="1">
              <a:off x="7695554" y="4550932"/>
              <a:ext cx="363744" cy="30872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50" name="Ovál 49"/>
            <p:cNvSpPr/>
            <p:nvPr/>
          </p:nvSpPr>
          <p:spPr>
            <a:xfrm flipV="1">
              <a:off x="6717083" y="3761816"/>
              <a:ext cx="363744" cy="30872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51" name="Ovál 50"/>
            <p:cNvSpPr/>
            <p:nvPr/>
          </p:nvSpPr>
          <p:spPr>
            <a:xfrm flipV="1">
              <a:off x="6701240" y="4154636"/>
              <a:ext cx="363744" cy="30872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53" name="Ovál 52"/>
            <p:cNvSpPr/>
            <p:nvPr/>
          </p:nvSpPr>
          <p:spPr>
            <a:xfrm flipV="1">
              <a:off x="7695554" y="3761814"/>
              <a:ext cx="363744" cy="30872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68" name="Skupina 67"/>
          <p:cNvGrpSpPr/>
          <p:nvPr/>
        </p:nvGrpSpPr>
        <p:grpSpPr>
          <a:xfrm>
            <a:off x="6096000" y="1670527"/>
            <a:ext cx="2571750" cy="1723294"/>
            <a:chOff x="6096000" y="1670527"/>
            <a:chExt cx="2571750" cy="1723294"/>
          </a:xfrm>
        </p:grpSpPr>
        <p:sp>
          <p:nvSpPr>
            <p:cNvPr id="11" name="Obdélník 10"/>
            <p:cNvSpPr/>
            <p:nvPr/>
          </p:nvSpPr>
          <p:spPr>
            <a:xfrm>
              <a:off x="6096000" y="1670527"/>
              <a:ext cx="2571750" cy="1723294"/>
            </a:xfrm>
            <a:prstGeom prst="rect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6" name="Ovál 55"/>
            <p:cNvSpPr/>
            <p:nvPr/>
          </p:nvSpPr>
          <p:spPr>
            <a:xfrm flipV="1">
              <a:off x="6932504" y="1985071"/>
              <a:ext cx="363744" cy="30872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57" name="Ovál 56"/>
            <p:cNvSpPr/>
            <p:nvPr/>
          </p:nvSpPr>
          <p:spPr>
            <a:xfrm flipV="1">
              <a:off x="6315036" y="1982909"/>
              <a:ext cx="363744" cy="30872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58" name="Ovál 57"/>
            <p:cNvSpPr/>
            <p:nvPr/>
          </p:nvSpPr>
          <p:spPr>
            <a:xfrm flipV="1">
              <a:off x="7493610" y="1985071"/>
              <a:ext cx="363744" cy="30872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59" name="Ovál 58"/>
            <p:cNvSpPr/>
            <p:nvPr/>
          </p:nvSpPr>
          <p:spPr>
            <a:xfrm flipV="1">
              <a:off x="8039226" y="1985071"/>
              <a:ext cx="363744" cy="30872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60" name="Ovál 59"/>
            <p:cNvSpPr/>
            <p:nvPr/>
          </p:nvSpPr>
          <p:spPr>
            <a:xfrm flipV="1">
              <a:off x="6331558" y="2861165"/>
              <a:ext cx="363744" cy="30872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61" name="Ovál 60"/>
            <p:cNvSpPr/>
            <p:nvPr/>
          </p:nvSpPr>
          <p:spPr>
            <a:xfrm flipV="1">
              <a:off x="6886574" y="2818186"/>
              <a:ext cx="363744" cy="30872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62" name="Ovál 61"/>
            <p:cNvSpPr/>
            <p:nvPr/>
          </p:nvSpPr>
          <p:spPr>
            <a:xfrm flipV="1">
              <a:off x="8047575" y="2819602"/>
              <a:ext cx="363744" cy="30872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63" name="Ovál 62"/>
            <p:cNvSpPr/>
            <p:nvPr/>
          </p:nvSpPr>
          <p:spPr>
            <a:xfrm flipV="1">
              <a:off x="7479084" y="2819601"/>
              <a:ext cx="363744" cy="30872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70" name="Skupina 69"/>
          <p:cNvGrpSpPr/>
          <p:nvPr/>
        </p:nvGrpSpPr>
        <p:grpSpPr>
          <a:xfrm>
            <a:off x="3536745" y="-45979"/>
            <a:ext cx="2571750" cy="1723294"/>
            <a:chOff x="3536745" y="-35176"/>
            <a:chExt cx="2571750" cy="1723294"/>
          </a:xfrm>
        </p:grpSpPr>
        <p:sp>
          <p:nvSpPr>
            <p:cNvPr id="71" name="Obdélník 70"/>
            <p:cNvSpPr/>
            <p:nvPr/>
          </p:nvSpPr>
          <p:spPr>
            <a:xfrm>
              <a:off x="3536745" y="-35176"/>
              <a:ext cx="2571750" cy="1723294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2" name="Ovál 71"/>
            <p:cNvSpPr/>
            <p:nvPr/>
          </p:nvSpPr>
          <p:spPr>
            <a:xfrm flipV="1">
              <a:off x="4615759" y="808880"/>
              <a:ext cx="363744" cy="30872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33951" y="1694906"/>
            <a:ext cx="2584450" cy="1736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719" y="3411412"/>
            <a:ext cx="2584450" cy="1736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719" y="5117113"/>
            <a:ext cx="2584450" cy="1736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607550" y="0"/>
            <a:ext cx="2584450" cy="1736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607550" y="1727368"/>
            <a:ext cx="2584450" cy="17319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607550" y="3440634"/>
            <a:ext cx="2584450" cy="1736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607550" y="5141421"/>
            <a:ext cx="2584450" cy="1736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0194213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0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6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" dur="2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4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6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4" dur="20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9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6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3" dur="20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2000"/>
                            </p:stCondLst>
                            <p:childTnLst>
                              <p:par>
                                <p:cTn id="36" presetID="6" presetClass="entr" presetSubtype="16" fill="hold" nodeType="after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8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"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6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3" dur="20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2000"/>
                            </p:stCondLst>
                            <p:childTnLst>
                              <p:par>
                                <p:cTn id="46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8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7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3" dur="20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2000"/>
                            </p:stCondLst>
                            <p:childTnLst>
                              <p:par>
                                <p:cTn id="56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8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7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3" dur="20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2000"/>
                            </p:stCondLst>
                            <p:childTnLst>
                              <p:par>
                                <p:cTn id="66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8" dur="2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8"/>
                  </p:tgtEl>
                </p:cond>
              </p:nextCondLst>
            </p:seq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6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3" dur="20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2000"/>
                            </p:stCondLst>
                            <p:childTnLst>
                              <p:par>
                                <p:cTn id="76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8" dur="2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8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95554" y="0"/>
            <a:ext cx="5114056" cy="6667018"/>
          </a:xfrm>
          <a:prstGeom prst="rect">
            <a:avLst/>
          </a:prstGeom>
        </p:spPr>
      </p:pic>
      <p:grpSp>
        <p:nvGrpSpPr>
          <p:cNvPr id="6" name="Skupina 5"/>
          <p:cNvGrpSpPr/>
          <p:nvPr/>
        </p:nvGrpSpPr>
        <p:grpSpPr>
          <a:xfrm>
            <a:off x="6104275" y="3358232"/>
            <a:ext cx="2571750" cy="1723294"/>
            <a:chOff x="3536745" y="-35176"/>
            <a:chExt cx="2571750" cy="1723294"/>
          </a:xfrm>
        </p:grpSpPr>
        <p:sp>
          <p:nvSpPr>
            <p:cNvPr id="7" name="Obdélník 6"/>
            <p:cNvSpPr/>
            <p:nvPr/>
          </p:nvSpPr>
          <p:spPr>
            <a:xfrm>
              <a:off x="3536745" y="-35176"/>
              <a:ext cx="2571750" cy="1723294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vál 7"/>
            <p:cNvSpPr/>
            <p:nvPr/>
          </p:nvSpPr>
          <p:spPr>
            <a:xfrm flipV="1">
              <a:off x="4615759" y="808880"/>
              <a:ext cx="363744" cy="30872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9" name="Skupina 8"/>
          <p:cNvGrpSpPr/>
          <p:nvPr/>
        </p:nvGrpSpPr>
        <p:grpSpPr>
          <a:xfrm>
            <a:off x="6089949" y="-16151"/>
            <a:ext cx="2571750" cy="1723294"/>
            <a:chOff x="3524250" y="3411412"/>
            <a:chExt cx="2571750" cy="1723294"/>
          </a:xfrm>
        </p:grpSpPr>
        <p:sp>
          <p:nvSpPr>
            <p:cNvPr id="10" name="Obdélník 9"/>
            <p:cNvSpPr/>
            <p:nvPr/>
          </p:nvSpPr>
          <p:spPr>
            <a:xfrm>
              <a:off x="3524250" y="3411412"/>
              <a:ext cx="2571750" cy="1723294"/>
            </a:xfrm>
            <a:prstGeom prst="rect">
              <a:avLst/>
            </a:prstGeom>
            <a:solidFill>
              <a:schemeClr val="accent2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Ovál 10"/>
            <p:cNvSpPr/>
            <p:nvPr/>
          </p:nvSpPr>
          <p:spPr>
            <a:xfrm flipV="1">
              <a:off x="4570168" y="4154636"/>
              <a:ext cx="363744" cy="30872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Ovál 11"/>
            <p:cNvSpPr/>
            <p:nvPr/>
          </p:nvSpPr>
          <p:spPr>
            <a:xfrm flipV="1">
              <a:off x="3832631" y="3761817"/>
              <a:ext cx="363744" cy="30872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Ovál 12"/>
            <p:cNvSpPr/>
            <p:nvPr/>
          </p:nvSpPr>
          <p:spPr>
            <a:xfrm flipV="1">
              <a:off x="5351508" y="4550934"/>
              <a:ext cx="363744" cy="30872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3526948" y="3421178"/>
            <a:ext cx="2571750" cy="1723294"/>
            <a:chOff x="6108495" y="-52767"/>
            <a:chExt cx="2571750" cy="1723294"/>
          </a:xfrm>
        </p:grpSpPr>
        <p:sp>
          <p:nvSpPr>
            <p:cNvPr id="15" name="Obdélník 14"/>
            <p:cNvSpPr/>
            <p:nvPr/>
          </p:nvSpPr>
          <p:spPr>
            <a:xfrm>
              <a:off x="6108495" y="-52767"/>
              <a:ext cx="2571750" cy="1723294"/>
            </a:xfrm>
            <a:prstGeom prst="rect">
              <a:avLst/>
            </a:prstGeom>
            <a:solidFill>
              <a:srgbClr val="00B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" name="Ovál 15"/>
            <p:cNvSpPr/>
            <p:nvPr/>
          </p:nvSpPr>
          <p:spPr>
            <a:xfrm flipV="1">
              <a:off x="6505738" y="1154721"/>
              <a:ext cx="363744" cy="30872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7" name="Ovál 16"/>
            <p:cNvSpPr/>
            <p:nvPr/>
          </p:nvSpPr>
          <p:spPr>
            <a:xfrm flipV="1">
              <a:off x="7675482" y="500156"/>
              <a:ext cx="363744" cy="30872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8" name="Ovál 17"/>
            <p:cNvSpPr/>
            <p:nvPr/>
          </p:nvSpPr>
          <p:spPr>
            <a:xfrm flipV="1">
              <a:off x="6505738" y="500157"/>
              <a:ext cx="363744" cy="30872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vál 18"/>
            <p:cNvSpPr/>
            <p:nvPr/>
          </p:nvSpPr>
          <p:spPr>
            <a:xfrm flipV="1">
              <a:off x="7675482" y="1117603"/>
              <a:ext cx="363744" cy="30872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20" name="Skupina 19"/>
          <p:cNvGrpSpPr/>
          <p:nvPr/>
        </p:nvGrpSpPr>
        <p:grpSpPr>
          <a:xfrm>
            <a:off x="3495554" y="5144472"/>
            <a:ext cx="2571750" cy="1723294"/>
            <a:chOff x="3511755" y="1688118"/>
            <a:chExt cx="2571750" cy="1723294"/>
          </a:xfrm>
        </p:grpSpPr>
        <p:sp>
          <p:nvSpPr>
            <p:cNvPr id="21" name="Obdélník 20"/>
            <p:cNvSpPr/>
            <p:nvPr/>
          </p:nvSpPr>
          <p:spPr>
            <a:xfrm>
              <a:off x="3511755" y="1688118"/>
              <a:ext cx="2571750" cy="1723294"/>
            </a:xfrm>
            <a:prstGeom prst="rect">
              <a:avLst/>
            </a:prstGeom>
            <a:solidFill>
              <a:srgbClr val="00B0F0"/>
            </a:solidFill>
            <a:ln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" name="Ovál 21"/>
            <p:cNvSpPr/>
            <p:nvPr/>
          </p:nvSpPr>
          <p:spPr>
            <a:xfrm flipV="1">
              <a:off x="4043235" y="2002660"/>
              <a:ext cx="363744" cy="30872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" name="Ovál 22"/>
            <p:cNvSpPr/>
            <p:nvPr/>
          </p:nvSpPr>
          <p:spPr>
            <a:xfrm flipV="1">
              <a:off x="5395596" y="1985071"/>
              <a:ext cx="363744" cy="30872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24" name="Ovál 23"/>
            <p:cNvSpPr/>
            <p:nvPr/>
          </p:nvSpPr>
          <p:spPr>
            <a:xfrm flipV="1">
              <a:off x="5395596" y="2840028"/>
              <a:ext cx="363744" cy="30872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25" name="Ovál 24"/>
            <p:cNvSpPr/>
            <p:nvPr/>
          </p:nvSpPr>
          <p:spPr>
            <a:xfrm flipV="1">
              <a:off x="4043235" y="2883437"/>
              <a:ext cx="363744" cy="30872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26" name="Ovál 25"/>
            <p:cNvSpPr/>
            <p:nvPr/>
          </p:nvSpPr>
          <p:spPr>
            <a:xfrm flipV="1">
              <a:off x="4752040" y="2387163"/>
              <a:ext cx="363744" cy="30872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27" name="Skupina 26"/>
          <p:cNvGrpSpPr/>
          <p:nvPr/>
        </p:nvGrpSpPr>
        <p:grpSpPr>
          <a:xfrm>
            <a:off x="6104275" y="1634938"/>
            <a:ext cx="2571750" cy="1723294"/>
            <a:chOff x="3524250" y="5134706"/>
            <a:chExt cx="2571750" cy="1723294"/>
          </a:xfrm>
        </p:grpSpPr>
        <p:sp>
          <p:nvSpPr>
            <p:cNvPr id="28" name="Obdélník 27"/>
            <p:cNvSpPr/>
            <p:nvPr/>
          </p:nvSpPr>
          <p:spPr>
            <a:xfrm>
              <a:off x="3524250" y="5134706"/>
              <a:ext cx="2571750" cy="1723294"/>
            </a:xfrm>
            <a:prstGeom prst="rect">
              <a:avLst/>
            </a:prstGeom>
            <a:solidFill>
              <a:srgbClr val="0070C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9" name="Ovál 28"/>
            <p:cNvSpPr/>
            <p:nvPr/>
          </p:nvSpPr>
          <p:spPr>
            <a:xfrm flipV="1">
              <a:off x="3828113" y="6349151"/>
              <a:ext cx="363744" cy="30872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30" name="Ovál 29"/>
            <p:cNvSpPr/>
            <p:nvPr/>
          </p:nvSpPr>
          <p:spPr>
            <a:xfrm flipV="1">
              <a:off x="5183923" y="5824400"/>
              <a:ext cx="363744" cy="30872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31" name="Ovál 30"/>
            <p:cNvSpPr/>
            <p:nvPr/>
          </p:nvSpPr>
          <p:spPr>
            <a:xfrm flipV="1">
              <a:off x="4615758" y="5403458"/>
              <a:ext cx="363744" cy="30872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32" name="Ovál 31"/>
            <p:cNvSpPr/>
            <p:nvPr/>
          </p:nvSpPr>
          <p:spPr>
            <a:xfrm flipV="1">
              <a:off x="4570168" y="5824400"/>
              <a:ext cx="363744" cy="30872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33" name="Ovál 32"/>
            <p:cNvSpPr/>
            <p:nvPr/>
          </p:nvSpPr>
          <p:spPr>
            <a:xfrm flipV="1">
              <a:off x="4613927" y="6349150"/>
              <a:ext cx="363744" cy="30872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34" name="Ovál 33"/>
            <p:cNvSpPr/>
            <p:nvPr/>
          </p:nvSpPr>
          <p:spPr>
            <a:xfrm flipV="1">
              <a:off x="3832631" y="5891125"/>
              <a:ext cx="363744" cy="30872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35" name="Ovál 34"/>
            <p:cNvSpPr/>
            <p:nvPr/>
          </p:nvSpPr>
          <p:spPr>
            <a:xfrm flipV="1">
              <a:off x="3832631" y="5403459"/>
              <a:ext cx="363744" cy="30872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36" name="Skupina 35"/>
          <p:cNvGrpSpPr/>
          <p:nvPr/>
        </p:nvGrpSpPr>
        <p:grpSpPr>
          <a:xfrm>
            <a:off x="3522039" y="1675478"/>
            <a:ext cx="2571750" cy="1723294"/>
            <a:chOff x="6083505" y="5117115"/>
            <a:chExt cx="2571750" cy="1723294"/>
          </a:xfrm>
        </p:grpSpPr>
        <p:sp>
          <p:nvSpPr>
            <p:cNvPr id="37" name="Obdélník 36"/>
            <p:cNvSpPr/>
            <p:nvPr/>
          </p:nvSpPr>
          <p:spPr>
            <a:xfrm>
              <a:off x="6083505" y="5117115"/>
              <a:ext cx="2571750" cy="1723294"/>
            </a:xfrm>
            <a:prstGeom prst="rect">
              <a:avLst/>
            </a:prstGeom>
            <a:solidFill>
              <a:srgbClr val="7030A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8" name="Ovál 37"/>
            <p:cNvSpPr/>
            <p:nvPr/>
          </p:nvSpPr>
          <p:spPr>
            <a:xfrm flipV="1">
              <a:off x="6768774" y="5784736"/>
              <a:ext cx="363744" cy="30872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39" name="Ovál 38"/>
            <p:cNvSpPr/>
            <p:nvPr/>
          </p:nvSpPr>
          <p:spPr>
            <a:xfrm flipV="1">
              <a:off x="7556543" y="5794781"/>
              <a:ext cx="363744" cy="30872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40" name="Skupina 39"/>
          <p:cNvGrpSpPr/>
          <p:nvPr/>
        </p:nvGrpSpPr>
        <p:grpSpPr>
          <a:xfrm>
            <a:off x="3502866" y="-12352"/>
            <a:ext cx="2571750" cy="1723294"/>
            <a:chOff x="6108495" y="3393821"/>
            <a:chExt cx="2571750" cy="1723294"/>
          </a:xfrm>
        </p:grpSpPr>
        <p:sp>
          <p:nvSpPr>
            <p:cNvPr id="41" name="Obdélník 40"/>
            <p:cNvSpPr/>
            <p:nvPr/>
          </p:nvSpPr>
          <p:spPr>
            <a:xfrm>
              <a:off x="6108495" y="3393821"/>
              <a:ext cx="2571750" cy="1723294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2" name="Ovál 41"/>
            <p:cNvSpPr/>
            <p:nvPr/>
          </p:nvSpPr>
          <p:spPr>
            <a:xfrm flipV="1">
              <a:off x="6704702" y="4564178"/>
              <a:ext cx="363744" cy="30872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43" name="Ovál 42"/>
            <p:cNvSpPr/>
            <p:nvPr/>
          </p:nvSpPr>
          <p:spPr>
            <a:xfrm flipV="1">
              <a:off x="7692751" y="4154635"/>
              <a:ext cx="363744" cy="30872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44" name="Ovál 43"/>
            <p:cNvSpPr/>
            <p:nvPr/>
          </p:nvSpPr>
          <p:spPr>
            <a:xfrm flipV="1">
              <a:off x="7695554" y="4550932"/>
              <a:ext cx="363744" cy="30872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45" name="Ovál 44"/>
            <p:cNvSpPr/>
            <p:nvPr/>
          </p:nvSpPr>
          <p:spPr>
            <a:xfrm flipV="1">
              <a:off x="6717083" y="3761816"/>
              <a:ext cx="363744" cy="30872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46" name="Ovál 45"/>
            <p:cNvSpPr/>
            <p:nvPr/>
          </p:nvSpPr>
          <p:spPr>
            <a:xfrm flipV="1">
              <a:off x="6701240" y="4154636"/>
              <a:ext cx="363744" cy="30872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47" name="Ovál 46"/>
            <p:cNvSpPr/>
            <p:nvPr/>
          </p:nvSpPr>
          <p:spPr>
            <a:xfrm flipV="1">
              <a:off x="7695554" y="3761814"/>
              <a:ext cx="363744" cy="30872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48" name="Skupina 47"/>
          <p:cNvGrpSpPr/>
          <p:nvPr/>
        </p:nvGrpSpPr>
        <p:grpSpPr>
          <a:xfrm>
            <a:off x="6104275" y="5110378"/>
            <a:ext cx="2571750" cy="1723294"/>
            <a:chOff x="6096000" y="1670527"/>
            <a:chExt cx="2571750" cy="1723294"/>
          </a:xfrm>
        </p:grpSpPr>
        <p:sp>
          <p:nvSpPr>
            <p:cNvPr id="49" name="Obdélník 48"/>
            <p:cNvSpPr/>
            <p:nvPr/>
          </p:nvSpPr>
          <p:spPr>
            <a:xfrm>
              <a:off x="6096000" y="1670527"/>
              <a:ext cx="2571750" cy="1723294"/>
            </a:xfrm>
            <a:prstGeom prst="rect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0" name="Ovál 49"/>
            <p:cNvSpPr/>
            <p:nvPr/>
          </p:nvSpPr>
          <p:spPr>
            <a:xfrm flipV="1">
              <a:off x="6932504" y="1985071"/>
              <a:ext cx="363744" cy="30872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51" name="Ovál 50"/>
            <p:cNvSpPr/>
            <p:nvPr/>
          </p:nvSpPr>
          <p:spPr>
            <a:xfrm flipV="1">
              <a:off x="6315036" y="1982909"/>
              <a:ext cx="363744" cy="30872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52" name="Ovál 51"/>
            <p:cNvSpPr/>
            <p:nvPr/>
          </p:nvSpPr>
          <p:spPr>
            <a:xfrm flipV="1">
              <a:off x="7493610" y="1985071"/>
              <a:ext cx="363744" cy="30872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53" name="Ovál 52"/>
            <p:cNvSpPr/>
            <p:nvPr/>
          </p:nvSpPr>
          <p:spPr>
            <a:xfrm flipV="1">
              <a:off x="8039226" y="1985071"/>
              <a:ext cx="363744" cy="30872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54" name="Ovál 53"/>
            <p:cNvSpPr/>
            <p:nvPr/>
          </p:nvSpPr>
          <p:spPr>
            <a:xfrm flipV="1">
              <a:off x="6331558" y="2861165"/>
              <a:ext cx="363744" cy="30872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55" name="Ovál 54"/>
            <p:cNvSpPr/>
            <p:nvPr/>
          </p:nvSpPr>
          <p:spPr>
            <a:xfrm flipV="1">
              <a:off x="6886574" y="2818186"/>
              <a:ext cx="363744" cy="30872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56" name="Ovál 55"/>
            <p:cNvSpPr/>
            <p:nvPr/>
          </p:nvSpPr>
          <p:spPr>
            <a:xfrm flipV="1">
              <a:off x="8047575" y="2819602"/>
              <a:ext cx="363744" cy="30872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57" name="Ovál 56"/>
            <p:cNvSpPr/>
            <p:nvPr/>
          </p:nvSpPr>
          <p:spPr>
            <a:xfrm flipV="1">
              <a:off x="7479084" y="2819601"/>
              <a:ext cx="363744" cy="30872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272" y="0"/>
            <a:ext cx="2584450" cy="1736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272" y="1736725"/>
            <a:ext cx="2584450" cy="1736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3473450"/>
            <a:ext cx="2584450" cy="1731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10200" y="5205413"/>
            <a:ext cx="2584450" cy="1736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607550" y="-12352"/>
            <a:ext cx="2584450" cy="1736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607550" y="1724373"/>
            <a:ext cx="2584450" cy="1731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607550" y="3435959"/>
            <a:ext cx="2584450" cy="1736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7" name="Picture 9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617320" y="5144472"/>
            <a:ext cx="2584450" cy="1736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2505007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6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6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000"/>
                            </p:stCondLst>
                            <p:childTnLst>
                              <p:par>
                                <p:cTn id="2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6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2000"/>
                            </p:stCondLst>
                            <p:childTnLst>
                              <p:par>
                                <p:cTn id="3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1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6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2000"/>
                            </p:stCondLst>
                            <p:childTnLst>
                              <p:par>
                                <p:cTn id="4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1" dur="2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6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2000"/>
                            </p:stCondLst>
                            <p:childTnLst>
                              <p:par>
                                <p:cTn id="5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1" dur="2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6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2000"/>
                            </p:stCondLst>
                            <p:childTnLst>
                              <p:par>
                                <p:cTn id="6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1" dur="20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6" dur="2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" fill="hold">
                            <p:stCondLst>
                              <p:cond delay="2000"/>
                            </p:stCondLst>
                            <p:childTnLst>
                              <p:par>
                                <p:cTn id="7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1" dur="20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b="37584"/>
          <a:stretch/>
        </p:blipFill>
        <p:spPr>
          <a:xfrm>
            <a:off x="2524836" y="976388"/>
            <a:ext cx="7240043" cy="4455888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524836" y="11164"/>
            <a:ext cx="3620021" cy="172329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2488818" y="5134706"/>
            <a:ext cx="3656040" cy="1723294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2520494" y="3443891"/>
            <a:ext cx="3624363" cy="1723294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6144858" y="1720597"/>
            <a:ext cx="3588320" cy="1723294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6144857" y="-2697"/>
            <a:ext cx="3588321" cy="1723294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524836" y="1731623"/>
            <a:ext cx="3620021" cy="1723294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6144858" y="3395448"/>
            <a:ext cx="3579023" cy="172329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6144858" y="5157991"/>
            <a:ext cx="3588319" cy="1723294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70156" y="11164"/>
            <a:ext cx="2552170" cy="1731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7140065" y="5665695"/>
            <a:ext cx="206471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/>
              <a:t>1</a:t>
            </a: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70156" y="1720597"/>
            <a:ext cx="2558974" cy="1736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8" name="TextovéPole 17"/>
          <p:cNvSpPr txBox="1"/>
          <p:nvPr/>
        </p:nvSpPr>
        <p:spPr>
          <a:xfrm>
            <a:off x="0" y="1298112"/>
            <a:ext cx="4776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/>
              <a:t>1</a:t>
            </a:r>
          </a:p>
        </p:txBody>
      </p:sp>
      <p:sp>
        <p:nvSpPr>
          <p:cNvPr id="34" name="TextovéPole 33"/>
          <p:cNvSpPr txBox="1"/>
          <p:nvPr/>
        </p:nvSpPr>
        <p:spPr>
          <a:xfrm>
            <a:off x="6820" y="3024033"/>
            <a:ext cx="457200" cy="3714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2</a:t>
            </a:r>
            <a:endParaRPr lang="cs-CZ" b="1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3886650" y="5663373"/>
            <a:ext cx="8356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2</a:t>
            </a:r>
            <a:endParaRPr lang="cs-CZ" sz="4000" b="1" dirty="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70156" y="3457322"/>
            <a:ext cx="2552170" cy="1736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7" name="TextovéPole 36"/>
          <p:cNvSpPr txBox="1"/>
          <p:nvPr/>
        </p:nvSpPr>
        <p:spPr>
          <a:xfrm>
            <a:off x="3461263" y="2343864"/>
            <a:ext cx="184360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3</a:t>
            </a:r>
            <a:endParaRPr lang="cs-CZ" sz="4000" b="1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-341200" y="4666638"/>
            <a:ext cx="12059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3</a:t>
            </a:r>
            <a:endParaRPr lang="cs-CZ" b="1" dirty="0"/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5200634"/>
            <a:ext cx="2594992" cy="1736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4" name="TextovéPole 53"/>
          <p:cNvSpPr txBox="1"/>
          <p:nvPr/>
        </p:nvSpPr>
        <p:spPr>
          <a:xfrm>
            <a:off x="-225196" y="6371259"/>
            <a:ext cx="8579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4</a:t>
            </a:r>
            <a:endParaRPr lang="cs-CZ" b="1" dirty="0"/>
          </a:p>
        </p:txBody>
      </p:sp>
      <p:sp>
        <p:nvSpPr>
          <p:cNvPr id="55" name="TextovéPole 54"/>
          <p:cNvSpPr txBox="1"/>
          <p:nvPr/>
        </p:nvSpPr>
        <p:spPr>
          <a:xfrm>
            <a:off x="3218213" y="450159"/>
            <a:ext cx="247290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4</a:t>
            </a:r>
            <a:endParaRPr lang="cs-CZ" sz="4000" b="1" dirty="0"/>
          </a:p>
        </p:txBody>
      </p:sp>
      <p:sp>
        <p:nvSpPr>
          <p:cNvPr id="64" name="TextovéPole 63"/>
          <p:cNvSpPr txBox="1"/>
          <p:nvPr/>
        </p:nvSpPr>
        <p:spPr>
          <a:xfrm>
            <a:off x="9976513" y="1298112"/>
            <a:ext cx="8161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5</a:t>
            </a:r>
            <a:endParaRPr lang="cs-CZ" b="1" dirty="0"/>
          </a:p>
        </p:txBody>
      </p:sp>
      <p:sp>
        <p:nvSpPr>
          <p:cNvPr id="65" name="TextovéPole 64"/>
          <p:cNvSpPr txBox="1"/>
          <p:nvPr/>
        </p:nvSpPr>
        <p:spPr>
          <a:xfrm>
            <a:off x="6745011" y="450159"/>
            <a:ext cx="261872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5</a:t>
            </a:r>
            <a:endParaRPr lang="cs-CZ" sz="4000" b="1" dirty="0"/>
          </a:p>
        </p:txBody>
      </p:sp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23881" y="5156841"/>
            <a:ext cx="2468119" cy="1736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7" name="TextovéPole 66"/>
          <p:cNvSpPr txBox="1"/>
          <p:nvPr/>
        </p:nvSpPr>
        <p:spPr>
          <a:xfrm>
            <a:off x="9764879" y="6512290"/>
            <a:ext cx="133075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8</a:t>
            </a:r>
            <a:endParaRPr lang="cs-CZ" b="1" dirty="0"/>
          </a:p>
        </p:txBody>
      </p:sp>
      <p:sp>
        <p:nvSpPr>
          <p:cNvPr id="69" name="TextovéPole 68"/>
          <p:cNvSpPr txBox="1"/>
          <p:nvPr/>
        </p:nvSpPr>
        <p:spPr>
          <a:xfrm>
            <a:off x="6632812" y="2169994"/>
            <a:ext cx="27309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8</a:t>
            </a:r>
            <a:endParaRPr lang="cs-CZ" sz="4000" b="1" dirty="0"/>
          </a:p>
        </p:txBody>
      </p:sp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23881" y="1667444"/>
            <a:ext cx="2468119" cy="1736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2" name="TextovéPole 71"/>
          <p:cNvSpPr txBox="1"/>
          <p:nvPr/>
        </p:nvSpPr>
        <p:spPr>
          <a:xfrm>
            <a:off x="9723881" y="2877880"/>
            <a:ext cx="8804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6</a:t>
            </a:r>
            <a:endParaRPr lang="cs-CZ" b="1" dirty="0"/>
          </a:p>
        </p:txBody>
      </p:sp>
      <p:sp>
        <p:nvSpPr>
          <p:cNvPr id="73" name="TextovéPole 72"/>
          <p:cNvSpPr txBox="1"/>
          <p:nvPr/>
        </p:nvSpPr>
        <p:spPr>
          <a:xfrm>
            <a:off x="3461263" y="3977256"/>
            <a:ext cx="197054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6</a:t>
            </a:r>
            <a:endParaRPr lang="cs-CZ" sz="4000" b="1" dirty="0"/>
          </a:p>
        </p:txBody>
      </p:sp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23881" y="3382017"/>
            <a:ext cx="2468119" cy="1736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4" name="TextovéPole 73"/>
          <p:cNvSpPr txBox="1"/>
          <p:nvPr/>
        </p:nvSpPr>
        <p:spPr>
          <a:xfrm>
            <a:off x="9764879" y="4464922"/>
            <a:ext cx="8394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/>
              <a:t>7</a:t>
            </a:r>
          </a:p>
        </p:txBody>
      </p:sp>
      <p:sp>
        <p:nvSpPr>
          <p:cNvPr id="75" name="TextovéPole 74"/>
          <p:cNvSpPr txBox="1"/>
          <p:nvPr/>
        </p:nvSpPr>
        <p:spPr>
          <a:xfrm>
            <a:off x="6632812" y="3753134"/>
            <a:ext cx="27309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7</a:t>
            </a:r>
            <a:endParaRPr lang="cs-CZ" sz="4000" b="1" dirty="0"/>
          </a:p>
        </p:txBody>
      </p:sp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64879" y="-340"/>
            <a:ext cx="2427121" cy="1731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9833403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2000"/>
                            </p:stCondLst>
                            <p:childTnLst>
                              <p:par>
                                <p:cTn id="36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8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2000"/>
                            </p:stCondLst>
                            <p:childTnLst>
                              <p:par>
                                <p:cTn id="4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2000"/>
                            </p:stCondLst>
                            <p:childTnLst>
                              <p:par>
                                <p:cTn id="54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6" dur="2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0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2000"/>
                            </p:stCondLst>
                            <p:childTnLst>
                              <p:par>
                                <p:cTn id="63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5" dur="20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9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2000"/>
                            </p:stCondLst>
                            <p:childTnLst>
                              <p:par>
                                <p:cTn id="72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4" dur="2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8" grpId="0" animBg="1"/>
      <p:bldP spid="7" grpId="0" animBg="1"/>
      <p:bldP spid="11" grpId="0" animBg="1"/>
      <p:bldP spid="10" grpId="0" animBg="1"/>
      <p:bldP spid="6" grpId="0" animBg="1"/>
      <p:bldP spid="12" grpId="0" animBg="1"/>
      <p:bldP spid="1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63477" y="712518"/>
            <a:ext cx="7301401" cy="49531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6114177" y="1658723"/>
            <a:ext cx="3620021" cy="172329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067841" y="3382017"/>
            <a:ext cx="3656040" cy="1723294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126835" y="-21173"/>
            <a:ext cx="3624363" cy="1723294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540687" y="0"/>
            <a:ext cx="3588320" cy="1723294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2463477" y="3464037"/>
            <a:ext cx="3588321" cy="1723294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524837" y="1771637"/>
            <a:ext cx="3620021" cy="1723294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2545335" y="5105311"/>
            <a:ext cx="3579023" cy="172329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6145879" y="5084411"/>
            <a:ext cx="3588319" cy="1723294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70156" y="11164"/>
            <a:ext cx="2552170" cy="1731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7128703" y="5645922"/>
            <a:ext cx="206471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/>
              <a:t>1</a:t>
            </a: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70156" y="1720597"/>
            <a:ext cx="2558974" cy="1736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8" name="TextovéPole 17"/>
          <p:cNvSpPr txBox="1"/>
          <p:nvPr/>
        </p:nvSpPr>
        <p:spPr>
          <a:xfrm>
            <a:off x="0" y="1298112"/>
            <a:ext cx="4776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/>
              <a:t>1</a:t>
            </a:r>
          </a:p>
        </p:txBody>
      </p:sp>
      <p:sp>
        <p:nvSpPr>
          <p:cNvPr id="34" name="TextovéPole 33"/>
          <p:cNvSpPr txBox="1"/>
          <p:nvPr/>
        </p:nvSpPr>
        <p:spPr>
          <a:xfrm>
            <a:off x="6820" y="3024033"/>
            <a:ext cx="457200" cy="3714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2</a:t>
            </a:r>
            <a:endParaRPr lang="cs-CZ" b="1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7638824" y="3896436"/>
            <a:ext cx="8356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2</a:t>
            </a:r>
            <a:endParaRPr lang="cs-CZ" sz="4000" b="1" dirty="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70156" y="3457322"/>
            <a:ext cx="2552170" cy="1736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7" name="TextovéPole 36"/>
          <p:cNvSpPr txBox="1"/>
          <p:nvPr/>
        </p:nvSpPr>
        <p:spPr>
          <a:xfrm>
            <a:off x="3461263" y="2343864"/>
            <a:ext cx="184360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3</a:t>
            </a:r>
            <a:endParaRPr lang="cs-CZ" sz="4000" b="1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-341200" y="4666638"/>
            <a:ext cx="12059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3</a:t>
            </a:r>
            <a:endParaRPr lang="cs-CZ" b="1" dirty="0"/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5200634"/>
            <a:ext cx="2594992" cy="1736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4" name="TextovéPole 53"/>
          <p:cNvSpPr txBox="1"/>
          <p:nvPr/>
        </p:nvSpPr>
        <p:spPr>
          <a:xfrm>
            <a:off x="-225196" y="6371259"/>
            <a:ext cx="8579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4</a:t>
            </a:r>
            <a:endParaRPr lang="cs-CZ" b="1" dirty="0"/>
          </a:p>
        </p:txBody>
      </p:sp>
      <p:sp>
        <p:nvSpPr>
          <p:cNvPr id="55" name="TextovéPole 54"/>
          <p:cNvSpPr txBox="1"/>
          <p:nvPr/>
        </p:nvSpPr>
        <p:spPr>
          <a:xfrm>
            <a:off x="6820207" y="2169994"/>
            <a:ext cx="247290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4</a:t>
            </a:r>
            <a:endParaRPr lang="cs-CZ" sz="4000" b="1" dirty="0"/>
          </a:p>
        </p:txBody>
      </p:sp>
      <p:sp>
        <p:nvSpPr>
          <p:cNvPr id="64" name="TextovéPole 63"/>
          <p:cNvSpPr txBox="1"/>
          <p:nvPr/>
        </p:nvSpPr>
        <p:spPr>
          <a:xfrm>
            <a:off x="9976513" y="1298112"/>
            <a:ext cx="8161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5</a:t>
            </a:r>
            <a:endParaRPr lang="cs-CZ" b="1" dirty="0"/>
          </a:p>
        </p:txBody>
      </p:sp>
      <p:sp>
        <p:nvSpPr>
          <p:cNvPr id="65" name="TextovéPole 64"/>
          <p:cNvSpPr txBox="1"/>
          <p:nvPr/>
        </p:nvSpPr>
        <p:spPr>
          <a:xfrm>
            <a:off x="2995122" y="3971741"/>
            <a:ext cx="261872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5</a:t>
            </a:r>
            <a:endParaRPr lang="cs-CZ" sz="4000" b="1" dirty="0"/>
          </a:p>
        </p:txBody>
      </p:sp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23881" y="5156841"/>
            <a:ext cx="2468119" cy="1736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7" name="TextovéPole 66"/>
          <p:cNvSpPr txBox="1"/>
          <p:nvPr/>
        </p:nvSpPr>
        <p:spPr>
          <a:xfrm>
            <a:off x="9764879" y="6512290"/>
            <a:ext cx="133075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8</a:t>
            </a:r>
            <a:endParaRPr lang="cs-CZ" b="1" dirty="0"/>
          </a:p>
        </p:txBody>
      </p:sp>
      <p:sp>
        <p:nvSpPr>
          <p:cNvPr id="69" name="TextovéPole 68"/>
          <p:cNvSpPr txBox="1"/>
          <p:nvPr/>
        </p:nvSpPr>
        <p:spPr>
          <a:xfrm>
            <a:off x="3081074" y="523202"/>
            <a:ext cx="27309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8</a:t>
            </a:r>
            <a:endParaRPr lang="cs-CZ" sz="4000" b="1" dirty="0"/>
          </a:p>
        </p:txBody>
      </p:sp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23881" y="1667444"/>
            <a:ext cx="2468119" cy="1736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2" name="TextovéPole 71"/>
          <p:cNvSpPr txBox="1"/>
          <p:nvPr/>
        </p:nvSpPr>
        <p:spPr>
          <a:xfrm>
            <a:off x="9723881" y="2877880"/>
            <a:ext cx="8804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6</a:t>
            </a:r>
            <a:endParaRPr lang="cs-CZ" b="1" dirty="0"/>
          </a:p>
        </p:txBody>
      </p:sp>
      <p:sp>
        <p:nvSpPr>
          <p:cNvPr id="73" name="TextovéPole 72"/>
          <p:cNvSpPr txBox="1"/>
          <p:nvPr/>
        </p:nvSpPr>
        <p:spPr>
          <a:xfrm>
            <a:off x="6938914" y="590226"/>
            <a:ext cx="197054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6</a:t>
            </a:r>
            <a:endParaRPr lang="cs-CZ" sz="4000" b="1" dirty="0"/>
          </a:p>
        </p:txBody>
      </p:sp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23881" y="3382017"/>
            <a:ext cx="2468119" cy="1736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4" name="TextovéPole 73"/>
          <p:cNvSpPr txBox="1"/>
          <p:nvPr/>
        </p:nvSpPr>
        <p:spPr>
          <a:xfrm>
            <a:off x="9764879" y="4464922"/>
            <a:ext cx="8394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/>
              <a:t>7</a:t>
            </a:r>
          </a:p>
        </p:txBody>
      </p:sp>
      <p:sp>
        <p:nvSpPr>
          <p:cNvPr id="75" name="TextovéPole 74"/>
          <p:cNvSpPr txBox="1"/>
          <p:nvPr/>
        </p:nvSpPr>
        <p:spPr>
          <a:xfrm>
            <a:off x="2882923" y="5715053"/>
            <a:ext cx="27309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7</a:t>
            </a:r>
            <a:endParaRPr lang="cs-CZ" sz="4000" b="1" dirty="0"/>
          </a:p>
        </p:txBody>
      </p:sp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64879" y="-340"/>
            <a:ext cx="2427121" cy="1731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3633580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5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2000"/>
                            </p:stCondLst>
                            <p:childTnLst>
                              <p:par>
                                <p:cTn id="36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8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2000"/>
                            </p:stCondLst>
                            <p:childTnLst>
                              <p:par>
                                <p:cTn id="4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2000"/>
                            </p:stCondLst>
                            <p:childTnLst>
                              <p:par>
                                <p:cTn id="54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6" dur="2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0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2000"/>
                            </p:stCondLst>
                            <p:childTnLst>
                              <p:par>
                                <p:cTn id="63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5" dur="20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9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2000"/>
                            </p:stCondLst>
                            <p:childTnLst>
                              <p:par>
                                <p:cTn id="72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4" dur="2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8" grpId="0" animBg="1"/>
      <p:bldP spid="7" grpId="0" animBg="1"/>
      <p:bldP spid="11" grpId="0" animBg="1"/>
      <p:bldP spid="10" grpId="0" animBg="1"/>
      <p:bldP spid="6" grpId="0" animBg="1"/>
      <p:bldP spid="12" grpId="0" animBg="1"/>
      <p:bldP spid="1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fotografie školy </a:t>
            </a:r>
          </a:p>
          <a:p>
            <a:r>
              <a:rPr lang="cs-CZ" dirty="0" smtClean="0"/>
              <a:t>Škola má udělen souhlas zákonných zástupců se sdílením fotografií na webových stránkách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Integrovaný blok: (pěstování vztahu a poznávání místa kde žiji…)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 smtClean="0"/>
              <a:t>Popis</a:t>
            </a:r>
          </a:p>
          <a:p>
            <a:r>
              <a:rPr lang="cs-CZ" dirty="0" smtClean="0"/>
              <a:t>Fotografie z míst, která děti </a:t>
            </a:r>
            <a:r>
              <a:rPr lang="cs-CZ" dirty="0" smtClean="0"/>
              <a:t>navštívily, </a:t>
            </a:r>
            <a:r>
              <a:rPr lang="cs-CZ" dirty="0" smtClean="0"/>
              <a:t>překryté kartičkami s grafickým označením číselné řady 1-8. Dle číselné posloupnosti děti odkrývají jednotlivé díly fotografií. </a:t>
            </a:r>
          </a:p>
          <a:p>
            <a:r>
              <a:rPr lang="cs-CZ" b="1" dirty="0" smtClean="0"/>
              <a:t>Očekávání </a:t>
            </a:r>
            <a:r>
              <a:rPr lang="cs-CZ" b="1" dirty="0"/>
              <a:t>a cíle</a:t>
            </a:r>
          </a:p>
          <a:p>
            <a:r>
              <a:rPr lang="cs-CZ" dirty="0" smtClean="0"/>
              <a:t>Děti  si osvojí  </a:t>
            </a:r>
            <a:r>
              <a:rPr lang="cs-CZ" dirty="0"/>
              <a:t>číselnou řadu1 – </a:t>
            </a:r>
            <a:r>
              <a:rPr lang="cs-CZ" dirty="0" smtClean="0"/>
              <a:t>8: určí počet prvků (puntíků) na kartě = dokáží vyjádřit hodnotu karty a vzestupně  je dle této hodnoty seřadit. Po odkrytí obrázku upevňují názvy atraktivních míst v místě  svého bydliště.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Děti postupně klikají na kartičky dle číselné posloupnosti. </a:t>
            </a:r>
          </a:p>
          <a:p>
            <a:r>
              <a:rPr lang="cs-CZ" dirty="0" smtClean="0"/>
              <a:t>1)Pod jednotlivými kartami se odhalují fotografie dětem známých míst. Děti mají za úkol  určit název místa, aniž by odkryly všechny karty.</a:t>
            </a:r>
          </a:p>
          <a:p>
            <a:r>
              <a:rPr lang="cs-CZ" dirty="0" smtClean="0"/>
              <a:t>2)Při odkrývání karet děti postupují v číselné </a:t>
            </a:r>
            <a:r>
              <a:rPr lang="cs-CZ" dirty="0"/>
              <a:t>řadě od 1 až 8. </a:t>
            </a:r>
            <a:r>
              <a:rPr lang="cs-CZ" dirty="0" smtClean="0"/>
              <a:t>Na prvních dvou snímcích je počet vyjádřen puntíky. Na čtvrtém a pátém snímku již děti používají znak číslic. Pro nápovědu jim slouží i přiřazené počty puntíků na okrajích snímku.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714296"/>
            <a:ext cx="9509760" cy="4945811"/>
          </a:xfrm>
        </p:spPr>
        <p:txBody>
          <a:bodyPr>
            <a:normAutofit/>
          </a:bodyPr>
          <a:lstStyle/>
          <a:p>
            <a:r>
              <a:rPr lang="cs-CZ" dirty="0"/>
              <a:t>Záměrně si zapamatovat a vybavit si prožité příjemné i nepříjemné pocity (např. vyprávět zážitky z výletu</a:t>
            </a:r>
            <a:r>
              <a:rPr lang="cs-CZ" dirty="0" smtClean="0"/>
              <a:t>)</a:t>
            </a:r>
          </a:p>
          <a:p>
            <a:r>
              <a:rPr lang="cs-CZ" dirty="0"/>
              <a:t>Rozpoznat některé grafické znaky s abstraktní podobou (např. </a:t>
            </a:r>
            <a:r>
              <a:rPr lang="cs-CZ" dirty="0" smtClean="0"/>
              <a:t>znát </a:t>
            </a:r>
            <a:r>
              <a:rPr lang="cs-CZ" dirty="0"/>
              <a:t>některé </a:t>
            </a:r>
            <a:r>
              <a:rPr lang="cs-CZ" dirty="0" smtClean="0"/>
              <a:t>číslice)</a:t>
            </a:r>
          </a:p>
          <a:p>
            <a:r>
              <a:rPr lang="cs-CZ" dirty="0"/>
              <a:t>Rozlišovat a používat základní prostorové pojmy (např. dole, nahoře, uprostřed, </a:t>
            </a:r>
            <a:endParaRPr lang="cs-CZ" dirty="0" smtClean="0"/>
          </a:p>
          <a:p>
            <a:r>
              <a:rPr lang="cs-CZ" dirty="0"/>
              <a:t>Porovnat a uspořádat předměty dle stanoveného pravidla </a:t>
            </a:r>
            <a:r>
              <a:rPr lang="cs-CZ" dirty="0" smtClean="0"/>
              <a:t>(od 1- 8)</a:t>
            </a:r>
          </a:p>
          <a:p>
            <a:r>
              <a:rPr lang="cs-CZ" dirty="0"/>
              <a:t>Uvědomovat </a:t>
            </a:r>
            <a:r>
              <a:rPr lang="cs-CZ" dirty="0" smtClean="0"/>
              <a:t>si</a:t>
            </a:r>
            <a:r>
              <a:rPr lang="cs-CZ" dirty="0"/>
              <a:t>,</a:t>
            </a:r>
            <a:r>
              <a:rPr lang="cs-CZ" dirty="0" smtClean="0"/>
              <a:t> </a:t>
            </a:r>
            <a:r>
              <a:rPr lang="cs-CZ" dirty="0"/>
              <a:t>jak svět </a:t>
            </a:r>
            <a:r>
              <a:rPr lang="cs-CZ" dirty="0" smtClean="0"/>
              <a:t>přírody</a:t>
            </a:r>
            <a:r>
              <a:rPr lang="cs-CZ" dirty="0"/>
              <a:t> </a:t>
            </a:r>
            <a:r>
              <a:rPr lang="cs-CZ" dirty="0" smtClean="0"/>
              <a:t>je </a:t>
            </a:r>
            <a:r>
              <a:rPr lang="cs-CZ" dirty="0"/>
              <a:t>různorodý </a:t>
            </a:r>
            <a:r>
              <a:rPr lang="cs-CZ"/>
              <a:t>a </a:t>
            </a:r>
            <a:r>
              <a:rPr lang="cs-CZ" smtClean="0"/>
              <a:t>pestrý. Mít </a:t>
            </a:r>
            <a:r>
              <a:rPr lang="cs-CZ" dirty="0"/>
              <a:t>poznatky o své </a:t>
            </a:r>
            <a:r>
              <a:rPr lang="cs-CZ" dirty="0" smtClean="0"/>
              <a:t>zemi, o svém rodném kraji a pěstovat k němu vztah.</a:t>
            </a:r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11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452</Words>
  <Application>Microsoft Office PowerPoint</Application>
  <PresentationFormat>Vlastní</PresentationFormat>
  <Paragraphs>90</Paragraphs>
  <Slides>11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Sheer Green 16x9</vt:lpstr>
      <vt:lpstr>Odkrývání obrázků – poznej místa</vt:lpstr>
      <vt:lpstr>Snímek 2</vt:lpstr>
      <vt:lpstr>Snímek 3</vt:lpstr>
      <vt:lpstr>Snímek 4</vt:lpstr>
      <vt:lpstr>Snímek 5</vt:lpstr>
      <vt:lpstr>Použité odkazy</vt:lpstr>
      <vt:lpstr>Metodický pokyn Integrovaný blok: (pěstování vztahu a poznávání místa kde žiji…)</vt:lpstr>
      <vt:lpstr>Studijní materiály </vt:lpstr>
      <vt:lpstr>   Práce s interaktivním výukovým materiálem </vt:lpstr>
      <vt:lpstr>Prvky polytechnické výchovy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2015-05-26T15:33:40Z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