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6" r:id="rId6"/>
    <p:sldId id="287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9. 4. 2015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9. 4. 2015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6.png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microsoft.com/office/2007/relationships/hdphoto" Target="../media/hdphoto1.wdp"/><Relationship Id="rId7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microsoft.com/office/2007/relationships/hdphoto" Target="../media/hdphoto4.wdp"/><Relationship Id="rId5" Type="http://schemas.openxmlformats.org/officeDocument/2006/relationships/image" Target="../media/image10.png"/><Relationship Id="rId4" Type="http://schemas.openxmlformats.org/officeDocument/2006/relationships/image" Target="../media/image6.png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microsoft.com/office/2007/relationships/hdphoto" Target="../media/hdphoto1.wdp"/><Relationship Id="rId7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5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Najdi nožku do botičky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00" r="32300" b="18850"/>
          <a:stretch/>
        </p:blipFill>
        <p:spPr>
          <a:xfrm>
            <a:off x="1179362" y="3196207"/>
            <a:ext cx="2761574" cy="366179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9167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50" r="32600"/>
          <a:stretch/>
        </p:blipFill>
        <p:spPr>
          <a:xfrm rot="5400000" flipH="1">
            <a:off x="7440161" y="-363222"/>
            <a:ext cx="2286000" cy="431320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70" r="33194"/>
          <a:stretch/>
        </p:blipFill>
        <p:spPr>
          <a:xfrm rot="1583027">
            <a:off x="565905" y="650381"/>
            <a:ext cx="1609344" cy="29199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29448" y="4675030"/>
            <a:ext cx="3635555" cy="2835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9167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50" r="32600"/>
          <a:stretch/>
        </p:blipFill>
        <p:spPr>
          <a:xfrm rot="3432406" flipH="1">
            <a:off x="4799182" y="88347"/>
            <a:ext cx="1528980" cy="28848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70" r="33194"/>
          <a:stretch/>
        </p:blipFill>
        <p:spPr>
          <a:xfrm rot="1583027">
            <a:off x="7175741" y="3380703"/>
            <a:ext cx="1609344" cy="29199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backgroundMark x1="36273" y1="11455" x2="36273" y2="11455"/>
                        <a14:backgroundMark x1="34318" y1="16909" x2="60636" y2="203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333" t="15211" r="34132" b="13427"/>
          <a:stretch/>
        </p:blipFill>
        <p:spPr>
          <a:xfrm>
            <a:off x="1339388" y="3995127"/>
            <a:ext cx="1313645" cy="21609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2061" b="92061" l="20000" r="62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221" t="27230" r="37230" b="14554"/>
          <a:stretch/>
        </p:blipFill>
        <p:spPr>
          <a:xfrm>
            <a:off x="9538151" y="1530780"/>
            <a:ext cx="1609860" cy="2227931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9167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50" r="32600"/>
          <a:stretch/>
        </p:blipFill>
        <p:spPr>
          <a:xfrm rot="5400000" flipH="1">
            <a:off x="7440161" y="-363222"/>
            <a:ext cx="2286000" cy="431320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70" r="33194"/>
          <a:stretch/>
        </p:blipFill>
        <p:spPr>
          <a:xfrm rot="1583027">
            <a:off x="565905" y="650381"/>
            <a:ext cx="1609344" cy="291998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0000" l="10000" r="5881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0196" y="4024648"/>
            <a:ext cx="3777803" cy="28333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64" b="81273" l="34455" r="73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432" r="24977" b="17747"/>
          <a:stretch/>
        </p:blipFill>
        <p:spPr>
          <a:xfrm>
            <a:off x="3282425" y="1026228"/>
            <a:ext cx="1691897" cy="2704564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09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949081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9167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50" r="32600"/>
          <a:stretch/>
        </p:blipFill>
        <p:spPr>
          <a:xfrm rot="5400000" flipH="1">
            <a:off x="1696184" y="3219771"/>
            <a:ext cx="2286000" cy="431320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70" r="33194"/>
          <a:stretch/>
        </p:blipFill>
        <p:spPr>
          <a:xfrm rot="1583027">
            <a:off x="565905" y="650381"/>
            <a:ext cx="1609344" cy="291998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76242" l="10000" r="90000">
                        <a14:foregroundMark x1="45591" y1="37758" x2="40818" y2="409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052" t="8263" r="17370" b="23380"/>
          <a:stretch/>
        </p:blipFill>
        <p:spPr>
          <a:xfrm>
            <a:off x="4159876" y="171978"/>
            <a:ext cx="4107441" cy="302653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73212" l="15455" r="90000">
                        <a14:foregroundMark x1="69091" y1="11455" x2="89682" y2="33455"/>
                        <a14:foregroundMark x1="48000" y1="34727" x2="56591" y2="30242"/>
                        <a14:backgroundMark x1="37682" y1="69273" x2="77818" y2="61212"/>
                        <a14:backgroundMark x1="69545" y1="10727" x2="91091" y2="33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742" t="10328" r="6949" b="27512"/>
          <a:stretch/>
        </p:blipFill>
        <p:spPr>
          <a:xfrm>
            <a:off x="5293216" y="3449614"/>
            <a:ext cx="4546243" cy="2706487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9350062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194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sebeobsluha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pravá a levá noha a pravá a levá bota - přiřazení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Upevnění orientace pravá – levá noha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Pravá a levá noha se přiřadí k pravé a levé botě za pomoci integrovaného pera.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Upřednostňovat užívání pravé či levé ruky při kreslení či v jiných činnostech, kde se preference ruky uplatňuje</a:t>
            </a:r>
          </a:p>
          <a:p>
            <a:r>
              <a:rPr lang="cs-CZ" dirty="0"/>
              <a:t>Rozlišovat vpravo – vlevo na vlastním těle, v prostoru s oporou o nějaký předmět </a:t>
            </a:r>
          </a:p>
          <a:p>
            <a:r>
              <a:rPr lang="cs-CZ" dirty="0"/>
              <a:t>Rozlišovat vzájemnou polohu dvou objektů 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200</Words>
  <Application>Microsoft Office PowerPoint</Application>
  <PresentationFormat>Širokoúhlá obrazovka</PresentationFormat>
  <Paragraphs>54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Najdi nožku do botičky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sebeobsluha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2015-04-09T07:56:09Z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