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1"/>
  </p:sldMasterIdLst>
  <p:notesMasterIdLst>
    <p:notesMasterId r:id="rId49"/>
  </p:notesMasterIdLst>
  <p:handoutMasterIdLst>
    <p:handoutMasterId r:id="rId50"/>
  </p:handoutMasterIdLst>
  <p:sldIdLst>
    <p:sldId id="272" r:id="rId2"/>
    <p:sldId id="304" r:id="rId3"/>
    <p:sldId id="282" r:id="rId4"/>
    <p:sldId id="283" r:id="rId5"/>
    <p:sldId id="284" r:id="rId6"/>
    <p:sldId id="285" r:id="rId7"/>
    <p:sldId id="286" r:id="rId8"/>
    <p:sldId id="287" r:id="rId9"/>
    <p:sldId id="289" r:id="rId10"/>
    <p:sldId id="290" r:id="rId11"/>
    <p:sldId id="291" r:id="rId12"/>
    <p:sldId id="305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8" r:id="rId32"/>
    <p:sldId id="319" r:id="rId33"/>
    <p:sldId id="313" r:id="rId34"/>
    <p:sldId id="314" r:id="rId35"/>
    <p:sldId id="315" r:id="rId36"/>
    <p:sldId id="316" r:id="rId37"/>
    <p:sldId id="320" r:id="rId38"/>
    <p:sldId id="321" r:id="rId39"/>
    <p:sldId id="322" r:id="rId40"/>
    <p:sldId id="323" r:id="rId41"/>
    <p:sldId id="317" r:id="rId42"/>
    <p:sldId id="288" r:id="rId43"/>
    <p:sldId id="280" r:id="rId44"/>
    <p:sldId id="276" r:id="rId45"/>
    <p:sldId id="275" r:id="rId46"/>
    <p:sldId id="277" r:id="rId47"/>
    <p:sldId id="281" r:id="rId4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57" autoAdjust="0"/>
    <p:restoredTop sz="94660"/>
  </p:normalViewPr>
  <p:slideViewPr>
    <p:cSldViewPr snapToGrid="0">
      <p:cViewPr varScale="1">
        <p:scale>
          <a:sx n="72" d="100"/>
          <a:sy n="72" d="100"/>
        </p:scale>
        <p:origin x="-126" y="-7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D7993F6-5D37-43A1-8A54-F53046E09B94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D53552B6-7676-48DE-8961-397AC3026C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1D0ACFC-BF40-4AF1-8B2A-7E8ABF3AE1B6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866E95FB-184A-4AA6-88AA-0D55E06F15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BBCE90B-0CE8-41B4-8260-32CF6064AAF7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F1C41B7-FF42-4EB3-AB27-1B8299B02BB2}" type="datetimeFigureOut">
              <a:rPr lang="en-US"/>
              <a:pPr>
                <a:defRPr/>
              </a:pPr>
              <a:t>5/27/2015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0588CD1-FEE9-4C60-B029-53EDA75EBAFF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9C105-AC88-4513-B5AD-C6944CD670A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6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</p:spPr>
        <p:txBody>
          <a:bodyPr>
            <a:noAutofit/>
          </a:bodyPr>
          <a:lstStyle>
            <a:lvl1pPr>
              <a:defRPr sz="2400" smtClean="0"/>
            </a:lvl1pPr>
          </a:lstStyle>
          <a:p>
            <a:pPr>
              <a:defRPr/>
            </a:pPr>
            <a:fld id="{79635208-48DB-4EDD-8773-24E000B846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F3291D5-6027-464E-A901-B584293766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 advClick="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9FAE28F-4A90-4226-80FC-AE973C839C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 advClick="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F1010-C3E9-4C0B-A08E-2493FBFB99A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DEA7D34-0E77-43AA-8D4F-369EC8432A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91D43-8BE5-482F-A6E8-4301DA7D17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</p:spPr>
        <p:txBody>
          <a:bodyPr/>
          <a:lstStyle>
            <a:lvl1pPr>
              <a:defRPr sz="2800" smtClean="0"/>
            </a:lvl1pPr>
          </a:lstStyle>
          <a:p>
            <a:pPr>
              <a:defRPr/>
            </a:pPr>
            <a:fld id="{937A12FF-F2E6-47BA-9E1A-93F06E56DC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DE1F7-AB7B-4B5F-BD75-16C54987876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6A1A9B0-960F-419E-8E94-107171D686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0" y="6248400"/>
            <a:ext cx="7227888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3C6FBF7-2370-422C-B7EE-AD1B9421B5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4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16" r:id="rId1"/>
    <p:sldLayoutId id="2147484012" r:id="rId2"/>
    <p:sldLayoutId id="2147484017" r:id="rId3"/>
    <p:sldLayoutId id="2147484018" r:id="rId4"/>
    <p:sldLayoutId id="2147484019" r:id="rId5"/>
    <p:sldLayoutId id="2147484013" r:id="rId6"/>
    <p:sldLayoutId id="2147484020" r:id="rId7"/>
    <p:sldLayoutId id="2147484014" r:id="rId8"/>
    <p:sldLayoutId id="2147484021" r:id="rId9"/>
    <p:sldLayoutId id="2147484015" r:id="rId10"/>
    <p:sldLayoutId id="2147484022" r:id="rId11"/>
    <p:sldLayoutId id="2147484023" r:id="rId12"/>
  </p:sldLayoutIdLst>
  <p:transition spd="med" advClick="0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12" Type="http://schemas.openxmlformats.org/officeDocument/2006/relationships/slide" Target="slide2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5" Type="http://schemas.openxmlformats.org/officeDocument/2006/relationships/image" Target="../media/image18.jpeg"/><Relationship Id="rId10" Type="http://schemas.openxmlformats.org/officeDocument/2006/relationships/slide" Target="slide24.xml"/><Relationship Id="rId4" Type="http://schemas.openxmlformats.org/officeDocument/2006/relationships/slide" Target="slide9.xml"/><Relationship Id="rId9" Type="http://schemas.openxmlformats.org/officeDocument/2006/relationships/image" Target="../media/image15.jpeg"/><Relationship Id="rId14" Type="http://schemas.openxmlformats.org/officeDocument/2006/relationships/slide" Target="slide3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8.png"/><Relationship Id="rId4" Type="http://schemas.openxmlformats.org/officeDocument/2006/relationships/slide" Target="slide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4A3A2A"/>
                </a:solidFill>
                <a:latin typeface="Century Gothic" pitchFamily="34" charset="0"/>
              </a:rPr>
              <a:t>Hrajeme si ze stavebnicí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09863"/>
            <a:ext cx="96012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err="1" smtClean="0"/>
              <a:t>equilibrio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126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9DD26C8-CFD9-4767-B21F-EA452C581954}" type="slidenum">
              <a:rPr lang="cs-CZ" altLang="cs-CZ"/>
              <a:pPr/>
              <a:t>2</a:t>
            </a:fld>
            <a:endParaRPr lang="cs-CZ" altLang="cs-CZ"/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492125" y="3473450"/>
            <a:ext cx="395605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6600" b="1"/>
              <a:t>Spustit Hru</a:t>
            </a:r>
          </a:p>
        </p:txBody>
      </p:sp>
      <p:sp>
        <p:nvSpPr>
          <p:cNvPr id="11269" name="TextovéPole 6"/>
          <p:cNvSpPr txBox="1">
            <a:spLocks noChangeArrowheads="1"/>
          </p:cNvSpPr>
          <p:nvPr/>
        </p:nvSpPr>
        <p:spPr bwMode="auto">
          <a:xfrm>
            <a:off x="6985000" y="3705225"/>
            <a:ext cx="3635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3600" b="1"/>
              <a:t>Konec prezentace</a:t>
            </a:r>
          </a:p>
        </p:txBody>
      </p:sp>
      <p:pic>
        <p:nvPicPr>
          <p:cNvPr id="11270" name="Obrázek 7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0050" y="596900"/>
            <a:ext cx="949325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Násobení 8">
            <a:hlinkClick r:id="" action="ppaction://hlinkshowjump?jump=endshow"/>
          </p:cNvPr>
          <p:cNvSpPr/>
          <p:nvPr/>
        </p:nvSpPr>
        <p:spPr>
          <a:xfrm>
            <a:off x="10274272" y="3491486"/>
            <a:ext cx="1415978" cy="1073009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rId3" action="ppaction://hlinksldjump" highlightClick="1"/>
          </p:cNvPr>
          <p:cNvSpPr/>
          <p:nvPr/>
        </p:nvSpPr>
        <p:spPr>
          <a:xfrm>
            <a:off x="4730331" y="3529721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277" name="Obrázek 10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86525" y="1420813"/>
            <a:ext cx="498475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8" name="Obrázek 11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3913" y="1736725"/>
            <a:ext cx="325437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229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4F47EA1-2E9C-4505-A64B-DC64B18BC356}" type="slidenum">
              <a:rPr lang="cs-CZ" altLang="cs-CZ"/>
              <a:pPr/>
              <a:t>3</a:t>
            </a:fld>
            <a:endParaRPr lang="cs-CZ" altLang="cs-CZ"/>
          </a:p>
        </p:txBody>
      </p:sp>
      <p:pic>
        <p:nvPicPr>
          <p:cNvPr id="4" name="Obrázek 3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2079945" y="784202"/>
            <a:ext cx="2238772" cy="125930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email">
            <a:extLst/>
          </a:blip>
          <a:stretch>
            <a:fillRect/>
          </a:stretch>
        </p:blipFill>
        <p:spPr>
          <a:xfrm rot="5400000">
            <a:off x="4705587" y="784201"/>
            <a:ext cx="2238771" cy="125930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6" name="Obrázek 5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email">
            <a:extLst/>
          </a:blip>
          <a:stretch>
            <a:fillRect/>
          </a:stretch>
        </p:blipFill>
        <p:spPr>
          <a:xfrm rot="5400000">
            <a:off x="7373127" y="784203"/>
            <a:ext cx="2238772" cy="125931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Obrázek 6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email">
            <a:extLst/>
          </a:blip>
          <a:stretch>
            <a:fillRect/>
          </a:stretch>
        </p:blipFill>
        <p:spPr>
          <a:xfrm rot="5400000">
            <a:off x="8755953" y="3355657"/>
            <a:ext cx="2252142" cy="126683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6" descr="DSC_0034.jpg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189086" y="2867187"/>
            <a:ext cx="1256602" cy="223328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9" name="Obrázek 6" descr="DSC_0045.jpg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36513" y="2863001"/>
            <a:ext cx="1258805" cy="223746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0" name="Obrázek 7" descr="DSC_0067.jpg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15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98979" y="2863001"/>
            <a:ext cx="1303079" cy="231650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331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F42E4BF-0B3C-47C8-969B-D081C0BC1A00}" type="slidenum">
              <a:rPr lang="cs-CZ" altLang="cs-CZ"/>
              <a:pPr/>
              <a:t>4</a:t>
            </a:fld>
            <a:endParaRPr lang="cs-CZ" alt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74840" y="1369817"/>
            <a:ext cx="4711441" cy="265018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14635" y="1358808"/>
            <a:ext cx="4711441" cy="267220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2914650" y="493713"/>
            <a:ext cx="1030288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7145338" y="3397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23529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9FB54B4-5D9B-42F7-B49E-7172E2188FD3}" type="slidenum">
              <a:rPr lang="cs-CZ" altLang="cs-CZ"/>
              <a:pPr/>
              <a:t>5</a:t>
            </a:fld>
            <a:endParaRPr lang="cs-CZ" alt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90136" y="1293661"/>
            <a:ext cx="4758742" cy="267679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437098" y="1293661"/>
            <a:ext cx="4758741" cy="267679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2714625" y="431800"/>
            <a:ext cx="14493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14343" name="TextovéPole 6"/>
          <p:cNvSpPr txBox="1">
            <a:spLocks noChangeArrowheads="1"/>
          </p:cNvSpPr>
          <p:nvPr/>
        </p:nvSpPr>
        <p:spPr bwMode="auto">
          <a:xfrm>
            <a:off x="6773863" y="1662113"/>
            <a:ext cx="208597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16947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536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3B87238-F657-40A8-AF27-4C5016C8CCA3}" type="slidenum">
              <a:rPr lang="cs-CZ" altLang="cs-CZ"/>
              <a:pPr/>
              <a:t>6</a:t>
            </a:fld>
            <a:endParaRPr lang="cs-CZ" alt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896607" y="1292205"/>
            <a:ext cx="5024074" cy="282604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28873" y="1292203"/>
            <a:ext cx="5024077" cy="282604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6381750" y="4349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  <p:sp>
        <p:nvSpPr>
          <p:cNvPr id="15367" name="TextovéPole 7"/>
          <p:cNvSpPr txBox="1">
            <a:spLocks noChangeArrowheads="1"/>
          </p:cNvSpPr>
          <p:nvPr/>
        </p:nvSpPr>
        <p:spPr bwMode="auto">
          <a:xfrm>
            <a:off x="2132013" y="1854200"/>
            <a:ext cx="25527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72937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638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40826F7-2EA8-4DD1-88C2-F1F8375439D2}" type="slidenum">
              <a:rPr lang="cs-CZ" altLang="cs-CZ"/>
              <a:pPr/>
              <a:t>7</a:t>
            </a:fld>
            <a:endParaRPr lang="cs-CZ" alt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34872" y="1214929"/>
            <a:ext cx="5024072" cy="282604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26313" y="1210925"/>
            <a:ext cx="5029197" cy="28289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2130425" y="303213"/>
            <a:ext cx="2554288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6503988" y="303213"/>
            <a:ext cx="3024187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74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CF61A76-9192-4810-915F-7211101D316C}" type="slidenum">
              <a:rPr lang="cs-CZ" altLang="cs-CZ"/>
              <a:pPr/>
              <a:t>8</a:t>
            </a:fld>
            <a:endParaRPr lang="cs-CZ" alt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224545" y="1242660"/>
            <a:ext cx="5111938" cy="28754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2063750" y="373063"/>
            <a:ext cx="3433763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  <p:pic>
        <p:nvPicPr>
          <p:cNvPr id="6" name="Obrázek 5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7" name="Šipka doprava 6"/>
          <p:cNvSpPr/>
          <p:nvPr/>
        </p:nvSpPr>
        <p:spPr>
          <a:xfrm>
            <a:off x="5923436" y="2804927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843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6C6FA9E-58CC-454F-B455-C48199108146}" type="slidenum">
              <a:rPr lang="cs-CZ" altLang="cs-CZ"/>
              <a:pPr/>
              <a:t>9</a:t>
            </a:fld>
            <a:endParaRPr lang="cs-CZ" altLang="cs-CZ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1261829" y="1364296"/>
            <a:ext cx="4633163" cy="260615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/>
          </a:blip>
          <a:stretch>
            <a:fillRect/>
          </a:stretch>
        </p:blipFill>
        <p:spPr>
          <a:xfrm rot="5400000">
            <a:off x="5686216" y="1364295"/>
            <a:ext cx="4633164" cy="260615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8447" name="TextovéPole 10"/>
          <p:cNvSpPr txBox="1">
            <a:spLocks noChangeArrowheads="1"/>
          </p:cNvSpPr>
          <p:nvPr/>
        </p:nvSpPr>
        <p:spPr bwMode="auto">
          <a:xfrm>
            <a:off x="3063875" y="606425"/>
            <a:ext cx="103028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8448" name="TextovéPole 11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72BDA3D-3203-4286-8BA4-0580B01AEC66}" type="slidenum">
              <a:rPr lang="cs-CZ" altLang="cs-CZ"/>
              <a:pPr/>
              <a:t>10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106385" y="1347473"/>
            <a:ext cx="4778112" cy="26876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71504" y="1347473"/>
            <a:ext cx="4778112" cy="26876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19471" name="TextovéPole 8"/>
          <p:cNvSpPr txBox="1">
            <a:spLocks noChangeArrowheads="1"/>
          </p:cNvSpPr>
          <p:nvPr/>
        </p:nvSpPr>
        <p:spPr bwMode="auto">
          <a:xfrm>
            <a:off x="2770188" y="679450"/>
            <a:ext cx="1449387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19472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96676DA-4381-4223-A6C0-7681C364AB85}" type="slidenum">
              <a:rPr lang="cs-CZ" altLang="cs-CZ"/>
              <a:pPr/>
              <a:t>11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04418" y="1269081"/>
            <a:ext cx="4932473" cy="277451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57048" y="1264873"/>
            <a:ext cx="4937860" cy="277754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0495" name="TextovéPole 8"/>
          <p:cNvSpPr txBox="1">
            <a:spLocks noChangeArrowheads="1"/>
          </p:cNvSpPr>
          <p:nvPr/>
        </p:nvSpPr>
        <p:spPr bwMode="auto">
          <a:xfrm>
            <a:off x="2139950" y="358775"/>
            <a:ext cx="2554288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20496" name="TextovéPole 9"/>
          <p:cNvSpPr txBox="1">
            <a:spLocks noChangeArrowheads="1"/>
          </p:cNvSpPr>
          <p:nvPr/>
        </p:nvSpPr>
        <p:spPr bwMode="auto">
          <a:xfrm>
            <a:off x="6381750" y="3587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150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7822E1B-1D6D-4B54-8D08-EED925738349}" type="slidenum">
              <a:rPr lang="cs-CZ" altLang="cs-CZ"/>
              <a:pPr/>
              <a:t>12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923436" y="2804927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email">
            <a:extLst/>
          </a:blip>
          <a:stretch>
            <a:fillRect/>
          </a:stretch>
        </p:blipFill>
        <p:spPr>
          <a:xfrm rot="5400000">
            <a:off x="1301085" y="1267633"/>
            <a:ext cx="4958858" cy="278935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1516" name="TextovéPole 7"/>
          <p:cNvSpPr txBox="1">
            <a:spLocks noChangeArrowheads="1"/>
          </p:cNvSpPr>
          <p:nvPr/>
        </p:nvSpPr>
        <p:spPr bwMode="auto">
          <a:xfrm>
            <a:off x="2493963" y="123825"/>
            <a:ext cx="2552700" cy="507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5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253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CF2DB2F-12F4-4088-9C27-77AD0B75F71A}" type="slidenum">
              <a:rPr lang="cs-CZ" altLang="cs-CZ"/>
              <a:pPr/>
              <a:t>13</a:t>
            </a:fld>
            <a:endParaRPr lang="cs-CZ" alt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06728" y="1290257"/>
            <a:ext cx="4815641" cy="270879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633091" y="1290257"/>
            <a:ext cx="4815642" cy="270879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2540" name="TextovéPole 8"/>
          <p:cNvSpPr txBox="1">
            <a:spLocks noChangeArrowheads="1"/>
          </p:cNvSpPr>
          <p:nvPr/>
        </p:nvSpPr>
        <p:spPr bwMode="auto">
          <a:xfrm>
            <a:off x="2898775" y="606425"/>
            <a:ext cx="103028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2541" name="TextovéPole 9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355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32AB5A9-0A09-4B04-A98C-C4884F5466C2}" type="slidenum">
              <a:rPr lang="cs-CZ" altLang="cs-CZ"/>
              <a:pPr/>
              <a:t>14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60028" y="1262134"/>
            <a:ext cx="5021254" cy="282445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36162" y="1262134"/>
            <a:ext cx="5021256" cy="2824456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3567" name="TextovéPole 8"/>
          <p:cNvSpPr txBox="1">
            <a:spLocks noChangeArrowheads="1"/>
          </p:cNvSpPr>
          <p:nvPr/>
        </p:nvSpPr>
        <p:spPr bwMode="auto">
          <a:xfrm>
            <a:off x="2746375" y="604838"/>
            <a:ext cx="14493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23568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457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5F0B5A8-3E7E-43E1-9081-FA3ECAACF32D}" type="slidenum">
              <a:rPr lang="cs-CZ" altLang="cs-CZ"/>
              <a:pPr/>
              <a:t>15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66432" y="1327095"/>
            <a:ext cx="4975259" cy="279858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14309" y="1327097"/>
            <a:ext cx="4975258" cy="279858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4591" name="TextovéPole 8"/>
          <p:cNvSpPr txBox="1">
            <a:spLocks noChangeArrowheads="1"/>
          </p:cNvSpPr>
          <p:nvPr/>
        </p:nvSpPr>
        <p:spPr bwMode="auto">
          <a:xfrm>
            <a:off x="2109788" y="358775"/>
            <a:ext cx="2554287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24592" name="TextovéPole 9"/>
          <p:cNvSpPr txBox="1">
            <a:spLocks noChangeArrowheads="1"/>
          </p:cNvSpPr>
          <p:nvPr/>
        </p:nvSpPr>
        <p:spPr bwMode="auto">
          <a:xfrm>
            <a:off x="6381750" y="4349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560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817CBA5-AFD5-4D64-8259-0533A265FAB2}" type="slidenum">
              <a:rPr lang="cs-CZ" altLang="cs-CZ"/>
              <a:pPr/>
              <a:t>16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77175" y="1209582"/>
            <a:ext cx="4747842" cy="26706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630984" y="1209583"/>
            <a:ext cx="4747841" cy="26706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5615" name="TextovéPole 8"/>
          <p:cNvSpPr txBox="1">
            <a:spLocks noChangeArrowheads="1"/>
          </p:cNvSpPr>
          <p:nvPr/>
        </p:nvSpPr>
        <p:spPr bwMode="auto">
          <a:xfrm>
            <a:off x="2116138" y="171450"/>
            <a:ext cx="2552700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25616" name="TextovéPole 9"/>
          <p:cNvSpPr txBox="1">
            <a:spLocks noChangeArrowheads="1"/>
          </p:cNvSpPr>
          <p:nvPr/>
        </p:nvSpPr>
        <p:spPr bwMode="auto">
          <a:xfrm>
            <a:off x="6492875" y="171450"/>
            <a:ext cx="3024188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662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15B54BC-25B6-4492-B6B1-80ACA51D5751}" type="slidenum">
              <a:rPr lang="cs-CZ" altLang="cs-CZ"/>
              <a:pPr/>
              <a:t>17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85830" y="1227093"/>
            <a:ext cx="4932423" cy="27744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00005" y="1227095"/>
            <a:ext cx="4932422" cy="277448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6639" name="TextovéPole 8"/>
          <p:cNvSpPr txBox="1">
            <a:spLocks noChangeArrowheads="1"/>
          </p:cNvSpPr>
          <p:nvPr/>
        </p:nvSpPr>
        <p:spPr bwMode="auto">
          <a:xfrm>
            <a:off x="1735138" y="217488"/>
            <a:ext cx="3433762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  <p:sp>
        <p:nvSpPr>
          <p:cNvPr id="26640" name="TextovéPole 9"/>
          <p:cNvSpPr txBox="1">
            <a:spLocks noChangeArrowheads="1"/>
          </p:cNvSpPr>
          <p:nvPr/>
        </p:nvSpPr>
        <p:spPr bwMode="auto">
          <a:xfrm>
            <a:off x="6230938" y="217488"/>
            <a:ext cx="3433762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765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CBDD12C-D963-4D3F-83CB-1115F1E5876C}" type="slidenum">
              <a:rPr lang="cs-CZ" altLang="cs-CZ"/>
              <a:pPr/>
              <a:t>18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923436" y="2804927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email">
            <a:extLst/>
          </a:blip>
          <a:stretch>
            <a:fillRect/>
          </a:stretch>
        </p:blipFill>
        <p:spPr>
          <a:xfrm rot="5400000">
            <a:off x="1314302" y="1297435"/>
            <a:ext cx="4932422" cy="277448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7660" name="TextovéPole 7"/>
          <p:cNvSpPr txBox="1">
            <a:spLocks noChangeArrowheads="1"/>
          </p:cNvSpPr>
          <p:nvPr/>
        </p:nvSpPr>
        <p:spPr bwMode="auto">
          <a:xfrm>
            <a:off x="1955800" y="373063"/>
            <a:ext cx="3433763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867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4897B19-6BC4-4382-9FC6-018B06DC45BA}" type="slidenum">
              <a:rPr lang="cs-CZ" altLang="cs-CZ"/>
              <a:pPr/>
              <a:t>19</a:t>
            </a:fld>
            <a:endParaRPr lang="cs-CZ" alt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13741" y="1220810"/>
            <a:ext cx="5000787" cy="281294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438875" y="1211537"/>
            <a:ext cx="5012658" cy="28196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8684" name="TextovéPole 8"/>
          <p:cNvSpPr txBox="1">
            <a:spLocks noChangeArrowheads="1"/>
          </p:cNvSpPr>
          <p:nvPr/>
        </p:nvSpPr>
        <p:spPr bwMode="auto">
          <a:xfrm>
            <a:off x="2998788" y="606425"/>
            <a:ext cx="10302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8685" name="TextovéPole 9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969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602F339-BE82-4098-BF0C-C2C67AE7C345}" type="slidenum">
              <a:rPr lang="cs-CZ" altLang="cs-CZ"/>
              <a:pPr/>
              <a:t>20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895837" y="1250048"/>
            <a:ext cx="5071400" cy="285266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488763" y="1250047"/>
            <a:ext cx="5071401" cy="285266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9711" name="TextovéPole 8"/>
          <p:cNvSpPr txBox="1">
            <a:spLocks noChangeArrowheads="1"/>
          </p:cNvSpPr>
          <p:nvPr/>
        </p:nvSpPr>
        <p:spPr bwMode="auto">
          <a:xfrm>
            <a:off x="2706688" y="604838"/>
            <a:ext cx="1449387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29712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072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6A21A5B-10F4-40DB-AB49-D05E2B4B3C68}" type="slidenum">
              <a:rPr lang="cs-CZ" altLang="cs-CZ"/>
              <a:pPr/>
              <a:t>21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85986" y="1248175"/>
            <a:ext cx="4896209" cy="275411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467481" y="1248176"/>
            <a:ext cx="4896210" cy="275411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0735" name="TextovéPole 8"/>
          <p:cNvSpPr txBox="1">
            <a:spLocks noChangeArrowheads="1"/>
          </p:cNvSpPr>
          <p:nvPr/>
        </p:nvSpPr>
        <p:spPr bwMode="auto">
          <a:xfrm>
            <a:off x="2057400" y="2825750"/>
            <a:ext cx="25527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</a:t>
            </a:r>
          </a:p>
          <a:p>
            <a:pPr algn="ctr" eaLnBrk="1" hangingPunct="1"/>
            <a:r>
              <a:rPr lang="cs-CZ" altLang="cs-CZ" sz="24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30736" name="TextovéPole 9"/>
          <p:cNvSpPr txBox="1">
            <a:spLocks noChangeArrowheads="1"/>
          </p:cNvSpPr>
          <p:nvPr/>
        </p:nvSpPr>
        <p:spPr bwMode="auto">
          <a:xfrm>
            <a:off x="6256338" y="317500"/>
            <a:ext cx="3319462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174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B5AF1F5-30A9-4821-BB44-A056B9D97C2F}" type="slidenum">
              <a:rPr lang="cs-CZ" altLang="cs-CZ"/>
              <a:pPr/>
              <a:t>22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973237" y="1292846"/>
            <a:ext cx="4944594" cy="278133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 rot="5400000">
            <a:off x="5577287" y="1292846"/>
            <a:ext cx="4944594" cy="278133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1759" name="TextovéPole 8"/>
          <p:cNvSpPr txBox="1">
            <a:spLocks noChangeArrowheads="1"/>
          </p:cNvSpPr>
          <p:nvPr/>
        </p:nvSpPr>
        <p:spPr bwMode="auto">
          <a:xfrm>
            <a:off x="2168525" y="211138"/>
            <a:ext cx="2554288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5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31760" name="TextovéPole 9"/>
          <p:cNvSpPr txBox="1">
            <a:spLocks noChangeArrowheads="1"/>
          </p:cNvSpPr>
          <p:nvPr/>
        </p:nvSpPr>
        <p:spPr bwMode="auto">
          <a:xfrm>
            <a:off x="6503988" y="303213"/>
            <a:ext cx="3024187" cy="49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   8 </a:t>
            </a: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277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43CBFD9-5A01-4C19-9B9C-10809B130FCD}" type="slidenum">
              <a:rPr lang="cs-CZ" altLang="cs-CZ"/>
              <a:pPr/>
              <a:t>23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email">
            <a:extLst/>
          </a:blip>
          <a:stretch>
            <a:fillRect/>
          </a:stretch>
        </p:blipFill>
        <p:spPr>
          <a:xfrm rot="5400000">
            <a:off x="1092478" y="1310528"/>
            <a:ext cx="4903954" cy="275847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8" name="Obrázek 7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2780" name="TextovéPole 8"/>
          <p:cNvSpPr txBox="1">
            <a:spLocks noChangeArrowheads="1"/>
          </p:cNvSpPr>
          <p:nvPr/>
        </p:nvSpPr>
        <p:spPr bwMode="auto">
          <a:xfrm>
            <a:off x="1827213" y="279400"/>
            <a:ext cx="3433762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    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379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021CBFE-5EA3-4976-97ED-EC5021A656BC}" type="slidenum">
              <a:rPr lang="cs-CZ" altLang="cs-CZ"/>
              <a:pPr/>
              <a:t>24</a:t>
            </a:fld>
            <a:endParaRPr lang="cs-CZ" alt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6877" name="Obrázek 6" descr="DSC_0027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74838" y="527050"/>
            <a:ext cx="2730500" cy="45926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6878" name="Obrázek 7" descr="DSC_0028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46863" y="446088"/>
            <a:ext cx="2644775" cy="46990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3804" name="Obdélník 8"/>
          <p:cNvSpPr>
            <a:spLocks noChangeArrowheads="1"/>
          </p:cNvSpPr>
          <p:nvPr/>
        </p:nvSpPr>
        <p:spPr bwMode="auto">
          <a:xfrm>
            <a:off x="1881188" y="1123950"/>
            <a:ext cx="27035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3805" name="Obdélník 9"/>
          <p:cNvSpPr>
            <a:spLocks noChangeArrowheads="1"/>
          </p:cNvSpPr>
          <p:nvPr/>
        </p:nvSpPr>
        <p:spPr bwMode="auto">
          <a:xfrm>
            <a:off x="6675438" y="1123950"/>
            <a:ext cx="246856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481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218376D-2B4F-4829-AA78-4E158C35E807}" type="slidenum">
              <a:rPr lang="cs-CZ" altLang="cs-CZ"/>
              <a:pPr/>
              <a:t>25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7901" name="Obrázek 6" descr="DSC_002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9625" y="552450"/>
            <a:ext cx="2557463" cy="454818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7902" name="Obrázek 7" descr="DSC_0030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77000" y="554038"/>
            <a:ext cx="2568575" cy="45672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4831" name="Obdélník 8"/>
          <p:cNvSpPr>
            <a:spLocks noChangeArrowheads="1"/>
          </p:cNvSpPr>
          <p:nvPr/>
        </p:nvSpPr>
        <p:spPr bwMode="auto">
          <a:xfrm>
            <a:off x="2090738" y="1566863"/>
            <a:ext cx="2598737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</a:t>
            </a:r>
            <a:endParaRPr lang="cs-CZ" altLang="cs-CZ" sz="4000"/>
          </a:p>
        </p:txBody>
      </p:sp>
      <p:sp>
        <p:nvSpPr>
          <p:cNvPr id="34832" name="Obdélník 9"/>
          <p:cNvSpPr>
            <a:spLocks noChangeArrowheads="1"/>
          </p:cNvSpPr>
          <p:nvPr/>
        </p:nvSpPr>
        <p:spPr bwMode="auto">
          <a:xfrm>
            <a:off x="6388100" y="2847975"/>
            <a:ext cx="27559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584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7ED4326-3977-40D2-9EBA-1A040A07AB77}" type="slidenum">
              <a:rPr lang="cs-CZ" altLang="cs-CZ"/>
              <a:pPr/>
              <a:t>26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8925" name="Obrázek 6" descr="DSC_0033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91288" y="393700"/>
            <a:ext cx="2671762" cy="47498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8926" name="Obrázek 7" descr="DSC_003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76413" y="414338"/>
            <a:ext cx="2582862" cy="45942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5855" name="Obdélník 8"/>
          <p:cNvSpPr>
            <a:spLocks noChangeArrowheads="1"/>
          </p:cNvSpPr>
          <p:nvPr/>
        </p:nvSpPr>
        <p:spPr bwMode="auto">
          <a:xfrm>
            <a:off x="1711325" y="3113088"/>
            <a:ext cx="7432675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9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8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. . . . .</a:t>
            </a:r>
            <a:endParaRPr lang="cs-CZ" altLang="cs-CZ"/>
          </a:p>
        </p:txBody>
      </p:sp>
      <p:sp>
        <p:nvSpPr>
          <p:cNvPr id="35856" name="Obdélník 9"/>
          <p:cNvSpPr>
            <a:spLocks noChangeArrowheads="1"/>
          </p:cNvSpPr>
          <p:nvPr/>
        </p:nvSpPr>
        <p:spPr bwMode="auto">
          <a:xfrm>
            <a:off x="1763713" y="2952750"/>
            <a:ext cx="26130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  <a:endParaRPr lang="cs-CZ" altLang="cs-CZ" sz="4000"/>
          </a:p>
        </p:txBody>
      </p:sp>
      <p:sp>
        <p:nvSpPr>
          <p:cNvPr id="35857" name="Obdélník 10"/>
          <p:cNvSpPr>
            <a:spLocks noChangeArrowheads="1"/>
          </p:cNvSpPr>
          <p:nvPr/>
        </p:nvSpPr>
        <p:spPr bwMode="auto">
          <a:xfrm>
            <a:off x="6545263" y="3370263"/>
            <a:ext cx="259873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6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686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59F4337-948A-491B-A930-1A948CFA9F64}" type="slidenum">
              <a:rPr lang="cs-CZ" altLang="cs-CZ"/>
              <a:pPr/>
              <a:t>27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39947" name="Obrázek 6" descr="DSC_0034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68488" y="488950"/>
            <a:ext cx="2622550" cy="46609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6876" name="Obdélník 7"/>
          <p:cNvSpPr>
            <a:spLocks noChangeArrowheads="1"/>
          </p:cNvSpPr>
          <p:nvPr/>
        </p:nvSpPr>
        <p:spPr bwMode="auto">
          <a:xfrm>
            <a:off x="1946275" y="3840163"/>
            <a:ext cx="24955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7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</a:t>
            </a:r>
            <a:r>
              <a:rPr lang="cs-CZ" altLang="cs-CZ">
                <a:solidFill>
                  <a:schemeClr val="bg1"/>
                </a:solidFill>
              </a:rPr>
              <a:t> </a:t>
            </a:r>
            <a:endParaRPr lang="cs-CZ" alt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789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20E7863-6B21-4776-BC6E-75E8A64FDF95}" type="slidenum">
              <a:rPr lang="cs-CZ" altLang="cs-CZ"/>
              <a:pPr/>
              <a:t>28</a:t>
            </a:fld>
            <a:endParaRPr lang="cs-CZ" alt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0973" name="Obrázek 6" descr="DSC_003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03425" y="361950"/>
            <a:ext cx="2713038" cy="48212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0974" name="Obrázek 7" descr="DSC_003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81763" y="357188"/>
            <a:ext cx="2701925" cy="480377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7900" name="Obdélník 8"/>
          <p:cNvSpPr>
            <a:spLocks noChangeArrowheads="1"/>
          </p:cNvSpPr>
          <p:nvPr/>
        </p:nvSpPr>
        <p:spPr bwMode="auto">
          <a:xfrm>
            <a:off x="2011363" y="1123950"/>
            <a:ext cx="27051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7901" name="Obdélník 9"/>
          <p:cNvSpPr>
            <a:spLocks noChangeArrowheads="1"/>
          </p:cNvSpPr>
          <p:nvPr/>
        </p:nvSpPr>
        <p:spPr bwMode="auto">
          <a:xfrm>
            <a:off x="6492875" y="1136650"/>
            <a:ext cx="26511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891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60EC99E-94B0-4430-9EFE-4A85276A115B}" type="slidenum">
              <a:rPr lang="cs-CZ" altLang="cs-CZ"/>
              <a:pPr/>
              <a:t>29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1997" name="Obrázek 6" descr="DSC_003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78025" y="349250"/>
            <a:ext cx="2724150" cy="484346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1998" name="Obrázek 7" descr="DSC_0039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76975" y="333375"/>
            <a:ext cx="2703513" cy="480695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8927" name="Obdélník 8"/>
          <p:cNvSpPr>
            <a:spLocks noChangeArrowheads="1"/>
          </p:cNvSpPr>
          <p:nvPr/>
        </p:nvSpPr>
        <p:spPr bwMode="auto">
          <a:xfrm>
            <a:off x="1958975" y="1724025"/>
            <a:ext cx="279558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</a:t>
            </a:r>
            <a:endParaRPr lang="cs-CZ" altLang="cs-CZ" sz="4000"/>
          </a:p>
        </p:txBody>
      </p:sp>
      <p:sp>
        <p:nvSpPr>
          <p:cNvPr id="38928" name="Obdélník 9"/>
          <p:cNvSpPr>
            <a:spLocks noChangeArrowheads="1"/>
          </p:cNvSpPr>
          <p:nvPr/>
        </p:nvSpPr>
        <p:spPr bwMode="auto">
          <a:xfrm>
            <a:off x="6230938" y="1684338"/>
            <a:ext cx="2913062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99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2A86972-F254-4B38-90DA-5A03BA4ADBAA}" type="slidenum">
              <a:rPr lang="cs-CZ" altLang="cs-CZ"/>
              <a:pPr/>
              <a:t>30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3021" name="Obrázek 6" descr="DSC_004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27213" y="195263"/>
            <a:ext cx="2784475" cy="49498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3022" name="Obrázek 7" descr="DSC_004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75400" y="171450"/>
            <a:ext cx="2820988" cy="50149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9951" name="Obdélník 8"/>
          <p:cNvSpPr>
            <a:spLocks noChangeArrowheads="1"/>
          </p:cNvSpPr>
          <p:nvPr/>
        </p:nvSpPr>
        <p:spPr bwMode="auto">
          <a:xfrm>
            <a:off x="1828800" y="2128838"/>
            <a:ext cx="2820988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  <a:endParaRPr lang="cs-CZ" altLang="cs-CZ" sz="4000"/>
          </a:p>
        </p:txBody>
      </p:sp>
      <p:sp>
        <p:nvSpPr>
          <p:cNvPr id="39952" name="Obdélník 9"/>
          <p:cNvSpPr>
            <a:spLocks noChangeArrowheads="1"/>
          </p:cNvSpPr>
          <p:nvPr/>
        </p:nvSpPr>
        <p:spPr bwMode="auto">
          <a:xfrm>
            <a:off x="6323013" y="2116138"/>
            <a:ext cx="2820987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6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096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A880C0E-7C5D-40FB-A369-297C8DB20EB2}" type="slidenum">
              <a:rPr lang="cs-CZ" altLang="cs-CZ"/>
              <a:pPr/>
              <a:t>31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4045" name="Obrázek 6" descr="DSC_0042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11350" y="217488"/>
            <a:ext cx="2752725" cy="489426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4046" name="Obrázek 7" descr="DSC_004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48425" y="169863"/>
            <a:ext cx="2800350" cy="49768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0975" name="Obdélník 8"/>
          <p:cNvSpPr>
            <a:spLocks noChangeArrowheads="1"/>
          </p:cNvSpPr>
          <p:nvPr/>
        </p:nvSpPr>
        <p:spPr bwMode="auto">
          <a:xfrm>
            <a:off x="1933575" y="1293813"/>
            <a:ext cx="2808288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</a:t>
            </a:r>
            <a:endParaRPr lang="cs-CZ" altLang="cs-CZ" sz="4000"/>
          </a:p>
        </p:txBody>
      </p:sp>
      <p:sp>
        <p:nvSpPr>
          <p:cNvPr id="40976" name="Obdélník 9"/>
          <p:cNvSpPr>
            <a:spLocks noChangeArrowheads="1"/>
          </p:cNvSpPr>
          <p:nvPr/>
        </p:nvSpPr>
        <p:spPr bwMode="auto">
          <a:xfrm>
            <a:off x="6440488" y="1371600"/>
            <a:ext cx="2703512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198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81EADBC-28A3-4835-81D6-99F5ABF8E917}" type="slidenum">
              <a:rPr lang="cs-CZ" altLang="cs-CZ"/>
              <a:pPr/>
              <a:t>32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5069" name="Obrázek 6" descr="DSC_004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09750" y="204788"/>
            <a:ext cx="2762250" cy="49101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5070" name="Obrázek 7" descr="DSC_0045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53188" y="250825"/>
            <a:ext cx="2716212" cy="483076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1999" name="Obdélník 8"/>
          <p:cNvSpPr>
            <a:spLocks noChangeArrowheads="1"/>
          </p:cNvSpPr>
          <p:nvPr/>
        </p:nvSpPr>
        <p:spPr bwMode="auto">
          <a:xfrm>
            <a:off x="2181225" y="1176338"/>
            <a:ext cx="1933575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</a:t>
            </a:r>
          </a:p>
        </p:txBody>
      </p:sp>
      <p:sp>
        <p:nvSpPr>
          <p:cNvPr id="42000" name="Obdélník 9"/>
          <p:cNvSpPr>
            <a:spLocks noChangeArrowheads="1"/>
          </p:cNvSpPr>
          <p:nvPr/>
        </p:nvSpPr>
        <p:spPr bwMode="auto">
          <a:xfrm>
            <a:off x="6453188" y="1123950"/>
            <a:ext cx="2690812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30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23EB2D0-DE70-4536-810F-6393AD21C970}" type="slidenum">
              <a:rPr lang="cs-CZ" altLang="cs-CZ"/>
              <a:pPr/>
              <a:t>33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46091" name="Obrázek 6" descr="DSC_0045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16138" y="238125"/>
            <a:ext cx="2717800" cy="483076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3020" name="Obdélník 7"/>
          <p:cNvSpPr>
            <a:spLocks noChangeArrowheads="1"/>
          </p:cNvSpPr>
          <p:nvPr/>
        </p:nvSpPr>
        <p:spPr bwMode="auto">
          <a:xfrm>
            <a:off x="2103438" y="757238"/>
            <a:ext cx="2755900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 </a:t>
            </a:r>
            <a:r>
              <a:rPr lang="cs-CZ" altLang="cs-CZ" sz="4000">
                <a:solidFill>
                  <a:schemeClr val="bg1"/>
                </a:solidFill>
              </a:rPr>
              <a:t>11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403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493B077-D670-4452-A633-5E4E6F2EB538}" type="slidenum">
              <a:rPr lang="cs-CZ" altLang="cs-CZ"/>
              <a:pPr/>
              <a:t>34</a:t>
            </a:fld>
            <a:endParaRPr lang="cs-CZ" alt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7117" name="Obrázek 9" descr="DSC_004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54213" y="303213"/>
            <a:ext cx="2735262" cy="48641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7118" name="Obrázek 10" descr="DSC_004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92863" y="342900"/>
            <a:ext cx="2698750" cy="47958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4044" name="Obdélník 14"/>
          <p:cNvSpPr>
            <a:spLocks noChangeArrowheads="1"/>
          </p:cNvSpPr>
          <p:nvPr/>
        </p:nvSpPr>
        <p:spPr bwMode="auto">
          <a:xfrm>
            <a:off x="1920875" y="1071563"/>
            <a:ext cx="2755900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4045" name="Obdélník 15"/>
          <p:cNvSpPr>
            <a:spLocks noChangeArrowheads="1"/>
          </p:cNvSpPr>
          <p:nvPr/>
        </p:nvSpPr>
        <p:spPr bwMode="auto">
          <a:xfrm>
            <a:off x="6361113" y="1096963"/>
            <a:ext cx="27828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50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C4C4514-4FD7-4385-8514-D4AD631B34CA}" type="slidenum">
              <a:rPr lang="cs-CZ" altLang="cs-CZ"/>
              <a:pPr/>
              <a:t>35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8141" name="Obrázek 6" descr="DSC_004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97075" y="200025"/>
            <a:ext cx="2809875" cy="499745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8142" name="Obrázek 7" descr="DSC_0049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75388" y="227013"/>
            <a:ext cx="2776537" cy="49371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5071" name="Obdélník 8"/>
          <p:cNvSpPr>
            <a:spLocks noChangeArrowheads="1"/>
          </p:cNvSpPr>
          <p:nvPr/>
        </p:nvSpPr>
        <p:spPr bwMode="auto">
          <a:xfrm>
            <a:off x="2233613" y="901700"/>
            <a:ext cx="256063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</a:t>
            </a:r>
            <a:endParaRPr lang="cs-CZ" altLang="cs-CZ" sz="4000"/>
          </a:p>
        </p:txBody>
      </p:sp>
      <p:sp>
        <p:nvSpPr>
          <p:cNvPr id="45072" name="Obdélník 9"/>
          <p:cNvSpPr>
            <a:spLocks noChangeArrowheads="1"/>
          </p:cNvSpPr>
          <p:nvPr/>
        </p:nvSpPr>
        <p:spPr bwMode="auto">
          <a:xfrm>
            <a:off x="6256338" y="549275"/>
            <a:ext cx="288766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60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8730CD6-005D-46D2-8ACA-ED4FE90E6DBC}" type="slidenum">
              <a:rPr lang="cs-CZ" altLang="cs-CZ"/>
              <a:pPr/>
              <a:t>36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9165" name="Obrázek 6" descr="DSC_005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76425" y="252413"/>
            <a:ext cx="2735263" cy="48625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9166" name="Obrázek 7" descr="DSC_005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70663" y="303213"/>
            <a:ext cx="2717800" cy="483076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6095" name="Obdélník 8"/>
          <p:cNvSpPr>
            <a:spLocks noChangeArrowheads="1"/>
          </p:cNvSpPr>
          <p:nvPr/>
        </p:nvSpPr>
        <p:spPr bwMode="auto">
          <a:xfrm>
            <a:off x="1893888" y="1176338"/>
            <a:ext cx="2743200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  <a:endParaRPr lang="cs-CZ" altLang="cs-CZ" sz="4000"/>
          </a:p>
        </p:txBody>
      </p:sp>
      <p:sp>
        <p:nvSpPr>
          <p:cNvPr id="46096" name="Obdélník 9"/>
          <p:cNvSpPr>
            <a:spLocks noChangeArrowheads="1"/>
          </p:cNvSpPr>
          <p:nvPr/>
        </p:nvSpPr>
        <p:spPr bwMode="auto">
          <a:xfrm>
            <a:off x="6648450" y="1214438"/>
            <a:ext cx="2495550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710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3468B94-A49C-4158-91BF-A241343B9250}" type="slidenum">
              <a:rPr lang="cs-CZ" altLang="cs-CZ"/>
              <a:pPr/>
              <a:t>37</a:t>
            </a:fld>
            <a:endParaRPr lang="cs-CZ" alt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0189" name="Obrázek 7" descr="DSC_0052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3875" y="274638"/>
            <a:ext cx="2765425" cy="491648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0190" name="Obrázek 8" descr="DSC_005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38888" y="246063"/>
            <a:ext cx="2765425" cy="491807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7119" name="Obdélník 9"/>
          <p:cNvSpPr>
            <a:spLocks noChangeArrowheads="1"/>
          </p:cNvSpPr>
          <p:nvPr/>
        </p:nvSpPr>
        <p:spPr bwMode="auto">
          <a:xfrm>
            <a:off x="1803400" y="1266825"/>
            <a:ext cx="27686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</a:t>
            </a:r>
            <a:endParaRPr lang="cs-CZ" altLang="cs-CZ" sz="4000"/>
          </a:p>
        </p:txBody>
      </p:sp>
      <p:sp>
        <p:nvSpPr>
          <p:cNvPr id="47120" name="Obdélník 10"/>
          <p:cNvSpPr>
            <a:spLocks noChangeArrowheads="1"/>
          </p:cNvSpPr>
          <p:nvPr/>
        </p:nvSpPr>
        <p:spPr bwMode="auto">
          <a:xfrm>
            <a:off x="6375400" y="1241425"/>
            <a:ext cx="2768600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  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.</a:t>
            </a:r>
            <a:endParaRPr lang="cs-CZ" altLang="cs-CZ" sz="400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813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C64D7DF-56E6-45CA-AB98-D4E6B6D9DFF4}" type="slidenum">
              <a:rPr lang="cs-CZ" altLang="cs-CZ"/>
              <a:pPr/>
              <a:t>38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1213" name="Obrázek 6" descr="DSC_005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47838" y="311150"/>
            <a:ext cx="2747962" cy="48847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1214" name="Obrázek 7" descr="DSC_005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715125" y="196850"/>
            <a:ext cx="2754313" cy="48974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8143" name="Obdélník 8"/>
          <p:cNvSpPr>
            <a:spLocks noChangeArrowheads="1"/>
          </p:cNvSpPr>
          <p:nvPr/>
        </p:nvSpPr>
        <p:spPr bwMode="auto">
          <a:xfrm>
            <a:off x="2665413" y="719138"/>
            <a:ext cx="161925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. . . . .</a:t>
            </a:r>
            <a:r>
              <a:rPr lang="cs-CZ" altLang="cs-CZ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8144" name="Obdélník 9"/>
          <p:cNvSpPr>
            <a:spLocks noChangeArrowheads="1"/>
          </p:cNvSpPr>
          <p:nvPr/>
        </p:nvSpPr>
        <p:spPr bwMode="auto">
          <a:xfrm>
            <a:off x="6648450" y="796925"/>
            <a:ext cx="2822575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r" eaLnBrk="1" hangingPunct="1"/>
            <a:r>
              <a:rPr lang="cs-CZ" altLang="cs-CZ" sz="4000">
                <a:solidFill>
                  <a:schemeClr val="bg1"/>
                </a:solidFill>
              </a:rPr>
              <a:t>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915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2FCC6A3-6DF8-4A6E-9A00-B8C4FEDB3E76}" type="slidenum">
              <a:rPr lang="cs-CZ" altLang="cs-CZ"/>
              <a:pPr/>
              <a:t>39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2237" name="Obrázek 6" descr="DSC_0063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31975" y="277813"/>
            <a:ext cx="2740025" cy="48720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2238" name="Obrázek 7" descr="DSC_0064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11913" y="261938"/>
            <a:ext cx="2679700" cy="476408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9167" name="Obdélník 8"/>
          <p:cNvSpPr>
            <a:spLocks noChangeArrowheads="1"/>
          </p:cNvSpPr>
          <p:nvPr/>
        </p:nvSpPr>
        <p:spPr bwMode="auto">
          <a:xfrm>
            <a:off x="2495550" y="796925"/>
            <a:ext cx="2036763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11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  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. . . . . .</a:t>
            </a:r>
          </a:p>
        </p:txBody>
      </p:sp>
      <p:sp>
        <p:nvSpPr>
          <p:cNvPr id="49168" name="Obdélník 9"/>
          <p:cNvSpPr>
            <a:spLocks noChangeArrowheads="1"/>
          </p:cNvSpPr>
          <p:nvPr/>
        </p:nvSpPr>
        <p:spPr bwMode="auto">
          <a:xfrm>
            <a:off x="6348413" y="666750"/>
            <a:ext cx="2795587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 </a:t>
            </a:r>
            <a:r>
              <a:rPr lang="cs-CZ" altLang="cs-CZ" sz="4000">
                <a:solidFill>
                  <a:schemeClr val="bg1"/>
                </a:solidFill>
              </a:rPr>
              <a:t>12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      </a:t>
            </a:r>
            <a:r>
              <a:rPr lang="cs-CZ" altLang="cs-CZ" sz="3600">
                <a:solidFill>
                  <a:schemeClr val="bg1"/>
                </a:solidFill>
              </a:rPr>
              <a:t>. 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     . . . . . 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017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4AA5E35-6069-47DD-ADE8-31129BDE0C94}" type="slidenum">
              <a:rPr lang="cs-CZ" altLang="cs-CZ"/>
              <a:pPr/>
              <a:t>40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3261" name="Obrázek 6" descr="DSC_0065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35138" y="215900"/>
            <a:ext cx="2771775" cy="49276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3262" name="Obrázek 7" descr="DSC_006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62700" y="200025"/>
            <a:ext cx="2768600" cy="492125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50191" name="Obdélník 8"/>
          <p:cNvSpPr>
            <a:spLocks noChangeArrowheads="1"/>
          </p:cNvSpPr>
          <p:nvPr/>
        </p:nvSpPr>
        <p:spPr bwMode="auto">
          <a:xfrm>
            <a:off x="3048000" y="1031875"/>
            <a:ext cx="1524000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13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3200">
                <a:solidFill>
                  <a:schemeClr val="bg1"/>
                </a:solidFill>
              </a:rPr>
              <a:t>. . . . . . . . . . . . . </a:t>
            </a:r>
          </a:p>
        </p:txBody>
      </p:sp>
      <p:sp>
        <p:nvSpPr>
          <p:cNvPr id="50192" name="Obdélník 9"/>
          <p:cNvSpPr>
            <a:spLocks noChangeArrowheads="1"/>
          </p:cNvSpPr>
          <p:nvPr/>
        </p:nvSpPr>
        <p:spPr bwMode="auto">
          <a:xfrm>
            <a:off x="6662738" y="822325"/>
            <a:ext cx="2481262" cy="440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 </a:t>
            </a:r>
            <a:r>
              <a:rPr lang="cs-CZ" altLang="cs-CZ" sz="4000">
                <a:solidFill>
                  <a:schemeClr val="bg1"/>
                </a:solidFill>
              </a:rPr>
              <a:t>14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   </a:t>
            </a:r>
            <a:r>
              <a:rPr lang="cs-CZ" altLang="cs-CZ" sz="3200">
                <a:solidFill>
                  <a:schemeClr val="bg1"/>
                </a:solidFill>
              </a:rPr>
              <a:t>. . . . . . .</a:t>
            </a:r>
          </a:p>
          <a:p>
            <a:pPr algn="ctr" eaLnBrk="1" hangingPunct="1"/>
            <a:r>
              <a:rPr lang="cs-CZ" altLang="cs-CZ" sz="3200">
                <a:solidFill>
                  <a:schemeClr val="bg1"/>
                </a:solidFill>
              </a:rPr>
              <a:t>       . . . . . . .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120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7E3F1F1-7D0E-44EC-87D9-541777789AE0}" type="slidenum">
              <a:rPr lang="cs-CZ" altLang="cs-CZ"/>
              <a:pPr/>
              <a:t>41</a:t>
            </a:fld>
            <a:endParaRPr lang="cs-CZ" alt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54283" name="Obrázek 7" descr="DSC_0067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03400" y="171450"/>
            <a:ext cx="2820988" cy="50149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51212" name="Obdélník 8"/>
          <p:cNvSpPr>
            <a:spLocks noChangeArrowheads="1"/>
          </p:cNvSpPr>
          <p:nvPr/>
        </p:nvSpPr>
        <p:spPr bwMode="auto">
          <a:xfrm>
            <a:off x="3048000" y="300038"/>
            <a:ext cx="1576388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15 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222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19F47F7-1BC1-44DD-B112-C1E0271CA694}" type="slidenum">
              <a:rPr lang="cs-CZ" altLang="cs-CZ"/>
              <a:pPr/>
              <a:t>42</a:t>
            </a:fld>
            <a:endParaRPr lang="cs-CZ" altLang="cs-CZ"/>
          </a:p>
        </p:txBody>
      </p:sp>
      <p:pic>
        <p:nvPicPr>
          <p:cNvPr id="52228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688" y="933450"/>
            <a:ext cx="2100262" cy="383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3775303" y="2220555"/>
            <a:ext cx="454683" cy="21894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253950" y="1885705"/>
            <a:ext cx="667555" cy="33485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921505" y="1486459"/>
            <a:ext cx="788465" cy="399246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838422" y="945546"/>
            <a:ext cx="1059085" cy="540913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799267" y="3065939"/>
            <a:ext cx="454683" cy="21894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382403" y="3284879"/>
            <a:ext cx="667555" cy="33485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049958" y="3619730"/>
            <a:ext cx="788465" cy="39924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838423" y="4018976"/>
            <a:ext cx="1059085" cy="540913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Násobení 13">
            <a:hlinkClick r:id="rId3" action="ppaction://hlinksldjump"/>
          </p:cNvPr>
          <p:cNvSpPr/>
          <p:nvPr/>
        </p:nvSpPr>
        <p:spPr>
          <a:xfrm>
            <a:off x="7199527" y="3143094"/>
            <a:ext cx="2280566" cy="2182574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" name="Obrázek 15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7150324" y="678262"/>
            <a:ext cx="2453752" cy="90201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Nadpis 1"/>
          <p:cNvSpPr>
            <a:spLocks noGrp="1"/>
          </p:cNvSpPr>
          <p:nvPr>
            <p:ph type="title"/>
          </p:nvPr>
        </p:nvSpPr>
        <p:spPr>
          <a:xfrm>
            <a:off x="838200" y="657225"/>
            <a:ext cx="10515600" cy="103346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514725"/>
          </a:xfrm>
        </p:spPr>
        <p:txBody>
          <a:bodyPr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Vzdělávací oblast: Dítě a jeho psychika- řešení problémů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Integrovaný blok: Já ty my a dovednosti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Téma: </a:t>
            </a:r>
            <a:r>
              <a:rPr lang="cs-CZ" dirty="0" err="1" smtClean="0"/>
              <a:t>Equilibrio</a:t>
            </a:r>
            <a:endParaRPr lang="cs-CZ" dirty="0" smtClean="0"/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Konkretizované výstupy: samostatné rozhodování a emoční zvládání úspěchů a </a:t>
            </a:r>
            <a:r>
              <a:rPr lang="cs-CZ" dirty="0" smtClean="0"/>
              <a:t>neúspěchů</a:t>
            </a:r>
            <a:endParaRPr lang="cs-CZ" dirty="0" smtClean="0"/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 </a:t>
            </a:r>
            <a:r>
              <a:rPr lang="cs-CZ" dirty="0" smtClean="0"/>
              <a:t> Cíle: stavět podle návodů</a:t>
            </a: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Metodický postup</a:t>
            </a:r>
            <a:br>
              <a:rPr lang="cs-CZ" altLang="cs-CZ" sz="3200" b="1" smtClean="0"/>
            </a:br>
            <a:r>
              <a:rPr lang="cs-CZ" altLang="cs-CZ" sz="3200" b="1" smtClean="0"/>
              <a:t>Práce s interaktivním materiálem</a:t>
            </a: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91058" y="1467678"/>
            <a:ext cx="10871200" cy="4495800"/>
          </a:xfrm>
        </p:spPr>
        <p:txBody>
          <a:bodyPr>
            <a:normAutofit fontScale="92500"/>
          </a:bodyPr>
          <a:lstStyle/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Hru spustíte zeleným tlačítkem a ukončíte ji červeným křížkem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Kliknutím si vyberete stavbu, kterou chcete stavět.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Vpřed se posouváte zelenou šipkou, vzad červenou šipkou.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Pokud jste se úspěšně dostali až na konec stavby, zmáčkněte toto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b="1" dirty="0" smtClean="0"/>
          </a:p>
          <a:p>
            <a:pPr marL="4572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tlačítko          , které vám umožní výběr mezi ukončením hry a 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    návratem do nabídky.</a:t>
            </a:r>
            <a:endParaRPr lang="cs-CZ" b="1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5" name="Obrázek 4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2724661" y="4105531"/>
            <a:ext cx="704339" cy="70433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Použité zdroje</a:t>
            </a:r>
          </a:p>
        </p:txBody>
      </p:sp>
      <p:sp>
        <p:nvSpPr>
          <p:cNvPr id="5529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Obrázky vlastní</a:t>
            </a:r>
          </a:p>
        </p:txBody>
      </p:sp>
      <p:sp>
        <p:nvSpPr>
          <p:cNvPr id="1638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843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632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Dotyková obrazovka, připojená k PC</a:t>
            </a:r>
            <a:endParaRPr lang="cs-CZ" altLang="cs-CZ" b="1" smtClean="0"/>
          </a:p>
          <a:p>
            <a:pPr eaLnBrk="1" hangingPunct="1"/>
            <a:r>
              <a:rPr lang="cs-CZ" altLang="cs-CZ" smtClean="0"/>
              <a:t>Didaktický kufřík - KUMUČ </a:t>
            </a:r>
          </a:p>
          <a:p>
            <a:pPr eaLnBrk="1" hangingPunct="1"/>
            <a:r>
              <a:rPr lang="cs-CZ" altLang="cs-CZ" smtClean="0"/>
              <a:t>Stavebnice Equilibrio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57347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1328</Words>
  <Application>Microsoft Office PowerPoint</Application>
  <PresentationFormat>Vlastní</PresentationFormat>
  <Paragraphs>434</Paragraphs>
  <Slides>47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53" baseType="lpstr">
      <vt:lpstr>Tw Cen MT</vt:lpstr>
      <vt:lpstr>Arial</vt:lpstr>
      <vt:lpstr>Wingdings</vt:lpstr>
      <vt:lpstr>Wingdings 2</vt:lpstr>
      <vt:lpstr>Century Gothic</vt:lpstr>
      <vt:lpstr>Medián</vt:lpstr>
      <vt:lpstr>Hrajeme si ze stavebnicí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Prvky polytechnické výchovy</vt:lpstr>
      <vt:lpstr>Metodický postup Práce s interaktivním materiálem</vt:lpstr>
      <vt:lpstr>Použité zdroje</vt:lpstr>
      <vt:lpstr>Materiály, pomůcky </vt:lpstr>
      <vt:lpstr>Snímek 47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2015-05-27T06:45:24Z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