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7" r:id="rId4"/>
    <p:sldId id="291" r:id="rId5"/>
    <p:sldId id="292" r:id="rId6"/>
    <p:sldId id="293" r:id="rId7"/>
    <p:sldId id="286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867" autoAdjust="0"/>
    <p:restoredTop sz="94918" autoAdjust="0"/>
  </p:normalViewPr>
  <p:slideViewPr>
    <p:cSldViewPr snapToGrid="0">
      <p:cViewPr>
        <p:scale>
          <a:sx n="90" d="100"/>
          <a:sy n="90" d="100"/>
        </p:scale>
        <p:origin x="-78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microsoft.com/office/2007/relationships/hdphoto" Target="../media/hdphoto6.wdp"/><Relationship Id="rId4" Type="http://schemas.openxmlformats.org/officeDocument/2006/relationships/image" Target="../media/image9.png"/><Relationship Id="rId9" Type="http://schemas.microsoft.com/office/2007/relationships/hdphoto" Target="../media/hdphoto8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microsoft.com/office/2007/relationships/hdphoto" Target="../media/hdphoto9.wdp"/><Relationship Id="rId7" Type="http://schemas.microsoft.com/office/2007/relationships/hdphoto" Target="../media/hdphoto10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microsoft.com/office/2007/relationships/hdphoto" Target="../media/hdphoto8.wdp"/><Relationship Id="rId4" Type="http://schemas.openxmlformats.org/officeDocument/2006/relationships/image" Target="../media/image11.png"/><Relationship Id="rId9" Type="http://schemas.microsoft.com/office/2007/relationships/hdphoto" Target="../media/hdphoto11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hdphoto" Target="../media/hdphoto12.wdp"/><Relationship Id="rId7" Type="http://schemas.microsoft.com/office/2007/relationships/hdphoto" Target="../media/hdphoto13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microsoft.com/office/2007/relationships/hdphoto" Target="../media/hdphoto1.wdp"/><Relationship Id="rId4" Type="http://schemas.openxmlformats.org/officeDocument/2006/relationships/image" Target="../media/image4.png"/><Relationship Id="rId9" Type="http://schemas.microsoft.com/office/2007/relationships/hdphoto" Target="../media/hdphoto1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microsoft.com/office/2007/relationships/hdphoto" Target="../media/hdphoto17.wdp"/><Relationship Id="rId3" Type="http://schemas.microsoft.com/office/2007/relationships/hdphoto" Target="../media/hdphoto1.wdp"/><Relationship Id="rId7" Type="http://schemas.microsoft.com/office/2007/relationships/hdphoto" Target="../media/hdphoto15.wdp"/><Relationship Id="rId12" Type="http://schemas.openxmlformats.org/officeDocument/2006/relationships/image" Target="../media/image20.png"/><Relationship Id="rId17" Type="http://schemas.microsoft.com/office/2007/relationships/hdphoto" Target="../media/hdphoto19.wdp"/><Relationship Id="rId2" Type="http://schemas.openxmlformats.org/officeDocument/2006/relationships/image" Target="../media/image4.png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microsoft.com/office/2007/relationships/hdphoto" Target="../media/hdphoto16.wdp"/><Relationship Id="rId5" Type="http://schemas.microsoft.com/office/2007/relationships/hdphoto" Target="../media/hdphoto13.wdp"/><Relationship Id="rId15" Type="http://schemas.microsoft.com/office/2007/relationships/hdphoto" Target="../media/hdphoto18.wdp"/><Relationship Id="rId10" Type="http://schemas.openxmlformats.org/officeDocument/2006/relationships/image" Target="../media/image19.png"/><Relationship Id="rId4" Type="http://schemas.openxmlformats.org/officeDocument/2006/relationships/image" Target="../media/image16.png"/><Relationship Id="rId9" Type="http://schemas.microsoft.com/office/2007/relationships/hdphoto" Target="../media/hdphoto8.wdp"/><Relationship Id="rId1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Hledej správnou dvojici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err="1" smtClean="0"/>
              <a:t>xy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3513611" y="3610362"/>
            <a:ext cx="2400300" cy="2228850"/>
            <a:chOff x="4000500" y="3861921"/>
            <a:chExt cx="2400300" cy="2228850"/>
          </a:xfrm>
        </p:grpSpPr>
        <p:sp>
          <p:nvSpPr>
            <p:cNvPr id="12" name="Obdélník 11"/>
            <p:cNvSpPr/>
            <p:nvPr/>
          </p:nvSpPr>
          <p:spPr>
            <a:xfrm>
              <a:off x="4000500" y="3861921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>
                          <a14:backgroundMark x1="69125" y1="78333" x2="69125" y2="783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000500" y="4133353"/>
              <a:ext cx="2247981" cy="1685986"/>
            </a:xfrm>
            <a:prstGeom prst="rect">
              <a:avLst/>
            </a:prstGeom>
          </p:spPr>
        </p:pic>
      </p:grpSp>
      <p:grpSp>
        <p:nvGrpSpPr>
          <p:cNvPr id="3" name="Skupina 2"/>
          <p:cNvGrpSpPr/>
          <p:nvPr/>
        </p:nvGrpSpPr>
        <p:grpSpPr>
          <a:xfrm>
            <a:off x="3513611" y="1129953"/>
            <a:ext cx="2400300" cy="2228850"/>
            <a:chOff x="4000500" y="1381512"/>
            <a:chExt cx="2400300" cy="2228850"/>
          </a:xfrm>
        </p:grpSpPr>
        <p:sp>
          <p:nvSpPr>
            <p:cNvPr id="2" name="Obdélník 1"/>
            <p:cNvSpPr/>
            <p:nvPr/>
          </p:nvSpPr>
          <p:spPr>
            <a:xfrm>
              <a:off x="4000500" y="1381512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0" b="92417" l="7625" r="93000">
                          <a14:foregroundMark x1="47125" y1="43667" x2="66750" y2="79167"/>
                          <a14:backgroundMark x1="7625" y1="35917" x2="33875" y2="917"/>
                          <a14:backgroundMark x1="35688" y1="2500" x2="44625" y2="83"/>
                          <a14:backgroundMark x1="7625" y1="34333" x2="7000" y2="78917"/>
                          <a14:backgroundMark x1="6438" y1="39917" x2="6438" y2="90833"/>
                          <a14:backgroundMark x1="65125" y1="39500" x2="99625" y2="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048476" y="1757138"/>
              <a:ext cx="2152028" cy="1614021"/>
            </a:xfrm>
            <a:prstGeom prst="rect">
              <a:avLst/>
            </a:prstGeom>
          </p:spPr>
        </p:pic>
      </p:grpSp>
      <p:grpSp>
        <p:nvGrpSpPr>
          <p:cNvPr id="10" name="Skupina 9"/>
          <p:cNvGrpSpPr/>
          <p:nvPr/>
        </p:nvGrpSpPr>
        <p:grpSpPr>
          <a:xfrm>
            <a:off x="6199661" y="1129953"/>
            <a:ext cx="2400300" cy="2228850"/>
            <a:chOff x="6686550" y="1381512"/>
            <a:chExt cx="2400300" cy="2228850"/>
          </a:xfrm>
        </p:grpSpPr>
        <p:sp>
          <p:nvSpPr>
            <p:cNvPr id="13" name="Obdélník 12"/>
            <p:cNvSpPr/>
            <p:nvPr/>
          </p:nvSpPr>
          <p:spPr>
            <a:xfrm>
              <a:off x="6686550" y="1381512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250" b="100000" l="5750" r="65750">
                          <a14:foregroundMark x1="49500" y1="7375" x2="45417" y2="94313"/>
                          <a14:backgroundMark x1="23083" y1="79813" x2="23083" y2="94313"/>
                          <a14:backgroundMark x1="38333" y1="78313" x2="40333" y2="89000"/>
                          <a14:backgroundMark x1="41333" y1="9688" x2="41333" y2="16563"/>
                          <a14:backgroundMark x1="56583" y1="10438" x2="56583" y2="256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313825" y="1491661"/>
              <a:ext cx="1506414" cy="2008552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6199661" y="3610362"/>
            <a:ext cx="2400300" cy="2228850"/>
            <a:chOff x="6199661" y="3610362"/>
            <a:chExt cx="2400300" cy="2228850"/>
          </a:xfrm>
        </p:grpSpPr>
        <p:sp>
          <p:nvSpPr>
            <p:cNvPr id="11" name="Obdélník 10"/>
            <p:cNvSpPr/>
            <p:nvPr/>
          </p:nvSpPr>
          <p:spPr>
            <a:xfrm>
              <a:off x="6199661" y="3610362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4000" b="99917" l="10000" r="90000">
                          <a14:backgroundMark x1="11313" y1="89667" x2="64188" y2="96750"/>
                          <a14:backgroundMark x1="63750" y1="96750" x2="87000" y2="67000"/>
                          <a14:backgroundMark x1="86500" y1="67000" x2="76813" y2="17833"/>
                          <a14:backgroundMark x1="76813" y1="17167" x2="49625" y2="2917"/>
                          <a14:backgroundMark x1="51563" y1="333" x2="17625" y2="15250"/>
                          <a14:backgroundMark x1="17625" y1="13917" x2="17625" y2="32750"/>
                          <a14:backgroundMark x1="18125" y1="33333" x2="10313" y2="46917"/>
                          <a14:backgroundMark x1="9875" y1="45667" x2="12313" y2="8775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665124" y="3881794"/>
              <a:ext cx="1830037" cy="13725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603107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3513611" y="1129953"/>
            <a:ext cx="2400300" cy="2228850"/>
            <a:chOff x="3513611" y="1129953"/>
            <a:chExt cx="2400300" cy="2228850"/>
          </a:xfrm>
        </p:grpSpPr>
        <p:sp>
          <p:nvSpPr>
            <p:cNvPr id="2" name="Obdélník 1"/>
            <p:cNvSpPr/>
            <p:nvPr/>
          </p:nvSpPr>
          <p:spPr>
            <a:xfrm>
              <a:off x="3513611" y="1129953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8667" l="0" r="95688">
                          <a14:foregroundMark x1="24250" y1="22000" x2="27063" y2="3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600093" y="1194761"/>
              <a:ext cx="2313818" cy="1735364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3403540" y="3443777"/>
            <a:ext cx="2553612" cy="2398798"/>
            <a:chOff x="3403540" y="3513512"/>
            <a:chExt cx="2553612" cy="2398798"/>
          </a:xfrm>
        </p:grpSpPr>
        <p:sp>
          <p:nvSpPr>
            <p:cNvPr id="12" name="Obdélník 11"/>
            <p:cNvSpPr/>
            <p:nvPr/>
          </p:nvSpPr>
          <p:spPr>
            <a:xfrm>
              <a:off x="3556852" y="3683460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4000" b="99917" l="10000" r="90000">
                          <a14:backgroundMark x1="11313" y1="89667" x2="64188" y2="96750"/>
                          <a14:backgroundMark x1="63750" y1="96750" x2="87000" y2="67000"/>
                          <a14:backgroundMark x1="86500" y1="67000" x2="76813" y2="17833"/>
                          <a14:backgroundMark x1="76813" y1="17167" x2="49625" y2="2917"/>
                          <a14:backgroundMark x1="51563" y1="333" x2="17625" y2="15250"/>
                          <a14:backgroundMark x1="17625" y1="13917" x2="17625" y2="32750"/>
                          <a14:backgroundMark x1="18125" y1="33333" x2="10313" y2="46917"/>
                          <a14:backgroundMark x1="9875" y1="45667" x2="12313" y2="8775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59848">
              <a:off x="3403540" y="3513512"/>
              <a:ext cx="2329603" cy="1943859"/>
            </a:xfrm>
            <a:prstGeom prst="rect">
              <a:avLst/>
            </a:prstGeom>
          </p:spPr>
        </p:pic>
      </p:grpSp>
      <p:grpSp>
        <p:nvGrpSpPr>
          <p:cNvPr id="23" name="Skupina 22"/>
          <p:cNvGrpSpPr/>
          <p:nvPr/>
        </p:nvGrpSpPr>
        <p:grpSpPr>
          <a:xfrm>
            <a:off x="6199661" y="3610362"/>
            <a:ext cx="2400300" cy="2228850"/>
            <a:chOff x="6199661" y="3610362"/>
            <a:chExt cx="2400300" cy="2228850"/>
          </a:xfrm>
        </p:grpSpPr>
        <p:sp>
          <p:nvSpPr>
            <p:cNvPr id="11" name="Obdélník 10"/>
            <p:cNvSpPr/>
            <p:nvPr/>
          </p:nvSpPr>
          <p:spPr>
            <a:xfrm>
              <a:off x="6199661" y="3610362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250" b="100000" l="5750" r="65750">
                          <a14:foregroundMark x1="49500" y1="7375" x2="45417" y2="94313"/>
                          <a14:backgroundMark x1="23083" y1="79813" x2="23083" y2="94313"/>
                          <a14:backgroundMark x1="38333" y1="78313" x2="40333" y2="89000"/>
                          <a14:backgroundMark x1="41333" y1="9688" x2="41333" y2="16563"/>
                          <a14:backgroundMark x1="56583" y1="10438" x2="56583" y2="2568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610143" y="3671896"/>
              <a:ext cx="1579336" cy="2105781"/>
            </a:xfrm>
            <a:prstGeom prst="rect">
              <a:avLst/>
            </a:prstGeom>
          </p:spPr>
        </p:pic>
      </p:grpSp>
      <p:grpSp>
        <p:nvGrpSpPr>
          <p:cNvPr id="24" name="Skupina 23"/>
          <p:cNvGrpSpPr/>
          <p:nvPr/>
        </p:nvGrpSpPr>
        <p:grpSpPr>
          <a:xfrm>
            <a:off x="6199661" y="1129953"/>
            <a:ext cx="2400300" cy="2228850"/>
            <a:chOff x="6199661" y="1129953"/>
            <a:chExt cx="2400300" cy="2228850"/>
          </a:xfrm>
        </p:grpSpPr>
        <p:sp>
          <p:nvSpPr>
            <p:cNvPr id="13" name="Obdélník 12"/>
            <p:cNvSpPr/>
            <p:nvPr/>
          </p:nvSpPr>
          <p:spPr>
            <a:xfrm>
              <a:off x="6199661" y="1129953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515574" y="1356479"/>
              <a:ext cx="2084387" cy="156329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005734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3513611" y="1129953"/>
            <a:ext cx="2400300" cy="2228850"/>
            <a:chOff x="3513611" y="1129953"/>
            <a:chExt cx="2400300" cy="2228850"/>
          </a:xfrm>
        </p:grpSpPr>
        <p:sp>
          <p:nvSpPr>
            <p:cNvPr id="2" name="Obdélník 1"/>
            <p:cNvSpPr/>
            <p:nvPr/>
          </p:nvSpPr>
          <p:spPr>
            <a:xfrm>
              <a:off x="3513611" y="1129953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100000" l="3562" r="90000">
                          <a14:backgroundMark x1="12625" y1="19833" x2="12625" y2="19833"/>
                          <a14:backgroundMark x1="12625" y1="19833" x2="87000" y2="18000"/>
                          <a14:backgroundMark x1="85625" y1="17333" x2="90313" y2="88500"/>
                          <a14:backgroundMark x1="88875" y1="84750" x2="47250" y2="92250"/>
                          <a14:backgroundMark x1="48000" y1="93333" x2="8688" y2="74583"/>
                          <a14:backgroundMark x1="8438" y1="75000" x2="3938" y2="2525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513611" y="1129953"/>
              <a:ext cx="2292103" cy="2035799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6209310" y="3593482"/>
            <a:ext cx="2400300" cy="2228850"/>
            <a:chOff x="6199661" y="3610362"/>
            <a:chExt cx="2400300" cy="2228850"/>
          </a:xfrm>
        </p:grpSpPr>
        <p:sp>
          <p:nvSpPr>
            <p:cNvPr id="11" name="Obdélník 10"/>
            <p:cNvSpPr/>
            <p:nvPr/>
          </p:nvSpPr>
          <p:spPr>
            <a:xfrm>
              <a:off x="6199661" y="3610362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464085" y="3817258"/>
              <a:ext cx="2084387" cy="1563290"/>
            </a:xfrm>
            <a:prstGeom prst="rect">
              <a:avLst/>
            </a:prstGeom>
          </p:spPr>
        </p:pic>
      </p:grpSp>
      <p:grpSp>
        <p:nvGrpSpPr>
          <p:cNvPr id="7" name="Skupina 6"/>
          <p:cNvGrpSpPr/>
          <p:nvPr/>
        </p:nvGrpSpPr>
        <p:grpSpPr>
          <a:xfrm>
            <a:off x="6134800" y="1129953"/>
            <a:ext cx="2530021" cy="2228850"/>
            <a:chOff x="6134800" y="1129953"/>
            <a:chExt cx="2530021" cy="2228850"/>
          </a:xfrm>
        </p:grpSpPr>
        <p:sp>
          <p:nvSpPr>
            <p:cNvPr id="13" name="Obdélník 12"/>
            <p:cNvSpPr/>
            <p:nvPr/>
          </p:nvSpPr>
          <p:spPr>
            <a:xfrm>
              <a:off x="6199661" y="1129953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4000" b="99917" l="10000" r="90000">
                          <a14:backgroundMark x1="11313" y1="89667" x2="64188" y2="96750"/>
                          <a14:backgroundMark x1="63750" y1="96750" x2="87000" y2="67000"/>
                          <a14:backgroundMark x1="86500" y1="67000" x2="76813" y2="17833"/>
                          <a14:backgroundMark x1="76813" y1="17167" x2="49625" y2="2917"/>
                          <a14:backgroundMark x1="51563" y1="333" x2="17625" y2="15250"/>
                          <a14:backgroundMark x1="17625" y1="13917" x2="17625" y2="32750"/>
                          <a14:backgroundMark x1="18125" y1="33333" x2="10313" y2="46917"/>
                          <a14:backgroundMark x1="9875" y1="45667" x2="12313" y2="8775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134800" y="1425039"/>
              <a:ext cx="2530021" cy="1897516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3513611" y="3610362"/>
            <a:ext cx="2400300" cy="2228850"/>
            <a:chOff x="3513611" y="3610362"/>
            <a:chExt cx="2400300" cy="2228850"/>
          </a:xfrm>
        </p:grpSpPr>
        <p:sp>
          <p:nvSpPr>
            <p:cNvPr id="12" name="Obdélník 11"/>
            <p:cNvSpPr/>
            <p:nvPr/>
          </p:nvSpPr>
          <p:spPr>
            <a:xfrm>
              <a:off x="3513611" y="3610362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0" b="92417" l="7625" r="93000">
                          <a14:foregroundMark x1="47125" y1="43667" x2="66750" y2="79167"/>
                          <a14:backgroundMark x1="7625" y1="35917" x2="33875" y2="917"/>
                          <a14:backgroundMark x1="35688" y1="2500" x2="44625" y2="83"/>
                          <a14:backgroundMark x1="7625" y1="34333" x2="7000" y2="78917"/>
                          <a14:backgroundMark x1="6438" y1="39917" x2="6438" y2="90833"/>
                          <a14:backgroundMark x1="65125" y1="39500" x2="99625" y2="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653830" y="3953533"/>
              <a:ext cx="2011664" cy="150874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005734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3509377" y="3610362"/>
            <a:ext cx="2404534" cy="2228850"/>
            <a:chOff x="3509377" y="3610362"/>
            <a:chExt cx="2404534" cy="2228850"/>
          </a:xfrm>
        </p:grpSpPr>
        <p:sp>
          <p:nvSpPr>
            <p:cNvPr id="12" name="Obdélník 11"/>
            <p:cNvSpPr/>
            <p:nvPr/>
          </p:nvSpPr>
          <p:spPr>
            <a:xfrm>
              <a:off x="3513611" y="3610362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8667" l="0" r="95688">
                          <a14:foregroundMark x1="24250" y1="22000" x2="27063" y2="35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509377" y="3885768"/>
              <a:ext cx="2292513" cy="1719385"/>
            </a:xfrm>
            <a:prstGeom prst="rect">
              <a:avLst/>
            </a:prstGeom>
          </p:spPr>
        </p:pic>
      </p:grpSp>
      <p:grpSp>
        <p:nvGrpSpPr>
          <p:cNvPr id="7" name="Skupina 6"/>
          <p:cNvGrpSpPr/>
          <p:nvPr/>
        </p:nvGrpSpPr>
        <p:grpSpPr>
          <a:xfrm>
            <a:off x="6199661" y="1129953"/>
            <a:ext cx="2400300" cy="2228850"/>
            <a:chOff x="6199661" y="1129953"/>
            <a:chExt cx="2400300" cy="2228850"/>
          </a:xfrm>
        </p:grpSpPr>
        <p:sp>
          <p:nvSpPr>
            <p:cNvPr id="13" name="Obdélník 12"/>
            <p:cNvSpPr/>
            <p:nvPr/>
          </p:nvSpPr>
          <p:spPr>
            <a:xfrm>
              <a:off x="6199661" y="1129953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>
                          <a14:backgroundMark x1="69125" y1="78333" x2="69125" y2="783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199661" y="1425039"/>
              <a:ext cx="2247981" cy="1685986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6169422" y="3610362"/>
            <a:ext cx="2430539" cy="2228850"/>
            <a:chOff x="6169422" y="3610362"/>
            <a:chExt cx="2430539" cy="2228850"/>
          </a:xfrm>
        </p:grpSpPr>
        <p:sp>
          <p:nvSpPr>
            <p:cNvPr id="11" name="Obdélník 10"/>
            <p:cNvSpPr/>
            <p:nvPr/>
          </p:nvSpPr>
          <p:spPr>
            <a:xfrm>
              <a:off x="6199661" y="3610362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0" b="92417" l="7625" r="93000">
                          <a14:foregroundMark x1="47125" y1="43667" x2="66750" y2="79167"/>
                          <a14:backgroundMark x1="7625" y1="35917" x2="33875" y2="917"/>
                          <a14:backgroundMark x1="35688" y1="2500" x2="44625" y2="83"/>
                          <a14:backgroundMark x1="7625" y1="34333" x2="7000" y2="78917"/>
                          <a14:backgroundMark x1="6438" y1="39917" x2="6438" y2="90833"/>
                          <a14:backgroundMark x1="65125" y1="39500" x2="99625" y2="83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169422" y="3834008"/>
              <a:ext cx="2430539" cy="1822904"/>
            </a:xfrm>
            <a:prstGeom prst="rect">
              <a:avLst/>
            </a:prstGeom>
          </p:spPr>
        </p:pic>
      </p:grpSp>
      <p:grpSp>
        <p:nvGrpSpPr>
          <p:cNvPr id="22" name="Skupina 21"/>
          <p:cNvGrpSpPr/>
          <p:nvPr/>
        </p:nvGrpSpPr>
        <p:grpSpPr>
          <a:xfrm>
            <a:off x="3513611" y="1129953"/>
            <a:ext cx="2400300" cy="2228850"/>
            <a:chOff x="3513611" y="1129953"/>
            <a:chExt cx="2400300" cy="2228850"/>
          </a:xfrm>
        </p:grpSpPr>
        <p:sp>
          <p:nvSpPr>
            <p:cNvPr id="2" name="Obdélník 1"/>
            <p:cNvSpPr/>
            <p:nvPr/>
          </p:nvSpPr>
          <p:spPr>
            <a:xfrm>
              <a:off x="3513611" y="1129953"/>
              <a:ext cx="2400300" cy="222885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4" name="Obrázek 23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100000" l="3562" r="90000">
                          <a14:backgroundMark x1="12625" y1="19833" x2="12625" y2="19833"/>
                          <a14:backgroundMark x1="12625" y1="19833" x2="87000" y2="18000"/>
                          <a14:backgroundMark x1="85625" y1="17333" x2="90313" y2="88500"/>
                          <a14:backgroundMark x1="88875" y1="84750" x2="47250" y2="92250"/>
                          <a14:backgroundMark x1="48000" y1="93333" x2="8688" y2="74583"/>
                          <a14:backgroundMark x1="8438" y1="75000" x2="3938" y2="2525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866545" y="1425039"/>
              <a:ext cx="1858610" cy="139395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005734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>
                        <a14:backgroundMark x1="69125" y1="78333" x2="69125" y2="78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23854" y="5139519"/>
            <a:ext cx="2247981" cy="168598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92417" l="7625" r="93000">
                        <a14:foregroundMark x1="47125" y1="43667" x2="66750" y2="79167"/>
                        <a14:backgroundMark x1="7625" y1="35917" x2="33875" y2="917"/>
                        <a14:backgroundMark x1="35688" y1="2500" x2="44625" y2="83"/>
                        <a14:backgroundMark x1="7625" y1="34333" x2="7000" y2="78917"/>
                        <a14:backgroundMark x1="6438" y1="39917" x2="6438" y2="90833"/>
                        <a14:backgroundMark x1="65125" y1="39500" x2="99625" y2="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1546" y="4267867"/>
            <a:ext cx="2430539" cy="182290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100000" l="3562" r="90000">
                        <a14:backgroundMark x1="12625" y1="19833" x2="12625" y2="19833"/>
                        <a14:backgroundMark x1="12625" y1="19833" x2="87000" y2="18000"/>
                        <a14:backgroundMark x1="85625" y1="17333" x2="90313" y2="88500"/>
                        <a14:backgroundMark x1="88875" y1="84750" x2="47250" y2="92250"/>
                        <a14:backgroundMark x1="48000" y1="93333" x2="8688" y2="74583"/>
                        <a14:backgroundMark x1="8438" y1="75000" x2="3938" y2="25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48710" y="70678"/>
            <a:ext cx="2714398" cy="20357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29642" y="466416"/>
            <a:ext cx="2084387" cy="15632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4000" b="99917" l="10000" r="90000">
                        <a14:backgroundMark x1="11313" y1="89667" x2="64188" y2="96750"/>
                        <a14:backgroundMark x1="63750" y1="96750" x2="87000" y2="67000"/>
                        <a14:backgroundMark x1="86500" y1="67000" x2="76813" y2="17833"/>
                        <a14:backgroundMark x1="76813" y1="17167" x2="49625" y2="2917"/>
                        <a14:backgroundMark x1="51563" y1="333" x2="17625" y2="15250"/>
                        <a14:backgroundMark x1="17625" y1="13917" x2="17625" y2="32750"/>
                        <a14:backgroundMark x1="18125" y1="33333" x2="10313" y2="46917"/>
                        <a14:backgroundMark x1="9875" y1="45667" x2="12313" y2="87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62654" y="2558169"/>
            <a:ext cx="2990939" cy="224320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250" b="100000" l="5750" r="65750">
                        <a14:foregroundMark x1="49500" y1="7375" x2="45417" y2="94313"/>
                        <a14:backgroundMark x1="23083" y1="79813" x2="23083" y2="94313"/>
                        <a14:backgroundMark x1="38333" y1="78313" x2="40333" y2="89000"/>
                        <a14:backgroundMark x1="41333" y1="9688" x2="41333" y2="16563"/>
                        <a14:backgroundMark x1="56583" y1="10438" x2="56583" y2="256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4963" y="496266"/>
            <a:ext cx="1873250" cy="24976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606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V="1">
            <a:off x="5444365" y="2520007"/>
            <a:ext cx="2516554" cy="18874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8667" l="0" r="95688">
                        <a14:foregroundMark x1="24250" y1="22000" x2="27063" y2="35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00093" y="4574536"/>
            <a:ext cx="2748310" cy="2061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Najdi správné dvojice podle využití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Naučí se přemýšlet a logicky myslet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na pokyn vyhledávají správné dvojice</a:t>
            </a:r>
            <a:r>
              <a:rPr lang="cs-CZ" dirty="0" smtClean="0"/>
              <a:t>. Děti </a:t>
            </a:r>
            <a:r>
              <a:rPr lang="cs-CZ" dirty="0" smtClean="0"/>
              <a:t>vybírají ze čtveřice dvojice</a:t>
            </a:r>
            <a:r>
              <a:rPr lang="cs-CZ" dirty="0" smtClean="0"/>
              <a:t>, které </a:t>
            </a:r>
            <a:r>
              <a:rPr lang="cs-CZ" dirty="0" smtClean="0"/>
              <a:t>k sobě patří</a:t>
            </a:r>
            <a:r>
              <a:rPr lang="cs-CZ" dirty="0" smtClean="0"/>
              <a:t>. Kliknutím </a:t>
            </a:r>
            <a:r>
              <a:rPr lang="cs-CZ" dirty="0" smtClean="0"/>
              <a:t>na vybraný obrázek se dětem nabízí zpětná vazba v podobě animačních objektů</a:t>
            </a:r>
            <a:r>
              <a:rPr lang="cs-CZ" dirty="0" smtClean="0"/>
              <a:t>. Děti </a:t>
            </a:r>
            <a:r>
              <a:rPr lang="cs-CZ" dirty="0" smtClean="0"/>
              <a:t>poté přiřazují na posledním snímku pomocí interaktivního pera správné dvojice.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důležité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212</Words>
  <Application>Microsoft Office PowerPoint</Application>
  <PresentationFormat>Vlastní</PresentationFormat>
  <Paragraphs>45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Hledej správnou dvojici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2015-05-27T07:57:46Z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