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16DE"/>
    <a:srgbClr val="89898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D90B90C-50B0-426B-A789-6857366294F7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19DF762-BFA4-4295-8CA1-E12F2207E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701F3-A0E1-499A-AFAD-5A6CE862073C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9A2D0-B1D8-4835-8CF1-1AEC47923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EB99A-2F0F-4870-AF45-F3BEDCD630BF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4A100-BFFA-48E9-AF86-4584F581F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65FC7-DD44-4815-9C20-5925256994D5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28820-874C-4D98-A2DE-F961690F4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A656D-7B30-4E23-815F-E8BD549377FE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04B04-0A16-46B7-89CB-4EB025FAB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2888C-883A-4B5C-8E7B-68A3B8C2382F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B248F-0F23-491B-BB4F-20FDEF874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2F5AC-BC36-4106-8DBC-3F55F2187EC2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BBC54-79D7-4A8F-8823-ADF31C3FD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7780C-A9A6-49BC-9609-DC0A4844F17A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5A8B9-8574-4176-8CF2-F93AC787E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49972-064F-44B3-A9C8-BA1E0FD88FBD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73A89-F98F-4E33-9E84-16839883E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4D6E3-211F-46D8-80F4-9DFD427CA3CA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BBB03-9446-49EF-8962-1E3F0182EA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A5115-524D-4FB1-A511-D2BC2DDB22CF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416C9-0F87-48A5-9AC3-36FDE333A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3C7A3-585B-42F7-92DD-4AD9C91EC8BB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ADDB5-B7B3-47C6-A547-B4EF6DA921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2D9B7BC-8EC8-483F-9967-B82A3C0E856D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E0FC4A-6AB2-49E4-809A-F5CDECDF4F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ŠABLONAIII/2</a:t>
            </a:r>
            <a:br>
              <a:rPr lang="cs-CZ" dirty="0" smtClean="0"/>
            </a:br>
            <a:r>
              <a:rPr lang="cs-CZ" sz="3200" dirty="0" smtClean="0"/>
              <a:t>ELEKTROMAGNET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HELENA MESNEROVÁ-ZŠ HORNÍ SLAVKOV</a:t>
            </a:r>
          </a:p>
          <a:p>
            <a:pPr eaLnBrk="1" hangingPunct="1"/>
            <a:r>
              <a:rPr lang="cs-CZ" smtClean="0"/>
              <a:t>VY_32_INOVACE_127_ELEKTROMAGNET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4192588"/>
            <a:ext cx="7920038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539750" y="404813"/>
            <a:ext cx="7772400" cy="1584325"/>
          </a:xfrm>
        </p:spPr>
        <p:txBody>
          <a:bodyPr/>
          <a:lstStyle/>
          <a:p>
            <a:pPr eaLnBrk="1" hangingPunct="1"/>
            <a:r>
              <a:rPr lang="cs-CZ" smtClean="0"/>
              <a:t>ELEKTROMAGNET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539750" y="2205038"/>
            <a:ext cx="8208963" cy="4176712"/>
          </a:xfrm>
        </p:spPr>
        <p:txBody>
          <a:bodyPr/>
          <a:lstStyle/>
          <a:p>
            <a:pPr algn="l" eaLnBrk="1" hangingPunct="1"/>
            <a:r>
              <a:rPr lang="cs-CZ" smtClean="0">
                <a:solidFill>
                  <a:srgbClr val="898983"/>
                </a:solidFill>
              </a:rPr>
              <a:t>Skládá se z cívky a jádra z magneticky měkké oceli.</a:t>
            </a:r>
            <a:endParaRPr lang="cs-CZ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Výhody: možnost měnit magnetické póly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                                měnit velikost magnetické síly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                                 magnet je dočasný/bez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                                el.proudu není magnetem/. </a:t>
            </a:r>
            <a:endParaRPr lang="cs-CZ" smtClean="0">
              <a:solidFill>
                <a:srgbClr val="1616DE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Využití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Úkol: navrhni aspoň tři možnosti použití elektromagnetu.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</a:t>
            </a:r>
            <a:r>
              <a:rPr lang="cs-CZ" sz="3200" smtClean="0"/>
              <a:t>ešení</a:t>
            </a:r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Jeřáby na vrakovištích</a:t>
            </a:r>
          </a:p>
          <a:p>
            <a:pPr eaLnBrk="1" hangingPunct="1"/>
            <a:r>
              <a:rPr lang="cs-CZ" smtClean="0"/>
              <a:t>Elektrický zvonek                                                                                      </a:t>
            </a:r>
          </a:p>
          <a:p>
            <a:pPr eaLnBrk="1" hangingPunct="1"/>
            <a:r>
              <a:rPr lang="cs-CZ" smtClean="0"/>
              <a:t>Relé</a:t>
            </a:r>
          </a:p>
          <a:p>
            <a:pPr eaLnBrk="1" hangingPunct="1"/>
            <a:r>
              <a:rPr lang="cs-CZ" smtClean="0"/>
              <a:t>Spínač</a:t>
            </a:r>
          </a:p>
          <a:p>
            <a:pPr eaLnBrk="1" hangingPunct="1"/>
            <a:r>
              <a:rPr lang="cs-CZ" smtClean="0"/>
              <a:t>Měřící přístroje</a:t>
            </a:r>
          </a:p>
          <a:p>
            <a:pPr eaLnBrk="1" hangingPunct="1"/>
            <a:r>
              <a:rPr lang="cs-CZ" smtClean="0"/>
              <a:t>alternátor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/>
              <a:t>Obrázky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333375"/>
            <a:ext cx="5976937" cy="604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742950"/>
            <a:ext cx="6469063" cy="513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08075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http://fyzika.zskrestova.cz/wp-content/uploads/2009/01/bild6.jpg</a:t>
            </a:r>
          </a:p>
        </p:txBody>
      </p:sp>
      <p:sp>
        <p:nvSpPr>
          <p:cNvPr id="20484" name="Zástupný symbol pro obsah 2"/>
          <p:cNvSpPr>
            <a:spLocks/>
          </p:cNvSpPr>
          <p:nvPr/>
        </p:nvSpPr>
        <p:spPr bwMode="auto">
          <a:xfrm>
            <a:off x="395288" y="3068638"/>
            <a:ext cx="82296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3200"/>
              <a:t>http://www.poradte.cz/picture/2011/401848.jpg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58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ŠABLONAIII/2 ELEKTROMAGNET</vt:lpstr>
      <vt:lpstr>ELEKTROMAGNET</vt:lpstr>
      <vt:lpstr>Využití</vt:lpstr>
      <vt:lpstr>Řešení</vt:lpstr>
      <vt:lpstr>Obrázky</vt:lpstr>
      <vt:lpstr>Snímek 6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ŠABLONAIII/2 ELEKTROMAGNET</dc:title>
  <dc:creator>PC-12QP</dc:creator>
  <cp:lastModifiedBy>Maminka</cp:lastModifiedBy>
  <cp:revision>11</cp:revision>
  <dcterms:created xsi:type="dcterms:W3CDTF">2011-05-27T11:26:17Z</dcterms:created>
  <dcterms:modified xsi:type="dcterms:W3CDTF">2012-02-29T12:50:16Z</dcterms:modified>
</cp:coreProperties>
</file>