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7" r:id="rId5"/>
    <p:sldId id="285" r:id="rId6"/>
    <p:sldId id="286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7"/>
    <a:srgbClr val="FFFFFF"/>
    <a:srgbClr val="FEF8E4"/>
    <a:srgbClr val="E8AEAE"/>
    <a:srgbClr val="FDFEE2"/>
    <a:srgbClr val="FDFEC6"/>
    <a:srgbClr val="FCFEA0"/>
    <a:srgbClr val="FAFD77"/>
    <a:srgbClr val="F8FC46"/>
    <a:srgbClr val="F3FC8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Najdi červíky</a:t>
            </a:r>
            <a:r>
              <a:rPr lang="cs-CZ" baseline="0" dirty="0" smtClean="0"/>
              <a:t> na stromech.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9924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Najdi červíky</a:t>
            </a:r>
            <a:r>
              <a:rPr lang="cs-CZ" baseline="0" dirty="0" smtClean="0"/>
              <a:t> pro strakapouda.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01638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Dotykem roztřiď</a:t>
            </a:r>
            <a:r>
              <a:rPr lang="cs-CZ" baseline="0" dirty="0" smtClean="0"/>
              <a:t> červíky.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314415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Dotykem roztřiď</a:t>
            </a:r>
            <a:r>
              <a:rPr lang="cs-CZ" baseline="0" dirty="0" smtClean="0"/>
              <a:t> červíky.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05028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50602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51778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60528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768460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79971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30634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3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19.png"/><Relationship Id="rId5" Type="http://schemas.openxmlformats.org/officeDocument/2006/relationships/image" Target="../media/image15.png"/><Relationship Id="rId10" Type="http://schemas.openxmlformats.org/officeDocument/2006/relationships/image" Target="../media/image18.png"/><Relationship Id="rId4" Type="http://schemas.openxmlformats.org/officeDocument/2006/relationships/image" Target="../media/image14.png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/>
            </a:r>
            <a:b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r>
              <a:rPr lang="cs-CZ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Najdi červíky</a:t>
            </a: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/>
            </a:r>
            <a:b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/>
            </a:r>
            <a:br>
              <a:rPr lang="cs-CZ" sz="3600" b="0" i="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dirty="0">
              <a:solidFill>
                <a:srgbClr val="4A3A2A"/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err="1"/>
              <a:t>Zrakové rozlišování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 descr="Kůra 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665528" y="170098"/>
            <a:ext cx="3006471" cy="4949371"/>
          </a:xfrm>
          <a:prstGeom prst="rect">
            <a:avLst/>
          </a:prstGeom>
        </p:spPr>
      </p:pic>
      <p:pic>
        <p:nvPicPr>
          <p:cNvPr id="2" name="Obrázek 1" descr="Kůra stromu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89598" y="170098"/>
            <a:ext cx="2988582" cy="4919967"/>
          </a:xfrm>
          <a:prstGeom prst="rect">
            <a:avLst/>
          </a:prstGeom>
        </p:spPr>
      </p:pic>
      <p:pic>
        <p:nvPicPr>
          <p:cNvPr id="3" name="Obrázek 2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816007" y="346265"/>
            <a:ext cx="552595" cy="600076"/>
          </a:xfrm>
          <a:prstGeom prst="rect">
            <a:avLst/>
          </a:prstGeom>
        </p:spPr>
      </p:pic>
      <p:pic>
        <p:nvPicPr>
          <p:cNvPr id="30" name="Obrázek 29" descr="Datel.bmp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66646" y="1683246"/>
            <a:ext cx="1132567" cy="2390279"/>
          </a:xfrm>
          <a:prstGeom prst="rect">
            <a:avLst/>
          </a:prstGeom>
        </p:spPr>
      </p:pic>
      <p:pic>
        <p:nvPicPr>
          <p:cNvPr id="31" name="Obrázek 30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2655464" y="805707"/>
            <a:ext cx="552595" cy="600076"/>
          </a:xfrm>
          <a:prstGeom prst="rect">
            <a:avLst/>
          </a:prstGeom>
        </p:spPr>
      </p:pic>
      <p:pic>
        <p:nvPicPr>
          <p:cNvPr id="32" name="Obrázek 31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626603" y="1191357"/>
            <a:ext cx="552595" cy="600076"/>
          </a:xfrm>
          <a:prstGeom prst="rect">
            <a:avLst/>
          </a:prstGeom>
        </p:spPr>
      </p:pic>
      <p:pic>
        <p:nvPicPr>
          <p:cNvPr id="33" name="Obrázek 32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521887" y="1573810"/>
            <a:ext cx="552595" cy="600076"/>
          </a:xfrm>
          <a:prstGeom prst="rect">
            <a:avLst/>
          </a:prstGeom>
        </p:spPr>
      </p:pic>
      <p:pic>
        <p:nvPicPr>
          <p:cNvPr id="34" name="Obrázek 33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3136646" y="4151024"/>
            <a:ext cx="552595" cy="600076"/>
          </a:xfrm>
          <a:prstGeom prst="rect">
            <a:avLst/>
          </a:prstGeom>
        </p:spPr>
      </p:pic>
      <p:pic>
        <p:nvPicPr>
          <p:cNvPr id="35" name="Obrázek 34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189698" y="429697"/>
            <a:ext cx="552595" cy="600076"/>
          </a:xfrm>
          <a:prstGeom prst="rect">
            <a:avLst/>
          </a:prstGeom>
        </p:spPr>
      </p:pic>
      <p:pic>
        <p:nvPicPr>
          <p:cNvPr id="36" name="Obrázek 35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280169" y="2570783"/>
            <a:ext cx="552595" cy="600076"/>
          </a:xfrm>
          <a:prstGeom prst="rect">
            <a:avLst/>
          </a:prstGeom>
        </p:spPr>
      </p:pic>
      <p:pic>
        <p:nvPicPr>
          <p:cNvPr id="37" name="Obrázek 36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1697287" y="2584712"/>
            <a:ext cx="552595" cy="600076"/>
          </a:xfrm>
          <a:prstGeom prst="rect">
            <a:avLst/>
          </a:prstGeom>
        </p:spPr>
      </p:pic>
      <p:pic>
        <p:nvPicPr>
          <p:cNvPr id="38" name="Obrázek 37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2559088" y="3274666"/>
            <a:ext cx="552595" cy="600076"/>
          </a:xfrm>
          <a:prstGeom prst="rect">
            <a:avLst/>
          </a:prstGeom>
        </p:spPr>
      </p:pic>
      <p:pic>
        <p:nvPicPr>
          <p:cNvPr id="39" name="Obrázek 38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491824" y="4061122"/>
            <a:ext cx="552595" cy="600076"/>
          </a:xfrm>
          <a:prstGeom prst="rect">
            <a:avLst/>
          </a:prstGeom>
        </p:spPr>
      </p:pic>
      <p:pic>
        <p:nvPicPr>
          <p:cNvPr id="40" name="Obrázek 39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6632624" y="5566249"/>
            <a:ext cx="552595" cy="600076"/>
          </a:xfrm>
          <a:prstGeom prst="rect">
            <a:avLst/>
          </a:prstGeom>
        </p:spPr>
      </p:pic>
      <p:pic>
        <p:nvPicPr>
          <p:cNvPr id="41" name="Obrázek 40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9155108" y="910352"/>
            <a:ext cx="552595" cy="600076"/>
          </a:xfrm>
          <a:prstGeom prst="rect">
            <a:avLst/>
          </a:prstGeom>
        </p:spPr>
      </p:pic>
      <p:pic>
        <p:nvPicPr>
          <p:cNvPr id="42" name="Obrázek 41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126247" y="1296002"/>
            <a:ext cx="552595" cy="600076"/>
          </a:xfrm>
          <a:prstGeom prst="rect">
            <a:avLst/>
          </a:prstGeom>
        </p:spPr>
      </p:pic>
      <p:pic>
        <p:nvPicPr>
          <p:cNvPr id="43" name="Obrázek 42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021531" y="1678455"/>
            <a:ext cx="552595" cy="600076"/>
          </a:xfrm>
          <a:prstGeom prst="rect">
            <a:avLst/>
          </a:prstGeom>
        </p:spPr>
      </p:pic>
      <p:pic>
        <p:nvPicPr>
          <p:cNvPr id="44" name="Obrázek 43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9636290" y="4255669"/>
            <a:ext cx="552595" cy="600076"/>
          </a:xfrm>
          <a:prstGeom prst="rect">
            <a:avLst/>
          </a:prstGeom>
        </p:spPr>
      </p:pic>
      <p:pic>
        <p:nvPicPr>
          <p:cNvPr id="45" name="Obrázek 44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689342" y="534342"/>
            <a:ext cx="552595" cy="600076"/>
          </a:xfrm>
          <a:prstGeom prst="rect">
            <a:avLst/>
          </a:prstGeom>
        </p:spPr>
      </p:pic>
      <p:pic>
        <p:nvPicPr>
          <p:cNvPr id="46" name="Obrázek 45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779813" y="2675428"/>
            <a:ext cx="552595" cy="600076"/>
          </a:xfrm>
          <a:prstGeom prst="rect">
            <a:avLst/>
          </a:prstGeom>
        </p:spPr>
      </p:pic>
      <p:pic>
        <p:nvPicPr>
          <p:cNvPr id="47" name="Obrázek 46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8196931" y="2689357"/>
            <a:ext cx="552595" cy="600076"/>
          </a:xfrm>
          <a:prstGeom prst="rect">
            <a:avLst/>
          </a:prstGeom>
        </p:spPr>
      </p:pic>
      <p:pic>
        <p:nvPicPr>
          <p:cNvPr id="48" name="Obrázek 47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9058732" y="3379311"/>
            <a:ext cx="552595" cy="600076"/>
          </a:xfrm>
          <a:prstGeom prst="rect">
            <a:avLst/>
          </a:prstGeom>
        </p:spPr>
      </p:pic>
      <p:pic>
        <p:nvPicPr>
          <p:cNvPr id="49" name="Obrázek 48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991468" y="4165767"/>
            <a:ext cx="552595" cy="600076"/>
          </a:xfrm>
          <a:prstGeom prst="rect">
            <a:avLst/>
          </a:prstGeom>
        </p:spPr>
      </p:pic>
      <p:pic>
        <p:nvPicPr>
          <p:cNvPr id="29" name="Obrázek 28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944685" y="5339684"/>
            <a:ext cx="552595" cy="600076"/>
          </a:xfrm>
          <a:prstGeom prst="rect">
            <a:avLst/>
          </a:prstGeom>
        </p:spPr>
      </p:pic>
      <p:pic>
        <p:nvPicPr>
          <p:cNvPr id="50" name="Obrázek 49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474231" y="5264011"/>
            <a:ext cx="552595" cy="600076"/>
          </a:xfrm>
          <a:prstGeom prst="rect">
            <a:avLst/>
          </a:prstGeom>
        </p:spPr>
      </p:pic>
      <p:pic>
        <p:nvPicPr>
          <p:cNvPr id="52" name="Obrázek 51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348875" y="5280050"/>
            <a:ext cx="552595" cy="600076"/>
          </a:xfrm>
          <a:prstGeom prst="rect">
            <a:avLst/>
          </a:prstGeom>
        </p:spPr>
      </p:pic>
      <p:pic>
        <p:nvPicPr>
          <p:cNvPr id="54" name="Obrázek 53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839584" y="5668906"/>
            <a:ext cx="552595" cy="600076"/>
          </a:xfrm>
          <a:prstGeom prst="rect">
            <a:avLst/>
          </a:prstGeom>
        </p:spPr>
      </p:pic>
      <p:pic>
        <p:nvPicPr>
          <p:cNvPr id="57" name="Obrázek 56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420685" y="5551719"/>
            <a:ext cx="552595" cy="600076"/>
          </a:xfrm>
          <a:prstGeom prst="rect">
            <a:avLst/>
          </a:prstGeom>
        </p:spPr>
      </p:pic>
      <p:pic>
        <p:nvPicPr>
          <p:cNvPr id="58" name="Obrázek 57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944145" y="5333058"/>
            <a:ext cx="552595" cy="600076"/>
          </a:xfrm>
          <a:prstGeom prst="rect">
            <a:avLst/>
          </a:prstGeom>
        </p:spPr>
      </p:pic>
      <p:pic>
        <p:nvPicPr>
          <p:cNvPr id="59" name="Obrázek 58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4169227" y="5799204"/>
            <a:ext cx="552595" cy="600076"/>
          </a:xfrm>
          <a:prstGeom prst="rect">
            <a:avLst/>
          </a:prstGeom>
        </p:spPr>
      </p:pic>
      <p:pic>
        <p:nvPicPr>
          <p:cNvPr id="60" name="Obrázek 59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3652392" y="5785953"/>
            <a:ext cx="552595" cy="600076"/>
          </a:xfrm>
          <a:prstGeom prst="rect">
            <a:avLst/>
          </a:prstGeom>
        </p:spPr>
      </p:pic>
      <p:pic>
        <p:nvPicPr>
          <p:cNvPr id="61" name="Obrázek 60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3162062" y="5759448"/>
            <a:ext cx="552595" cy="600076"/>
          </a:xfrm>
          <a:prstGeom prst="rect">
            <a:avLst/>
          </a:prstGeom>
        </p:spPr>
      </p:pic>
      <p:pic>
        <p:nvPicPr>
          <p:cNvPr id="62" name="Obrázek 61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2737993" y="5799205"/>
            <a:ext cx="552595" cy="600076"/>
          </a:xfrm>
          <a:prstGeom prst="rect">
            <a:avLst/>
          </a:prstGeom>
        </p:spPr>
      </p:pic>
      <p:pic>
        <p:nvPicPr>
          <p:cNvPr id="63" name="Obrázek 62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375285" y="510545"/>
            <a:ext cx="552595" cy="600076"/>
          </a:xfrm>
          <a:prstGeom prst="rect">
            <a:avLst/>
          </a:prstGeom>
        </p:spPr>
      </p:pic>
      <p:pic>
        <p:nvPicPr>
          <p:cNvPr id="64" name="Obrázek 63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169338" y="5268077"/>
            <a:ext cx="552595" cy="600076"/>
          </a:xfrm>
          <a:prstGeom prst="rect">
            <a:avLst/>
          </a:prstGeom>
        </p:spPr>
      </p:pic>
      <p:pic>
        <p:nvPicPr>
          <p:cNvPr id="65" name="Obrázek 64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706052" y="5248197"/>
            <a:ext cx="552595" cy="600076"/>
          </a:xfrm>
          <a:prstGeom prst="rect">
            <a:avLst/>
          </a:prstGeom>
        </p:spPr>
      </p:pic>
      <p:pic>
        <p:nvPicPr>
          <p:cNvPr id="66" name="Obrázek 65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229512" y="5360841"/>
            <a:ext cx="552595" cy="600076"/>
          </a:xfrm>
          <a:prstGeom prst="rect">
            <a:avLst/>
          </a:prstGeom>
        </p:spPr>
      </p:pic>
      <p:pic>
        <p:nvPicPr>
          <p:cNvPr id="67" name="Obrázek 66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673459" y="5287953"/>
            <a:ext cx="552595" cy="600076"/>
          </a:xfrm>
          <a:prstGeom prst="rect">
            <a:avLst/>
          </a:prstGeom>
        </p:spPr>
      </p:pic>
      <p:pic>
        <p:nvPicPr>
          <p:cNvPr id="68" name="Obrázek 67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223426" y="5559623"/>
            <a:ext cx="552595" cy="600076"/>
          </a:xfrm>
          <a:prstGeom prst="rect">
            <a:avLst/>
          </a:prstGeom>
        </p:spPr>
      </p:pic>
      <p:pic>
        <p:nvPicPr>
          <p:cNvPr id="70" name="Obrázek 69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8529734" y="5812800"/>
            <a:ext cx="552595" cy="600076"/>
          </a:xfrm>
          <a:prstGeom prst="rect">
            <a:avLst/>
          </a:prstGeom>
        </p:spPr>
      </p:pic>
      <p:pic>
        <p:nvPicPr>
          <p:cNvPr id="71" name="Obrázek 70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7966516" y="5845930"/>
            <a:ext cx="552595" cy="600076"/>
          </a:xfrm>
          <a:prstGeom prst="rect">
            <a:avLst/>
          </a:prstGeom>
        </p:spPr>
      </p:pic>
      <p:pic>
        <p:nvPicPr>
          <p:cNvPr id="72" name="Obrázek 71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7496064" y="5786295"/>
            <a:ext cx="552595" cy="600076"/>
          </a:xfrm>
          <a:prstGeom prst="rect">
            <a:avLst/>
          </a:prstGeom>
        </p:spPr>
      </p:pic>
      <p:pic>
        <p:nvPicPr>
          <p:cNvPr id="73" name="Obrázek 72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6999107" y="5832678"/>
            <a:ext cx="552595" cy="600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00"/>
                            </p:stCondLst>
                            <p:childTnLst>
                              <p:par>
                                <p:cTn id="7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1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1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500"/>
                            </p:stCondLst>
                            <p:childTnLst>
                              <p:par>
                                <p:cTn id="12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1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3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500"/>
                            </p:stCondLst>
                            <p:childTnLst>
                              <p:par>
                                <p:cTn id="13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500"/>
                            </p:stCondLst>
                            <p:childTnLst>
                              <p:par>
                                <p:cTn id="14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5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500"/>
                            </p:stCondLst>
                            <p:childTnLst>
                              <p:par>
                                <p:cTn id="15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1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500"/>
                            </p:stCondLst>
                            <p:childTnLst>
                              <p:par>
                                <p:cTn id="16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1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00"/>
                            </p:stCondLst>
                            <p:childTnLst>
                              <p:par>
                                <p:cTn id="17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500"/>
                            </p:stCondLst>
                            <p:childTnLst>
                              <p:par>
                                <p:cTn id="18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9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500"/>
                            </p:stCondLst>
                            <p:childTnLst>
                              <p:par>
                                <p:cTn id="19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1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2192000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Obrázek 17" descr="Kůra 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665528" y="170098"/>
            <a:ext cx="3006471" cy="4949371"/>
          </a:xfrm>
          <a:prstGeom prst="rect">
            <a:avLst/>
          </a:prstGeom>
        </p:spPr>
      </p:pic>
      <p:pic>
        <p:nvPicPr>
          <p:cNvPr id="2" name="Obrázek 1" descr="Kůra stromu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89598" y="170098"/>
            <a:ext cx="2988582" cy="4919967"/>
          </a:xfrm>
          <a:prstGeom prst="rect">
            <a:avLst/>
          </a:prstGeom>
        </p:spPr>
      </p:pic>
      <p:pic>
        <p:nvPicPr>
          <p:cNvPr id="3" name="Obrázek 2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920510" y="685900"/>
            <a:ext cx="552595" cy="600076"/>
          </a:xfrm>
          <a:prstGeom prst="rect">
            <a:avLst/>
          </a:prstGeom>
        </p:spPr>
      </p:pic>
      <p:pic>
        <p:nvPicPr>
          <p:cNvPr id="31" name="Obrázek 30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 flipV="1">
            <a:off x="2655464" y="805707"/>
            <a:ext cx="552595" cy="600076"/>
          </a:xfrm>
          <a:prstGeom prst="rect">
            <a:avLst/>
          </a:prstGeom>
        </p:spPr>
      </p:pic>
      <p:pic>
        <p:nvPicPr>
          <p:cNvPr id="32" name="Obrázek 31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 flipV="1">
            <a:off x="1626603" y="1191357"/>
            <a:ext cx="552595" cy="600076"/>
          </a:xfrm>
          <a:prstGeom prst="rect">
            <a:avLst/>
          </a:prstGeom>
        </p:spPr>
      </p:pic>
      <p:pic>
        <p:nvPicPr>
          <p:cNvPr id="33" name="Obrázek 32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521887" y="1573810"/>
            <a:ext cx="552595" cy="600076"/>
          </a:xfrm>
          <a:prstGeom prst="rect">
            <a:avLst/>
          </a:prstGeom>
        </p:spPr>
      </p:pic>
      <p:pic>
        <p:nvPicPr>
          <p:cNvPr id="34" name="Obrázek 33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3136646" y="4151024"/>
            <a:ext cx="552595" cy="600076"/>
          </a:xfrm>
          <a:prstGeom prst="rect">
            <a:avLst/>
          </a:prstGeom>
        </p:spPr>
      </p:pic>
      <p:pic>
        <p:nvPicPr>
          <p:cNvPr id="35" name="Obrázek 34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189698" y="429697"/>
            <a:ext cx="552595" cy="600076"/>
          </a:xfrm>
          <a:prstGeom prst="rect">
            <a:avLst/>
          </a:prstGeom>
        </p:spPr>
      </p:pic>
      <p:pic>
        <p:nvPicPr>
          <p:cNvPr id="36" name="Obrázek 35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280169" y="2570783"/>
            <a:ext cx="552595" cy="600076"/>
          </a:xfrm>
          <a:prstGeom prst="rect">
            <a:avLst/>
          </a:prstGeom>
        </p:spPr>
      </p:pic>
      <p:pic>
        <p:nvPicPr>
          <p:cNvPr id="37" name="Obrázek 36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1422967" y="2623901"/>
            <a:ext cx="552595" cy="600076"/>
          </a:xfrm>
          <a:prstGeom prst="rect">
            <a:avLst/>
          </a:prstGeom>
        </p:spPr>
      </p:pic>
      <p:pic>
        <p:nvPicPr>
          <p:cNvPr id="38" name="Obrázek 37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 flipV="1">
            <a:off x="2559088" y="3274666"/>
            <a:ext cx="552595" cy="600076"/>
          </a:xfrm>
          <a:prstGeom prst="rect">
            <a:avLst/>
          </a:prstGeom>
        </p:spPr>
      </p:pic>
      <p:pic>
        <p:nvPicPr>
          <p:cNvPr id="39" name="Obrázek 38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308944" y="4126436"/>
            <a:ext cx="552595" cy="600076"/>
          </a:xfrm>
          <a:prstGeom prst="rect">
            <a:avLst/>
          </a:prstGeom>
        </p:spPr>
      </p:pic>
      <p:pic>
        <p:nvPicPr>
          <p:cNvPr id="40" name="Obrázek 39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910702" y="294155"/>
            <a:ext cx="552595" cy="600076"/>
          </a:xfrm>
          <a:prstGeom prst="rect">
            <a:avLst/>
          </a:prstGeom>
        </p:spPr>
      </p:pic>
      <p:pic>
        <p:nvPicPr>
          <p:cNvPr id="41" name="Obrázek 40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 flipV="1">
            <a:off x="9285737" y="923415"/>
            <a:ext cx="552595" cy="600076"/>
          </a:xfrm>
          <a:prstGeom prst="rect">
            <a:avLst/>
          </a:prstGeom>
        </p:spPr>
      </p:pic>
      <p:pic>
        <p:nvPicPr>
          <p:cNvPr id="42" name="Obrázek 41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126247" y="1296002"/>
            <a:ext cx="552595" cy="600076"/>
          </a:xfrm>
          <a:prstGeom prst="rect">
            <a:avLst/>
          </a:prstGeom>
        </p:spPr>
      </p:pic>
      <p:pic>
        <p:nvPicPr>
          <p:cNvPr id="43" name="Obrázek 42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021531" y="1678455"/>
            <a:ext cx="552595" cy="600076"/>
          </a:xfrm>
          <a:prstGeom prst="rect">
            <a:avLst/>
          </a:prstGeom>
        </p:spPr>
      </p:pic>
      <p:pic>
        <p:nvPicPr>
          <p:cNvPr id="44" name="Obrázek 43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9636290" y="4255669"/>
            <a:ext cx="552595" cy="600076"/>
          </a:xfrm>
          <a:prstGeom prst="rect">
            <a:avLst/>
          </a:prstGeom>
        </p:spPr>
      </p:pic>
      <p:pic>
        <p:nvPicPr>
          <p:cNvPr id="45" name="Obrázek 44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793845" y="442902"/>
            <a:ext cx="552595" cy="600076"/>
          </a:xfrm>
          <a:prstGeom prst="rect">
            <a:avLst/>
          </a:prstGeom>
        </p:spPr>
      </p:pic>
      <p:pic>
        <p:nvPicPr>
          <p:cNvPr id="46" name="Obrázek 45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V="1">
            <a:off x="9779813" y="2675428"/>
            <a:ext cx="552595" cy="600076"/>
          </a:xfrm>
          <a:prstGeom prst="rect">
            <a:avLst/>
          </a:prstGeom>
        </p:spPr>
      </p:pic>
      <p:pic>
        <p:nvPicPr>
          <p:cNvPr id="48" name="Obrázek 47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9058732" y="3379311"/>
            <a:ext cx="552595" cy="600076"/>
          </a:xfrm>
          <a:prstGeom prst="rect">
            <a:avLst/>
          </a:prstGeom>
        </p:spPr>
      </p:pic>
      <p:pic>
        <p:nvPicPr>
          <p:cNvPr id="29" name="Obrázek 28" descr="Strakapoud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064177" y="1121433"/>
            <a:ext cx="1545099" cy="3229429"/>
          </a:xfrm>
          <a:prstGeom prst="rect">
            <a:avLst/>
          </a:prstGeom>
        </p:spPr>
      </p:pic>
      <p:pic>
        <p:nvPicPr>
          <p:cNvPr id="30" name="Obrázek 29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V="1">
            <a:off x="2530596" y="2549170"/>
            <a:ext cx="552595" cy="600076"/>
          </a:xfrm>
          <a:prstGeom prst="rect">
            <a:avLst/>
          </a:prstGeom>
        </p:spPr>
      </p:pic>
      <p:pic>
        <p:nvPicPr>
          <p:cNvPr id="50" name="Obrázek 49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336138" y="3420028"/>
            <a:ext cx="552595" cy="600076"/>
          </a:xfrm>
          <a:prstGeom prst="rect">
            <a:avLst/>
          </a:prstGeom>
        </p:spPr>
      </p:pic>
      <p:pic>
        <p:nvPicPr>
          <p:cNvPr id="51" name="Obrázek 50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960185" y="3611616"/>
            <a:ext cx="552595" cy="600076"/>
          </a:xfrm>
          <a:prstGeom prst="rect">
            <a:avLst/>
          </a:prstGeom>
        </p:spPr>
      </p:pic>
      <p:pic>
        <p:nvPicPr>
          <p:cNvPr id="52" name="Obrázek 51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V="1">
            <a:off x="2373842" y="4155901"/>
            <a:ext cx="552595" cy="600076"/>
          </a:xfrm>
          <a:prstGeom prst="rect">
            <a:avLst/>
          </a:prstGeom>
        </p:spPr>
      </p:pic>
      <p:pic>
        <p:nvPicPr>
          <p:cNvPr id="53" name="Obrázek 52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337521" y="1904736"/>
            <a:ext cx="552595" cy="600076"/>
          </a:xfrm>
          <a:prstGeom prst="rect">
            <a:avLst/>
          </a:prstGeom>
        </p:spPr>
      </p:pic>
      <p:pic>
        <p:nvPicPr>
          <p:cNvPr id="54" name="Obrázek 53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V="1">
            <a:off x="3131486" y="1399638"/>
            <a:ext cx="552595" cy="600076"/>
          </a:xfrm>
          <a:prstGeom prst="rect">
            <a:avLst/>
          </a:prstGeom>
        </p:spPr>
      </p:pic>
      <p:pic>
        <p:nvPicPr>
          <p:cNvPr id="55" name="Obrázek 54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2291110" y="298005"/>
            <a:ext cx="552595" cy="600076"/>
          </a:xfrm>
          <a:prstGeom prst="rect">
            <a:avLst/>
          </a:prstGeom>
        </p:spPr>
      </p:pic>
      <p:pic>
        <p:nvPicPr>
          <p:cNvPr id="56" name="Obrázek 55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V="1">
            <a:off x="1280915" y="528781"/>
            <a:ext cx="552595" cy="600076"/>
          </a:xfrm>
          <a:prstGeom prst="rect">
            <a:avLst/>
          </a:prstGeom>
        </p:spPr>
      </p:pic>
      <p:pic>
        <p:nvPicPr>
          <p:cNvPr id="57" name="Obrázek 56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V="1">
            <a:off x="1263498" y="3241501"/>
            <a:ext cx="552595" cy="600076"/>
          </a:xfrm>
          <a:prstGeom prst="rect">
            <a:avLst/>
          </a:prstGeom>
        </p:spPr>
      </p:pic>
      <p:pic>
        <p:nvPicPr>
          <p:cNvPr id="58" name="Obrázek 57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2099522" y="2039719"/>
            <a:ext cx="552595" cy="600076"/>
          </a:xfrm>
          <a:prstGeom prst="rect">
            <a:avLst/>
          </a:prstGeom>
        </p:spPr>
      </p:pic>
      <p:pic>
        <p:nvPicPr>
          <p:cNvPr id="59" name="Obrázek 58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V="1">
            <a:off x="8820748" y="263675"/>
            <a:ext cx="552595" cy="600076"/>
          </a:xfrm>
          <a:prstGeom prst="rect">
            <a:avLst/>
          </a:prstGeom>
        </p:spPr>
      </p:pic>
      <p:pic>
        <p:nvPicPr>
          <p:cNvPr id="60" name="Obrázek 59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9822234" y="1317413"/>
            <a:ext cx="552595" cy="600076"/>
          </a:xfrm>
          <a:prstGeom prst="rect">
            <a:avLst/>
          </a:prstGeom>
        </p:spPr>
      </p:pic>
      <p:pic>
        <p:nvPicPr>
          <p:cNvPr id="61" name="Obrázek 60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057991" y="2586971"/>
            <a:ext cx="552595" cy="600076"/>
          </a:xfrm>
          <a:prstGeom prst="rect">
            <a:avLst/>
          </a:prstGeom>
        </p:spPr>
      </p:pic>
      <p:pic>
        <p:nvPicPr>
          <p:cNvPr id="62" name="Obrázek 61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826588" y="2053287"/>
            <a:ext cx="552595" cy="600076"/>
          </a:xfrm>
          <a:prstGeom prst="rect">
            <a:avLst/>
          </a:prstGeom>
        </p:spPr>
      </p:pic>
      <p:pic>
        <p:nvPicPr>
          <p:cNvPr id="63" name="Obrázek 62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025399" y="2715138"/>
            <a:ext cx="552595" cy="600076"/>
          </a:xfrm>
          <a:prstGeom prst="rect">
            <a:avLst/>
          </a:prstGeom>
        </p:spPr>
      </p:pic>
      <p:pic>
        <p:nvPicPr>
          <p:cNvPr id="64" name="Obrázek 63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511595" y="3298612"/>
            <a:ext cx="552595" cy="600076"/>
          </a:xfrm>
          <a:prstGeom prst="rect">
            <a:avLst/>
          </a:prstGeom>
        </p:spPr>
      </p:pic>
      <p:pic>
        <p:nvPicPr>
          <p:cNvPr id="65" name="Obrázek 64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V="1">
            <a:off x="8807685" y="4273972"/>
            <a:ext cx="552595" cy="600076"/>
          </a:xfrm>
          <a:prstGeom prst="rect">
            <a:avLst/>
          </a:prstGeom>
        </p:spPr>
      </p:pic>
      <p:pic>
        <p:nvPicPr>
          <p:cNvPr id="66" name="Obrázek 65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8611743" y="929881"/>
            <a:ext cx="552595" cy="600076"/>
          </a:xfrm>
          <a:prstGeom prst="rect">
            <a:avLst/>
          </a:prstGeom>
        </p:spPr>
      </p:pic>
      <p:pic>
        <p:nvPicPr>
          <p:cNvPr id="67" name="Obrázek 66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796109" y="3538098"/>
            <a:ext cx="552595" cy="600076"/>
          </a:xfrm>
          <a:prstGeom prst="rect">
            <a:avLst/>
          </a:prstGeom>
        </p:spPr>
      </p:pic>
      <p:pic>
        <p:nvPicPr>
          <p:cNvPr id="68" name="Obrázek 67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V="1">
            <a:off x="8367902" y="1913950"/>
            <a:ext cx="552595" cy="600076"/>
          </a:xfrm>
          <a:prstGeom prst="rect">
            <a:avLst/>
          </a:prstGeom>
        </p:spPr>
      </p:pic>
      <p:pic>
        <p:nvPicPr>
          <p:cNvPr id="69" name="Obrázek 68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V="1">
            <a:off x="7858451" y="3481493"/>
            <a:ext cx="552595" cy="600076"/>
          </a:xfrm>
          <a:prstGeom prst="rect">
            <a:avLst/>
          </a:prstGeom>
        </p:spPr>
      </p:pic>
      <p:pic>
        <p:nvPicPr>
          <p:cNvPr id="70" name="Obrázek 69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1462849" y="5274197"/>
            <a:ext cx="552595" cy="600076"/>
          </a:xfrm>
          <a:prstGeom prst="rect">
            <a:avLst/>
          </a:prstGeom>
        </p:spPr>
      </p:pic>
      <p:pic>
        <p:nvPicPr>
          <p:cNvPr id="71" name="Obrázek 70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1933300" y="5307327"/>
            <a:ext cx="552595" cy="600076"/>
          </a:xfrm>
          <a:prstGeom prst="rect">
            <a:avLst/>
          </a:prstGeom>
        </p:spPr>
      </p:pic>
      <p:pic>
        <p:nvPicPr>
          <p:cNvPr id="72" name="Obrázek 71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2417005" y="5234441"/>
            <a:ext cx="552595" cy="600076"/>
          </a:xfrm>
          <a:prstGeom prst="rect">
            <a:avLst/>
          </a:prstGeom>
        </p:spPr>
      </p:pic>
      <p:pic>
        <p:nvPicPr>
          <p:cNvPr id="73" name="Obrázek 72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2807945" y="5439850"/>
            <a:ext cx="552595" cy="600076"/>
          </a:xfrm>
          <a:prstGeom prst="rect">
            <a:avLst/>
          </a:prstGeom>
        </p:spPr>
      </p:pic>
      <p:pic>
        <p:nvPicPr>
          <p:cNvPr id="74" name="Obrázek 73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V="1">
            <a:off x="1097846" y="5964822"/>
            <a:ext cx="552595" cy="600076"/>
          </a:xfrm>
          <a:prstGeom prst="rect">
            <a:avLst/>
          </a:prstGeom>
        </p:spPr>
      </p:pic>
      <p:pic>
        <p:nvPicPr>
          <p:cNvPr id="75" name="Obrázek 74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V="1">
            <a:off x="587637" y="5984701"/>
            <a:ext cx="552595" cy="600076"/>
          </a:xfrm>
          <a:prstGeom prst="rect">
            <a:avLst/>
          </a:prstGeom>
        </p:spPr>
      </p:pic>
      <p:pic>
        <p:nvPicPr>
          <p:cNvPr id="76" name="Obrázek 75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V="1">
            <a:off x="368976" y="5567258"/>
            <a:ext cx="552595" cy="600076"/>
          </a:xfrm>
          <a:prstGeom prst="rect">
            <a:avLst/>
          </a:prstGeom>
        </p:spPr>
      </p:pic>
      <p:pic>
        <p:nvPicPr>
          <p:cNvPr id="77" name="Obrázek 76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V="1">
            <a:off x="985202" y="5335344"/>
            <a:ext cx="552595" cy="600076"/>
          </a:xfrm>
          <a:prstGeom prst="rect">
            <a:avLst/>
          </a:prstGeom>
        </p:spPr>
      </p:pic>
      <p:pic>
        <p:nvPicPr>
          <p:cNvPr id="78" name="Obrázek 77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026577" y="5275710"/>
            <a:ext cx="552595" cy="600076"/>
          </a:xfrm>
          <a:prstGeom prst="rect">
            <a:avLst/>
          </a:prstGeom>
        </p:spPr>
      </p:pic>
      <p:pic>
        <p:nvPicPr>
          <p:cNvPr id="79" name="Obrázek 78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 flipV="1">
            <a:off x="3493367" y="5958231"/>
            <a:ext cx="552595" cy="600076"/>
          </a:xfrm>
          <a:prstGeom prst="rect">
            <a:avLst/>
          </a:prstGeom>
        </p:spPr>
      </p:pic>
      <p:pic>
        <p:nvPicPr>
          <p:cNvPr id="80" name="Obrázek 79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 flipV="1">
            <a:off x="3977071" y="5925100"/>
            <a:ext cx="552595" cy="600076"/>
          </a:xfrm>
          <a:prstGeom prst="rect">
            <a:avLst/>
          </a:prstGeom>
        </p:spPr>
      </p:pic>
      <p:pic>
        <p:nvPicPr>
          <p:cNvPr id="81" name="Obrázek 80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 flipV="1">
            <a:off x="4407767" y="5825710"/>
            <a:ext cx="552595" cy="600076"/>
          </a:xfrm>
          <a:prstGeom prst="rect">
            <a:avLst/>
          </a:prstGeom>
        </p:spPr>
      </p:pic>
      <p:pic>
        <p:nvPicPr>
          <p:cNvPr id="82" name="Obrázek 81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V="1">
            <a:off x="5120909" y="5317535"/>
            <a:ext cx="552595" cy="600076"/>
          </a:xfrm>
          <a:prstGeom prst="rect">
            <a:avLst/>
          </a:prstGeom>
        </p:spPr>
      </p:pic>
      <p:pic>
        <p:nvPicPr>
          <p:cNvPr id="83" name="Obrázek 82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5048024" y="6257924"/>
            <a:ext cx="552595" cy="600076"/>
          </a:xfrm>
          <a:prstGeom prst="rect">
            <a:avLst/>
          </a:prstGeom>
        </p:spPr>
      </p:pic>
      <p:pic>
        <p:nvPicPr>
          <p:cNvPr id="84" name="Obrázek 83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537815" y="5317534"/>
            <a:ext cx="552595" cy="600076"/>
          </a:xfrm>
          <a:prstGeom prst="rect">
            <a:avLst/>
          </a:prstGeom>
        </p:spPr>
      </p:pic>
      <p:pic>
        <p:nvPicPr>
          <p:cNvPr id="85" name="Obrázek 84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457762" y="5310909"/>
            <a:ext cx="552595" cy="600076"/>
          </a:xfrm>
          <a:prstGeom prst="rect">
            <a:avLst/>
          </a:prstGeom>
        </p:spPr>
      </p:pic>
      <p:pic>
        <p:nvPicPr>
          <p:cNvPr id="86" name="Obrázek 85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3146336" y="6257924"/>
            <a:ext cx="552595" cy="600076"/>
          </a:xfrm>
          <a:prstGeom prst="rect">
            <a:avLst/>
          </a:prstGeom>
        </p:spPr>
      </p:pic>
      <p:pic>
        <p:nvPicPr>
          <p:cNvPr id="87" name="Obrázek 86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556614" y="6013273"/>
            <a:ext cx="552595" cy="600076"/>
          </a:xfrm>
          <a:prstGeom prst="rect">
            <a:avLst/>
          </a:prstGeom>
        </p:spPr>
      </p:pic>
      <p:pic>
        <p:nvPicPr>
          <p:cNvPr id="88" name="Obrázek 87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112666" y="6019900"/>
            <a:ext cx="552595" cy="600076"/>
          </a:xfrm>
          <a:prstGeom prst="rect">
            <a:avLst/>
          </a:prstGeom>
        </p:spPr>
      </p:pic>
      <p:pic>
        <p:nvPicPr>
          <p:cNvPr id="89" name="Obrázek 88" descr="Červík 1 001.bmp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duotone>
              <a:prstClr val="black"/>
              <a:schemeClr val="accent2">
                <a:lumMod val="5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655467" y="6066282"/>
            <a:ext cx="552595" cy="600076"/>
          </a:xfrm>
          <a:prstGeom prst="rect">
            <a:avLst/>
          </a:prstGeom>
        </p:spPr>
      </p:pic>
      <p:pic>
        <p:nvPicPr>
          <p:cNvPr id="90" name="Obrázek 89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V="1">
            <a:off x="7502346" y="5261259"/>
            <a:ext cx="552595" cy="600076"/>
          </a:xfrm>
          <a:prstGeom prst="rect">
            <a:avLst/>
          </a:prstGeom>
        </p:spPr>
      </p:pic>
      <p:pic>
        <p:nvPicPr>
          <p:cNvPr id="91" name="Obrázek 90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V="1">
            <a:off x="7071650" y="5214877"/>
            <a:ext cx="552595" cy="600076"/>
          </a:xfrm>
          <a:prstGeom prst="rect">
            <a:avLst/>
          </a:prstGeom>
        </p:spPr>
      </p:pic>
      <p:pic>
        <p:nvPicPr>
          <p:cNvPr id="92" name="Obrázek 91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V="1">
            <a:off x="6521685" y="5287764"/>
            <a:ext cx="552595" cy="600076"/>
          </a:xfrm>
          <a:prstGeom prst="rect">
            <a:avLst/>
          </a:prstGeom>
        </p:spPr>
      </p:pic>
      <p:pic>
        <p:nvPicPr>
          <p:cNvPr id="93" name="Obrázek 92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5786189" y="5890737"/>
            <a:ext cx="552595" cy="600076"/>
          </a:xfrm>
          <a:prstGeom prst="rect">
            <a:avLst/>
          </a:prstGeom>
        </p:spPr>
      </p:pic>
      <p:pic>
        <p:nvPicPr>
          <p:cNvPr id="94" name="Obrázek 93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V="1">
            <a:off x="6057859" y="5248007"/>
            <a:ext cx="552595" cy="600076"/>
          </a:xfrm>
          <a:prstGeom prst="rect">
            <a:avLst/>
          </a:prstGeom>
        </p:spPr>
      </p:pic>
      <p:pic>
        <p:nvPicPr>
          <p:cNvPr id="95" name="Obrázek 94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10363662" y="5783739"/>
            <a:ext cx="552595" cy="600076"/>
          </a:xfrm>
          <a:prstGeom prst="rect">
            <a:avLst/>
          </a:prstGeom>
        </p:spPr>
      </p:pic>
      <p:pic>
        <p:nvPicPr>
          <p:cNvPr id="96" name="Obrázek 95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6659680" y="6045890"/>
            <a:ext cx="552595" cy="600076"/>
          </a:xfrm>
          <a:prstGeom prst="rect">
            <a:avLst/>
          </a:prstGeom>
        </p:spPr>
      </p:pic>
      <p:pic>
        <p:nvPicPr>
          <p:cNvPr id="97" name="Obrázek 96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V="1">
            <a:off x="7845748" y="5346418"/>
            <a:ext cx="552595" cy="600076"/>
          </a:xfrm>
          <a:prstGeom prst="rect">
            <a:avLst/>
          </a:prstGeom>
        </p:spPr>
      </p:pic>
      <p:pic>
        <p:nvPicPr>
          <p:cNvPr id="98" name="Obrázek 97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6050078" y="6098898"/>
            <a:ext cx="552595" cy="600076"/>
          </a:xfrm>
          <a:prstGeom prst="rect">
            <a:avLst/>
          </a:prstGeom>
        </p:spPr>
      </p:pic>
      <p:pic>
        <p:nvPicPr>
          <p:cNvPr id="99" name="Obrázek 98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 flipV="1">
            <a:off x="7582833" y="5899606"/>
            <a:ext cx="552595" cy="600076"/>
          </a:xfrm>
          <a:prstGeom prst="rect">
            <a:avLst/>
          </a:prstGeom>
        </p:spPr>
      </p:pic>
      <p:pic>
        <p:nvPicPr>
          <p:cNvPr id="100" name="Obrázek 99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269487" y="6072393"/>
            <a:ext cx="552595" cy="600076"/>
          </a:xfrm>
          <a:prstGeom prst="rect">
            <a:avLst/>
          </a:prstGeom>
        </p:spPr>
      </p:pic>
      <p:pic>
        <p:nvPicPr>
          <p:cNvPr id="101" name="Obrázek 100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966304" y="5422936"/>
            <a:ext cx="552595" cy="600076"/>
          </a:xfrm>
          <a:prstGeom prst="rect">
            <a:avLst/>
          </a:prstGeom>
        </p:spPr>
      </p:pic>
      <p:pic>
        <p:nvPicPr>
          <p:cNvPr id="102" name="Obrázek 101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893418" y="6012658"/>
            <a:ext cx="552595" cy="600076"/>
          </a:xfrm>
          <a:prstGeom prst="rect">
            <a:avLst/>
          </a:prstGeom>
        </p:spPr>
      </p:pic>
      <p:pic>
        <p:nvPicPr>
          <p:cNvPr id="103" name="Obrázek 102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502478" y="6019285"/>
            <a:ext cx="552595" cy="600076"/>
          </a:xfrm>
          <a:prstGeom prst="rect">
            <a:avLst/>
          </a:prstGeom>
        </p:spPr>
      </p:pic>
      <p:pic>
        <p:nvPicPr>
          <p:cNvPr id="104" name="Obrázek 103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124792" y="5986154"/>
            <a:ext cx="552595" cy="600076"/>
          </a:xfrm>
          <a:prstGeom prst="rect">
            <a:avLst/>
          </a:prstGeom>
        </p:spPr>
      </p:pic>
      <p:pic>
        <p:nvPicPr>
          <p:cNvPr id="105" name="Obrázek 104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667591" y="5926519"/>
            <a:ext cx="552595" cy="600076"/>
          </a:xfrm>
          <a:prstGeom prst="rect">
            <a:avLst/>
          </a:prstGeom>
        </p:spPr>
      </p:pic>
      <p:pic>
        <p:nvPicPr>
          <p:cNvPr id="106" name="Obrázek 105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130878" y="5893389"/>
            <a:ext cx="552595" cy="600076"/>
          </a:xfrm>
          <a:prstGeom prst="rect">
            <a:avLst/>
          </a:prstGeom>
        </p:spPr>
      </p:pic>
      <p:pic>
        <p:nvPicPr>
          <p:cNvPr id="107" name="Obrázek 106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462722" y="5330171"/>
            <a:ext cx="552595" cy="600076"/>
          </a:xfrm>
          <a:prstGeom prst="rect">
            <a:avLst/>
          </a:prstGeom>
        </p:spPr>
      </p:pic>
      <p:pic>
        <p:nvPicPr>
          <p:cNvPr id="108" name="Obrázek 107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979017" y="5310293"/>
            <a:ext cx="552595" cy="600076"/>
          </a:xfrm>
          <a:prstGeom prst="rect">
            <a:avLst/>
          </a:prstGeom>
        </p:spPr>
      </p:pic>
      <p:pic>
        <p:nvPicPr>
          <p:cNvPr id="109" name="Obrázek 108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468809" y="5330172"/>
            <a:ext cx="552595" cy="600076"/>
          </a:xfrm>
          <a:prstGeom prst="rect">
            <a:avLst/>
          </a:prstGeom>
        </p:spPr>
      </p:pic>
      <p:pic>
        <p:nvPicPr>
          <p:cNvPr id="111" name="Obrázek 110" descr="Červík 1 001.bmp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chemeClr val="accent3">
                <a:lumMod val="40000"/>
                <a:lumOff val="60000"/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flipH="1">
            <a:off x="7823239" y="4342316"/>
            <a:ext cx="552595" cy="600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646642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00"/>
                            </p:stCondLst>
                            <p:childTnLst>
                              <p:par>
                                <p:cTn id="7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1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1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500"/>
                            </p:stCondLst>
                            <p:childTnLst>
                              <p:par>
                                <p:cTn id="12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1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3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500"/>
                            </p:stCondLst>
                            <p:childTnLst>
                              <p:par>
                                <p:cTn id="13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500"/>
                            </p:stCondLst>
                            <p:childTnLst>
                              <p:par>
                                <p:cTn id="14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1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5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500"/>
                            </p:stCondLst>
                            <p:childTnLst>
                              <p:par>
                                <p:cTn id="15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1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500"/>
                            </p:stCondLst>
                            <p:childTnLst>
                              <p:par>
                                <p:cTn id="16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1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500"/>
                            </p:stCondLst>
                            <p:childTnLst>
                              <p:par>
                                <p:cTn id="17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1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500"/>
                            </p:stCondLst>
                            <p:childTnLst>
                              <p:par>
                                <p:cTn id="18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1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9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500"/>
                            </p:stCondLst>
                            <p:childTnLst>
                              <p:par>
                                <p:cTn id="19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1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0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500"/>
                            </p:stCondLst>
                            <p:childTnLst>
                              <p:par>
                                <p:cTn id="20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1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8" fill="hold">
                            <p:stCondLst>
                              <p:cond delay="500"/>
                            </p:stCondLst>
                            <p:childTnLst>
                              <p:par>
                                <p:cTn id="2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1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2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500"/>
                            </p:stCondLst>
                            <p:childTnLst>
                              <p:par>
                                <p:cTn id="22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1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3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500"/>
                            </p:stCondLst>
                            <p:childTnLst>
                              <p:par>
                                <p:cTn id="23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1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4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500"/>
                            </p:stCondLst>
                            <p:childTnLst>
                              <p:par>
                                <p:cTn id="24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5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8" fill="hold">
                            <p:stCondLst>
                              <p:cond delay="500"/>
                            </p:stCondLst>
                            <p:childTnLst>
                              <p:par>
                                <p:cTn id="25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1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500"/>
                            </p:stCondLst>
                            <p:childTnLst>
                              <p:par>
                                <p:cTn id="26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1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7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8" fill="hold">
                            <p:stCondLst>
                              <p:cond delay="500"/>
                            </p:stCondLst>
                            <p:childTnLst>
                              <p:par>
                                <p:cTn id="27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1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8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500"/>
                            </p:stCondLst>
                            <p:childTnLst>
                              <p:par>
                                <p:cTn id="28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1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>
                      <p:stCondLst>
                        <p:cond delay="0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96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500"/>
                            </p:stCondLst>
                            <p:childTnLst>
                              <p:par>
                                <p:cTn id="29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1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0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500"/>
                            </p:stCondLst>
                            <p:childTnLst>
                              <p:par>
                                <p:cTn id="30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1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1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3" fill="hold">
                      <p:stCondLst>
                        <p:cond delay="0"/>
                      </p:stCondLst>
                      <p:childTnLst>
                        <p:par>
                          <p:cTn id="314" fill="hold">
                            <p:stCondLst>
                              <p:cond delay="0"/>
                            </p:stCondLst>
                            <p:childTnLst>
                              <p:par>
                                <p:cTn id="31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8" fill="hold">
                            <p:stCondLst>
                              <p:cond delay="500"/>
                            </p:stCondLst>
                            <p:childTnLst>
                              <p:par>
                                <p:cTn id="3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1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2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3" fill="hold">
                      <p:stCondLst>
                        <p:cond delay="0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2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500"/>
                            </p:stCondLst>
                            <p:childTnLst>
                              <p:par>
                                <p:cTn id="32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1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3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8" fill="hold">
                            <p:stCondLst>
                              <p:cond delay="500"/>
                            </p:stCondLst>
                            <p:childTnLst>
                              <p:par>
                                <p:cTn id="33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1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4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3" fill="hold">
                      <p:stCondLst>
                        <p:cond delay="0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4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500"/>
                            </p:stCondLst>
                            <p:childTnLst>
                              <p:par>
                                <p:cTn id="34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1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5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8" fill="hold">
                            <p:stCondLst>
                              <p:cond delay="500"/>
                            </p:stCondLst>
                            <p:childTnLst>
                              <p:par>
                                <p:cTn id="35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1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8" fill="hold">
                            <p:stCondLst>
                              <p:cond delay="500"/>
                            </p:stCondLst>
                            <p:childTnLst>
                              <p:par>
                                <p:cTn id="36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1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372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3" fill="hold">
                      <p:stCondLst>
                        <p:cond delay="0"/>
                      </p:stCondLst>
                      <p:childTnLst>
                        <p:par>
                          <p:cTn id="374" fill="hold">
                            <p:stCondLst>
                              <p:cond delay="0"/>
                            </p:stCondLst>
                            <p:childTnLst>
                              <p:par>
                                <p:cTn id="37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7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8" fill="hold">
                            <p:stCondLst>
                              <p:cond delay="500"/>
                            </p:stCondLst>
                            <p:childTnLst>
                              <p:par>
                                <p:cTn id="37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1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38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3" fill="hold">
                      <p:stCondLst>
                        <p:cond delay="0"/>
                      </p:stCondLst>
                      <p:childTnLst>
                        <p:par>
                          <p:cTn id="384" fill="hold">
                            <p:stCondLst>
                              <p:cond delay="0"/>
                            </p:stCondLst>
                            <p:childTnLst>
                              <p:par>
                                <p:cTn id="38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8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500"/>
                            </p:stCondLst>
                            <p:childTnLst>
                              <p:par>
                                <p:cTn id="38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1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>
                      <p:stCondLst>
                        <p:cond delay="0"/>
                      </p:stCondLst>
                      <p:childTnLst>
                        <p:par>
                          <p:cTn id="394" fill="hold">
                            <p:stCondLst>
                              <p:cond delay="0"/>
                            </p:stCondLst>
                            <p:childTnLst>
                              <p:par>
                                <p:cTn id="39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9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8" fill="hold">
                            <p:stCondLst>
                              <p:cond delay="500"/>
                            </p:stCondLst>
                            <p:childTnLst>
                              <p:par>
                                <p:cTn id="39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1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 descr="Červík 1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8655" y="926879"/>
            <a:ext cx="2420117" cy="26456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Obrázek 2" descr="Červík 2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890787" y="926879"/>
            <a:ext cx="2420117" cy="26456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Obrázek 7" descr="Červík 1 001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797245" y="3477608"/>
            <a:ext cx="552595" cy="600076"/>
          </a:xfrm>
          <a:prstGeom prst="rect">
            <a:avLst/>
          </a:prstGeom>
        </p:spPr>
      </p:pic>
      <p:pic>
        <p:nvPicPr>
          <p:cNvPr id="9" name="Obrázek 8" descr="Červík 1 001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798370" y="2074789"/>
            <a:ext cx="552595" cy="600076"/>
          </a:xfrm>
          <a:prstGeom prst="rect">
            <a:avLst/>
          </a:prstGeom>
        </p:spPr>
      </p:pic>
      <p:pic>
        <p:nvPicPr>
          <p:cNvPr id="10" name="Obrázek 9" descr="Červík 1 001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496943" y="2902513"/>
            <a:ext cx="552595" cy="600076"/>
          </a:xfrm>
          <a:prstGeom prst="rect">
            <a:avLst/>
          </a:prstGeom>
        </p:spPr>
      </p:pic>
      <p:pic>
        <p:nvPicPr>
          <p:cNvPr id="11" name="Obrázek 10" descr="Červík 1 001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678029" y="2034396"/>
            <a:ext cx="552595" cy="600076"/>
          </a:xfrm>
          <a:prstGeom prst="rect">
            <a:avLst/>
          </a:prstGeom>
        </p:spPr>
      </p:pic>
      <p:pic>
        <p:nvPicPr>
          <p:cNvPr id="12" name="Obrázek 11" descr="Červík 1 001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70495" y="3204438"/>
            <a:ext cx="552595" cy="600076"/>
          </a:xfrm>
          <a:prstGeom prst="rect">
            <a:avLst/>
          </a:prstGeom>
        </p:spPr>
      </p:pic>
      <p:pic>
        <p:nvPicPr>
          <p:cNvPr id="13" name="Obrázek 12" descr="Červík 1 001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06784" y="1135811"/>
            <a:ext cx="552595" cy="600076"/>
          </a:xfrm>
          <a:prstGeom prst="rect">
            <a:avLst/>
          </a:prstGeom>
        </p:spPr>
      </p:pic>
      <p:pic>
        <p:nvPicPr>
          <p:cNvPr id="14" name="Obrázek 13" descr="Červík 1 001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84872" y="244415"/>
            <a:ext cx="552595" cy="600076"/>
          </a:xfrm>
          <a:prstGeom prst="rect">
            <a:avLst/>
          </a:prstGeom>
        </p:spPr>
      </p:pic>
      <p:pic>
        <p:nvPicPr>
          <p:cNvPr id="15" name="Obrázek 14" descr="Červík 1 001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897962" y="1279584"/>
            <a:ext cx="552595" cy="600076"/>
          </a:xfrm>
          <a:prstGeom prst="rect">
            <a:avLst/>
          </a:prstGeom>
        </p:spPr>
      </p:pic>
      <p:pic>
        <p:nvPicPr>
          <p:cNvPr id="16" name="Obrázek 15" descr="Červík 2 001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663652" y="3917027"/>
            <a:ext cx="586330" cy="649061"/>
          </a:xfrm>
          <a:prstGeom prst="rect">
            <a:avLst/>
          </a:prstGeom>
        </p:spPr>
      </p:pic>
      <p:pic>
        <p:nvPicPr>
          <p:cNvPr id="17" name="Obrázek 16" descr="Červík 2 001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768490" y="1107056"/>
            <a:ext cx="586330" cy="649061"/>
          </a:xfrm>
          <a:prstGeom prst="rect">
            <a:avLst/>
          </a:prstGeom>
        </p:spPr>
      </p:pic>
      <p:pic>
        <p:nvPicPr>
          <p:cNvPr id="18" name="Obrázek 17" descr="Červík 2 001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536562" y="2170775"/>
            <a:ext cx="586330" cy="649061"/>
          </a:xfrm>
          <a:prstGeom prst="rect">
            <a:avLst/>
          </a:prstGeom>
        </p:spPr>
      </p:pic>
      <p:pic>
        <p:nvPicPr>
          <p:cNvPr id="19" name="Obrázek 18" descr="Červík 2 001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453811" y="265520"/>
            <a:ext cx="586330" cy="649061"/>
          </a:xfrm>
          <a:prstGeom prst="rect">
            <a:avLst/>
          </a:prstGeom>
        </p:spPr>
      </p:pic>
      <p:pic>
        <p:nvPicPr>
          <p:cNvPr id="20" name="Obrázek 19" descr="Červík 2 001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831298" y="1250829"/>
            <a:ext cx="586330" cy="649061"/>
          </a:xfrm>
          <a:prstGeom prst="rect">
            <a:avLst/>
          </a:prstGeom>
        </p:spPr>
      </p:pic>
      <p:pic>
        <p:nvPicPr>
          <p:cNvPr id="21" name="Obrázek 20" descr="Červík 2 001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420770" y="3146929"/>
            <a:ext cx="586330" cy="649061"/>
          </a:xfrm>
          <a:prstGeom prst="rect">
            <a:avLst/>
          </a:prstGeom>
        </p:spPr>
      </p:pic>
      <p:pic>
        <p:nvPicPr>
          <p:cNvPr id="22" name="Obrázek 21" descr="Červík 2 001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715506" y="2170775"/>
            <a:ext cx="586330" cy="649061"/>
          </a:xfrm>
          <a:prstGeom prst="rect">
            <a:avLst/>
          </a:prstGeom>
        </p:spPr>
      </p:pic>
      <p:pic>
        <p:nvPicPr>
          <p:cNvPr id="23" name="Obrázek 22" descr="Červík 2 001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532023" y="330679"/>
            <a:ext cx="586330" cy="649061"/>
          </a:xfrm>
          <a:prstGeom prst="rect">
            <a:avLst/>
          </a:prstGeom>
        </p:spPr>
      </p:pic>
      <p:pic>
        <p:nvPicPr>
          <p:cNvPr id="24" name="Obrázek 23" descr="Červík 2 001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722099" y="3989374"/>
            <a:ext cx="586330" cy="649061"/>
          </a:xfrm>
          <a:prstGeom prst="rect">
            <a:avLst/>
          </a:prstGeom>
        </p:spPr>
      </p:pic>
      <p:pic>
        <p:nvPicPr>
          <p:cNvPr id="25" name="Obrázek 24" descr="Červík 2 001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590916" y="2070339"/>
            <a:ext cx="586330" cy="649061"/>
          </a:xfrm>
          <a:prstGeom prst="rect">
            <a:avLst/>
          </a:prstGeom>
        </p:spPr>
      </p:pic>
      <p:pic>
        <p:nvPicPr>
          <p:cNvPr id="26" name="Obrázek 25" descr="Červík 2 001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042433" y="3989374"/>
            <a:ext cx="586330" cy="649061"/>
          </a:xfrm>
          <a:prstGeom prst="rect">
            <a:avLst/>
          </a:prstGeom>
        </p:spPr>
      </p:pic>
      <p:pic>
        <p:nvPicPr>
          <p:cNvPr id="27" name="Obrázek 26" descr="Červík 2 001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822665" y="445698"/>
            <a:ext cx="586330" cy="649061"/>
          </a:xfrm>
          <a:prstGeom prst="rect">
            <a:avLst/>
          </a:prstGeom>
        </p:spPr>
      </p:pic>
      <p:pic>
        <p:nvPicPr>
          <p:cNvPr id="28" name="Obrázek 27" descr="Červík 1 001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912339" y="3960159"/>
            <a:ext cx="552595" cy="600076"/>
          </a:xfrm>
          <a:prstGeom prst="rect">
            <a:avLst/>
          </a:prstGeom>
        </p:spPr>
      </p:pic>
      <p:pic>
        <p:nvPicPr>
          <p:cNvPr id="29" name="Obrázek 28" descr="Červík 1 001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851420" y="2968464"/>
            <a:ext cx="552595" cy="600076"/>
          </a:xfrm>
          <a:prstGeom prst="rect">
            <a:avLst/>
          </a:prstGeom>
        </p:spPr>
      </p:pic>
      <p:pic>
        <p:nvPicPr>
          <p:cNvPr id="30" name="Obrázek 29" descr="Červík 1 001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00029" y="1243346"/>
            <a:ext cx="552595" cy="600076"/>
          </a:xfrm>
          <a:prstGeom prst="rect">
            <a:avLst/>
          </a:prstGeom>
        </p:spPr>
      </p:pic>
      <p:pic>
        <p:nvPicPr>
          <p:cNvPr id="31" name="Obrázek 30" descr="Červík 1 001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97973" y="172528"/>
            <a:ext cx="552595" cy="600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5.20833E-6 -6.35523E-6 L 0.26524 -0.39594 " pathEditMode="relative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6.25E-6 1.40611E-6 L -0.34467 0.13899 " pathEditMode="relative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3.125E-6 -5.55042E-7 L -0.45326 -0.02313 " pathEditMode="relative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4.16667E-6 9.89824E-7 L -0.27279 -0.13321 " pathEditMode="relative" ptsTypes="A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1.04167E-6 -3.66327E-6 L -0.13047 -0.2685 " pathEditMode="relative" ptsTypes="AA">
                                      <p:cBhvr>
                                        <p:cTn id="2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0.00013 -0.00093 L -0.34362 -0.31961 " pathEditMode="relative" ptsTypes="AA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5E-6 -5.3654E-6 L -0.20105 -0.33211 " pathEditMode="relative" ptsTypes="AA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4.16667E-6 1.84089E-6 L 0.29779 0.12164 " pathEditMode="relative" ptsTypes="AA">
                                      <p:cBhvr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4.16667E-7 5.48566E-6 L 0.12291 0.12743 " pathEditMode="relative" ptsTypes="AA">
                                      <p:cBhvr>
                                        <p:cTn id="4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6.25E-6 -2.67345E-6 L 0.18035 -0.02313 " pathEditMode="relative" ptsTypes="AA">
                                      <p:cBhvr>
                                        <p:cTn id="5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2.5E-6 5.08788E-6 L 0.34245 -0.00948 " pathEditMode="relative" ptsTypes="AA">
                                      <p:cBhvr>
                                        <p:cTn id="5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3.54167E-6 -4.34783E-7 L 0.44011 -0.13136 " pathEditMode="relative" ptsTypes="AA">
                                      <p:cBhvr>
                                        <p:cTn id="6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6.875E-6 9.89824E-7 L 0.19557 -0.16605 " pathEditMode="relative" ptsTypes="AA">
                                      <p:cBhvr>
                                        <p:cTn id="6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4.375E-6 1.26735E-6 L 0.44023 0.10616 " pathEditMode="relative" ptsTypes="AA">
                                      <p:cBhvr>
                                        <p:cTn id="7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2.5E-6 3.38575E-6 L 0.19558 -0.42276 " pathEditMode="relative" ptsTypes="AA">
                                      <p:cBhvr>
                                        <p:cTn id="7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3.75E-6 4.21832E-6 L 0.10547 -0.14478 " pathEditMode="relative" ptsTypes="AA">
                                      <p:cBhvr>
                                        <p:cTn id="8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3.33333E-6 6.89177E-6 L 0.40546 -0.40934 " pathEditMode="relative" ptsTypes="AA">
                                      <p:cBhvr>
                                        <p:cTn id="8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6.25E-6 5.20814E-6 L -0.12605 -0.00392 " pathEditMode="relative" ptsTypes="AA">
                                      <p:cBhvr>
                                        <p:cTn id="9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3.125E-6 -1.12858E-6 L 0.13255 -0.29533 " pathEditMode="relative" ptsTypes="AA">
                                      <p:cBhvr>
                                        <p:cTn id="9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5.83333E-6 -3.80204E-6 L -0.20325 0.15426 " pathEditMode="relative" ptsTypes="AA">
                                      <p:cBhvr>
                                        <p:cTn id="10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8.33333E-7 -2.65495E-6 L -0.27709 -0.00763 " pathEditMode="relative" ptsTypes="AA">
                                      <p:cBhvr>
                                        <p:cTn id="10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1.875E-6 -7.46531E-6 L -0.20222 -0.12743 " pathEditMode="relative" ptsTypes="AA">
                                      <p:cBhvr>
                                        <p:cTn id="1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8.33333E-7 -3.80204E-6 L -0.26732 -0.25486 " pathEditMode="relative" ptsTypes="AA">
                                      <p:cBhvr>
                                        <p:cTn id="1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5E-6 -1.84089E-6 L -0.46094 -0.40911 " pathEditMode="relative" ptsTypes="AA">
                                      <p:cBhvr>
                                        <p:cTn id="12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EF9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72778"/>
            <a:ext cx="11784169" cy="17708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Červík 1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0675" y="266700"/>
            <a:ext cx="1905829" cy="208393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Obrázek 7" descr="Červík 2.bmp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807024" y="287338"/>
            <a:ext cx="1957939" cy="21401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" name="Obrázek 1" descr="Červík 3.bmp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9807575" y="2900363"/>
            <a:ext cx="1949903" cy="212675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Obrázek 2" descr="Červík 4.bmp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42900" y="2886075"/>
            <a:ext cx="1913391" cy="208785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Obrázek 8" descr="Červík 2 001.bmp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810000" y="431320"/>
            <a:ext cx="586330" cy="649061"/>
          </a:xfrm>
          <a:prstGeom prst="rect">
            <a:avLst/>
          </a:prstGeom>
        </p:spPr>
      </p:pic>
      <p:pic>
        <p:nvPicPr>
          <p:cNvPr id="10" name="Obrázek 9" descr="Červík 2 001.bmp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8403565" y="301924"/>
            <a:ext cx="586330" cy="649061"/>
          </a:xfrm>
          <a:prstGeom prst="rect">
            <a:avLst/>
          </a:prstGeom>
        </p:spPr>
      </p:pic>
      <p:pic>
        <p:nvPicPr>
          <p:cNvPr id="11" name="Obrázek 10" descr="Červík 2 001.bmp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8504891" y="2429564"/>
            <a:ext cx="586330" cy="649061"/>
          </a:xfrm>
          <a:prstGeom prst="rect">
            <a:avLst/>
          </a:prstGeom>
        </p:spPr>
      </p:pic>
      <p:pic>
        <p:nvPicPr>
          <p:cNvPr id="12" name="Obrázek 11" descr="Červík 2 001.bmp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080520" y="3972259"/>
            <a:ext cx="586330" cy="649061"/>
          </a:xfrm>
          <a:prstGeom prst="rect">
            <a:avLst/>
          </a:prstGeom>
        </p:spPr>
      </p:pic>
      <p:pic>
        <p:nvPicPr>
          <p:cNvPr id="13" name="Obrázek 12" descr="Červík 2 001.bmp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376358" y="2636533"/>
            <a:ext cx="586330" cy="649061"/>
          </a:xfrm>
          <a:prstGeom prst="rect">
            <a:avLst/>
          </a:prstGeom>
        </p:spPr>
      </p:pic>
      <p:pic>
        <p:nvPicPr>
          <p:cNvPr id="14" name="Obrázek 13" descr="Červík 2 001.bmp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8698301" y="4140336"/>
            <a:ext cx="586330" cy="649061"/>
          </a:xfrm>
          <a:prstGeom prst="rect">
            <a:avLst/>
          </a:prstGeom>
        </p:spPr>
      </p:pic>
      <p:pic>
        <p:nvPicPr>
          <p:cNvPr id="15" name="Obrázek 14" descr="Červík 1 001.bmp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484188" y="230037"/>
            <a:ext cx="552595" cy="600076"/>
          </a:xfrm>
          <a:prstGeom prst="rect">
            <a:avLst/>
          </a:prstGeom>
        </p:spPr>
      </p:pic>
      <p:pic>
        <p:nvPicPr>
          <p:cNvPr id="16" name="Obrázek 15" descr="Červík 1 001.bmp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736046" y="1933412"/>
            <a:ext cx="552595" cy="600076"/>
          </a:xfrm>
          <a:prstGeom prst="rect">
            <a:avLst/>
          </a:prstGeom>
        </p:spPr>
      </p:pic>
      <p:pic>
        <p:nvPicPr>
          <p:cNvPr id="17" name="Obrázek 16" descr="Červík 1 001.bmp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173795" y="1895072"/>
            <a:ext cx="552595" cy="600076"/>
          </a:xfrm>
          <a:prstGeom prst="rect">
            <a:avLst/>
          </a:prstGeom>
        </p:spPr>
      </p:pic>
      <p:pic>
        <p:nvPicPr>
          <p:cNvPr id="18" name="Obrázek 17" descr="Červík 1 001.bmp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027193" y="4190656"/>
            <a:ext cx="552595" cy="600076"/>
          </a:xfrm>
          <a:prstGeom prst="rect">
            <a:avLst/>
          </a:prstGeom>
        </p:spPr>
      </p:pic>
      <p:pic>
        <p:nvPicPr>
          <p:cNvPr id="19" name="Obrázek 18" descr="Červík 1 001.bmp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053135" y="2334608"/>
            <a:ext cx="552595" cy="600076"/>
          </a:xfrm>
          <a:prstGeom prst="rect">
            <a:avLst/>
          </a:prstGeom>
        </p:spPr>
      </p:pic>
      <p:pic>
        <p:nvPicPr>
          <p:cNvPr id="20" name="Obrázek 19" descr="Červík 1 001.bmp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780204" y="4029768"/>
            <a:ext cx="552595" cy="600076"/>
          </a:xfrm>
          <a:prstGeom prst="rect">
            <a:avLst/>
          </a:prstGeom>
        </p:spPr>
      </p:pic>
      <p:pic>
        <p:nvPicPr>
          <p:cNvPr id="21" name="Obrázek 20" descr="Červík 3.bmp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686334" y="2658099"/>
            <a:ext cx="576992" cy="636361"/>
          </a:xfrm>
          <a:prstGeom prst="rect">
            <a:avLst/>
          </a:prstGeom>
        </p:spPr>
      </p:pic>
      <p:pic>
        <p:nvPicPr>
          <p:cNvPr id="22" name="Obrázek 21" descr="Červík 3.bmp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195792" y="3986636"/>
            <a:ext cx="576992" cy="636361"/>
          </a:xfrm>
          <a:prstGeom prst="rect">
            <a:avLst/>
          </a:prstGeom>
        </p:spPr>
      </p:pic>
      <p:pic>
        <p:nvPicPr>
          <p:cNvPr id="23" name="Obrázek 22" descr="Červík 3.bmp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915419" y="3090922"/>
            <a:ext cx="576992" cy="636361"/>
          </a:xfrm>
          <a:prstGeom prst="rect">
            <a:avLst/>
          </a:prstGeom>
        </p:spPr>
      </p:pic>
      <p:pic>
        <p:nvPicPr>
          <p:cNvPr id="24" name="Obrázek 23" descr="Červík 3.bmp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8859191" y="1309058"/>
            <a:ext cx="576992" cy="636361"/>
          </a:xfrm>
          <a:prstGeom prst="rect">
            <a:avLst/>
          </a:prstGeom>
        </p:spPr>
      </p:pic>
      <p:pic>
        <p:nvPicPr>
          <p:cNvPr id="25" name="Obrázek 24" descr="Červík 3.bmp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860410" y="805130"/>
            <a:ext cx="576992" cy="636361"/>
          </a:xfrm>
          <a:prstGeom prst="rect">
            <a:avLst/>
          </a:prstGeom>
        </p:spPr>
      </p:pic>
      <p:pic>
        <p:nvPicPr>
          <p:cNvPr id="26" name="Obrázek 25" descr="Červík 3.bmp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802544" y="1506883"/>
            <a:ext cx="624642" cy="691016"/>
          </a:xfrm>
          <a:prstGeom prst="rect">
            <a:avLst/>
          </a:prstGeom>
        </p:spPr>
      </p:pic>
      <p:pic>
        <p:nvPicPr>
          <p:cNvPr id="27" name="Obrázek 26" descr="Červík 4.bmp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4981070" y="330679"/>
            <a:ext cx="619658" cy="685347"/>
          </a:xfrm>
          <a:prstGeom prst="rect">
            <a:avLst/>
          </a:prstGeom>
        </p:spPr>
      </p:pic>
      <p:pic>
        <p:nvPicPr>
          <p:cNvPr id="28" name="Obrázek 27" descr="Červík 4.bmp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4013679" y="1588355"/>
            <a:ext cx="619658" cy="685347"/>
          </a:xfrm>
          <a:prstGeom prst="rect">
            <a:avLst/>
          </a:prstGeom>
        </p:spPr>
      </p:pic>
      <p:pic>
        <p:nvPicPr>
          <p:cNvPr id="29" name="Obrázek 28" descr="Červík 4.bmp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5969684" y="1107055"/>
            <a:ext cx="619658" cy="685347"/>
          </a:xfrm>
          <a:prstGeom prst="rect">
            <a:avLst/>
          </a:prstGeom>
        </p:spPr>
      </p:pic>
      <p:pic>
        <p:nvPicPr>
          <p:cNvPr id="30" name="Obrázek 29" descr="Červík 4.bmp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7420770" y="330679"/>
            <a:ext cx="619658" cy="685347"/>
          </a:xfrm>
          <a:prstGeom prst="rect">
            <a:avLst/>
          </a:prstGeom>
        </p:spPr>
      </p:pic>
      <p:pic>
        <p:nvPicPr>
          <p:cNvPr id="31" name="Obrázek 30" descr="Červík 4.bmp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6832082" y="3513795"/>
            <a:ext cx="619658" cy="685347"/>
          </a:xfrm>
          <a:prstGeom prst="rect">
            <a:avLst/>
          </a:prstGeom>
        </p:spPr>
      </p:pic>
      <p:pic>
        <p:nvPicPr>
          <p:cNvPr id="32" name="Obrázek 31" descr="Červík 4.bmp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5290183" y="3454170"/>
            <a:ext cx="619658" cy="685347"/>
          </a:xfrm>
          <a:prstGeom prst="rect">
            <a:avLst/>
          </a:prstGeom>
        </p:spPr>
      </p:pic>
      <p:pic>
        <p:nvPicPr>
          <p:cNvPr id="33" name="Obrázek 32" descr="Červík 4.bmp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3655614" y="3069356"/>
            <a:ext cx="619658" cy="685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4.16667E-7 5.3284E-6 L -0.11302 -0.26433 " pathEditMode="relative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4.16667E-7 -1.68363E-6 L 0.51198 -0.00971 " pathEditMode="relative" ptsTypes="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2.70833E-6 3.24699E-6 L -0.30755 0.09066 " pathEditMode="relative" ptsTypes="AA">
                                      <p:cBhvr>
                                        <p:cTn id="1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2.5E-6 -2.67345E-6 L 0.46524 0.01757 " pathEditMode="relative" ptsTypes="AA">
                                      <p:cBhvr>
                                        <p:cTn id="2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4.79167E-6 -1.68363E-6 L -0.43476 0.08117 " pathEditMode="relative" ptsTypes="AA">
                                      <p:cBhvr>
                                        <p:cTn id="2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4.375E-6 7.18779E-6 L 0.09024 -0.55018 " pathEditMode="relative" ptsTypes="AA">
                                      <p:cBhvr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3.54167E-6 -3.80204E-6 L -0.50872 -0.52128 " pathEditMode="relative" ptsTypes="AA"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5.83333E-6 -5.76318E-6 L 0.58048 0.49236 " pathEditMode="relative" ptsTypes="AA">
                                      <p:cBhvr>
                                        <p:cTn id="4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7.08333E-6 6.93802E-7 L -0.28684 0.57331 " pathEditMode="relative" ptsTypes="AA">
                                      <p:cBhvr>
                                        <p:cTn id="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4.16667E-7 1.82239E-6 L -0.39779 0.05597 " pathEditMode="relative" ptsTypes="AA">
                                      <p:cBhvr>
                                        <p:cTn id="5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2.5E-6 -8.51064E-7 L -0.48359 0.5636 " pathEditMode="relative" ptsTypes="AA">
                                      <p:cBhvr>
                                        <p:cTn id="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3.33333E-6 -2.27567E-6 L 0.12278 0.03284 " pathEditMode="relative" ptsTypes="AA">
                                      <p:cBhvr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8.67362E-19 2.96947E-6 L -0.20977 0.36864 " pathEditMode="relative" ptsTypes="AA">
                                      <p:cBhvr>
                                        <p:cTn id="6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6.66667E-6 -2.96947E-6 L -0.36184 0.4519 " pathEditMode="relative" ptsTypes="AA">
                                      <p:cBhvr>
                                        <p:cTn id="7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4.58333E-6 3.82054E-6 L 0.25221 0.36887 " pathEditMode="relative" ptsTypes="AA">
                                      <p:cBhvr>
                                        <p:cTn id="7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2.08333E-6 -4.21832E-6 L 0.08034 0.41513 " pathEditMode="relative" ptsTypes="AA">
                                      <p:cBhvr>
                                        <p:cTn id="8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5E-6 -3.82054E-6 L 0.15547 0.16212 " pathEditMode="relative" ptsTypes="AA">
                                      <p:cBhvr>
                                        <p:cTn id="8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3.125E-6 1.14709E-6 L -0.29024 -0.21623 " pathEditMode="relative" ptsTypes="AA">
                                      <p:cBhvr>
                                        <p:cTn id="9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6.25E-6 -2.53469E-6 L 0.10535 -0.2914 " pathEditMode="relative" ptsTypes="AA">
                                      <p:cBhvr>
                                        <p:cTn id="9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1.04167E-6 1.70213E-6 L -0.49674 -0.21253 " pathEditMode="relative" ptsTypes="AA">
                                      <p:cBhvr>
                                        <p:cTn id="10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1.25E-6 1.97965E-6 L 0.28268 -0.33025 " pathEditMode="relative" ptsTypes="AA">
                                      <p:cBhvr>
                                        <p:cTn id="10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5.41667E-6 -4.79186E-6 L 0.41641 0.2123 " pathEditMode="relative" ptsTypes="AA">
                                      <p:cBhvr>
                                        <p:cTn id="1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6.25E-6 1.12858E-6 L 0.55548 -0.5155 " pathEditMode="relative" ptsTypes="AA">
                                      <p:cBhvr>
                                        <p:cTn id="1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-6.25E-7 -1.40611E-6 L -0.35664 -0.54233 " pathEditMode="relative" ptsTypes="AA">
                                      <p:cBhvr>
                                        <p:cTn id="1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0" presetClass="path" presetSubtype="0" accel="50000" decel="5000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animMotion origin="layout" path="M 4.79167E-6 3.66327E-6 L -0.18256 0.15241 " pathEditMode="relative" ptsTypes="AA">
                                      <p:cBhvr>
                                        <p:cTn id="1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Vlastní tvorba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hledají na stromech </a:t>
            </a:r>
            <a:r>
              <a:rPr lang="cs-CZ" dirty="0" err="1" smtClean="0"/>
              <a:t>červíky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se dokáže soustředit, </a:t>
            </a:r>
            <a:r>
              <a:rPr lang="cs-CZ" smtClean="0"/>
              <a:t>orientuje se v </a:t>
            </a:r>
            <a:r>
              <a:rPr lang="cs-CZ" dirty="0" smtClean="0"/>
              <a:t>prostoru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a 3 děti vyzobávají skryté červíky ve stromu. Kliknutím se červík ze stromu ztratí a objeví se na hromádce pod ním</a:t>
            </a:r>
          </a:p>
          <a:p>
            <a:r>
              <a:rPr lang="cs-CZ" dirty="0" smtClean="0"/>
              <a:t>Na snímku 4 – 5 se učíme prostorovou orientaci. Děti na pokyn klikají na správného </a:t>
            </a:r>
            <a:r>
              <a:rPr lang="cs-CZ" dirty="0" err="1" smtClean="0"/>
              <a:t>červíka</a:t>
            </a:r>
            <a:r>
              <a:rPr lang="cs-CZ" dirty="0" smtClean="0"/>
              <a:t> </a:t>
            </a:r>
            <a:r>
              <a:rPr lang="cs-CZ" dirty="0" smtClean="0"/>
              <a:t>(vpravo</a:t>
            </a:r>
            <a:r>
              <a:rPr lang="cs-CZ" dirty="0" smtClean="0"/>
              <a:t>, vlevo, dole, </a:t>
            </a:r>
            <a:r>
              <a:rPr lang="cs-CZ" dirty="0" smtClean="0"/>
              <a:t>nahoře). </a:t>
            </a:r>
            <a:r>
              <a:rPr lang="cs-CZ" dirty="0" smtClean="0"/>
              <a:t>Červík se </a:t>
            </a:r>
            <a:r>
              <a:rPr lang="cs-CZ" dirty="0" smtClean="0"/>
              <a:t>po </a:t>
            </a:r>
            <a:r>
              <a:rPr lang="cs-CZ" dirty="0" smtClean="0"/>
              <a:t>kliknutí přiřadí do správného okénka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Nechat se získat pro záměrné učení</a:t>
            </a:r>
          </a:p>
          <a:p>
            <a:r>
              <a:rPr lang="cs-CZ" dirty="0"/>
              <a:t>Odlišit hru od systematické povinnosti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 smtClean="0"/>
              <a:t>Chápat prostorové pojmy, orientovat se v prostoru</a:t>
            </a:r>
          </a:p>
          <a:p>
            <a:r>
              <a:rPr lang="cs-CZ"/>
              <a:t>Zaměřovat se na to, co je z poznávacího hlediska důležité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297</Words>
  <Application>Microsoft Office PowerPoint</Application>
  <PresentationFormat>Vlastní</PresentationFormat>
  <Paragraphs>62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 Najdi červíky  </vt:lpstr>
      <vt:lpstr>Snímek 2</vt:lpstr>
      <vt:lpstr>Snímek 3</vt:lpstr>
      <vt:lpstr>Snímek 4</vt:lpstr>
      <vt:lpstr>Snímek 5</vt:lpstr>
      <vt:lpstr>Použité odkazy</vt:lpstr>
      <vt:lpstr>Metodický pokyn Integrovaný blok: příroda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Grafomotorika</dc:title>
  <dc:creator/>
  <cp:lastModifiedBy/>
  <cp:revision>15</cp:revision>
  <dcterms:created xsi:type="dcterms:W3CDTF">2014-08-05T12:38:58Z</dcterms:created>
  <dcterms:modified xsi:type="dcterms:W3CDTF">2015-05-27T09:21:22Z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