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Najdi, z čeho si ptáci staví hnízdo.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Kteří ptáci si staví hnízdo ve větvích stromů?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1111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Kteří ptáci si staví hnízda na lidských příbytcích - okenních římsách, stěnách, okapech, komínech?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6351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Kteří ptáci si staví hnízdo na vodě nebo v rákosí?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5341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73123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2616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01885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58208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33081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9480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Ptačí hnízda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Poznatky ze života ptáků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323928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Hnízd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4213" y="650765"/>
            <a:ext cx="4302579" cy="33700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Kamen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744341" y="606677"/>
            <a:ext cx="1435951" cy="11018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l0054xx-musl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02800" y="3727593"/>
            <a:ext cx="941188" cy="8925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 descr="zizala-obecna-7700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52111" y="826362"/>
            <a:ext cx="1741439" cy="7284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Pěticípá hvězda 13"/>
          <p:cNvSpPr/>
          <p:nvPr/>
        </p:nvSpPr>
        <p:spPr>
          <a:xfrm>
            <a:off x="1289454" y="5477272"/>
            <a:ext cx="728533" cy="67127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9689154" y="5564397"/>
            <a:ext cx="731852" cy="61568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4001123" y="5517102"/>
            <a:ext cx="744298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6678770" y="5517102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vetvicka-160x12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51412" y="2196336"/>
            <a:ext cx="1524000" cy="1045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 descr="Stéblo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748600" y="2051365"/>
            <a:ext cx="1034453" cy="14634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Obrázek 12" descr="Kořínky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9969460" y="2147888"/>
            <a:ext cx="1123299" cy="12212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Hlín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8680604" y="3753289"/>
            <a:ext cx="1727200" cy="10588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73 0.01759 L -0.37671 0.480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00" y="2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89 0.01389 L -0.32348 0.469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00" y="2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80742E-8 -3.33333E-6 L -0.29187 0.4770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00" y="23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59437E-6 4.44444E-6 L 0.04168 0.2425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0" y="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7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0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8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1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birds-nest-100436_64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84329" y="531813"/>
            <a:ext cx="4498112" cy="347177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cap_bil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120992" y="2046287"/>
            <a:ext cx="1215514" cy="1663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racek_chechtav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66986" y="2251419"/>
            <a:ext cx="1736272" cy="7581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Pěticípá hvězda 11"/>
          <p:cNvSpPr/>
          <p:nvPr/>
        </p:nvSpPr>
        <p:spPr>
          <a:xfrm>
            <a:off x="5795902" y="5753585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7824397" y="5716799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3530922" y="5711543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9847639" y="5706288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1392067" y="5716798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Hrdlič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50547" y="715801"/>
            <a:ext cx="921721" cy="10907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 descr="drozd_bravnik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178978" y="711200"/>
            <a:ext cx="1482620" cy="10987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penkava_obecn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9993662" y="2191248"/>
            <a:ext cx="1580718" cy="915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vrabec_domaci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607939" y="3745283"/>
            <a:ext cx="1164461" cy="979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sykora_konadr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9777337" y="3673093"/>
            <a:ext cx="1146998" cy="10192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0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8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65807E-6 3.7037E-6 L -0.5002 0.70162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35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0219E-7 3.7037E-6 L -0.49994 0.70625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3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53198E-7 -1.11111E-6 L -0.37853 0.4965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00" y="2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8854E-6 -1.11111E-6 L 0.08428 0.2641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00" y="13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72737E-8 -3.7037E-6 L -0.01107 0.27454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0" y="1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39029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Dom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18148" y="555625"/>
            <a:ext cx="4308778" cy="3541311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penkava_obec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827809" y="711637"/>
            <a:ext cx="1591538" cy="9220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Hrdlič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292580" y="3734429"/>
            <a:ext cx="978118" cy="11575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 descr="volavka_bil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0306650" y="1980377"/>
            <a:ext cx="1254117" cy="15087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Pěticípá hvězda 11"/>
          <p:cNvSpPr/>
          <p:nvPr/>
        </p:nvSpPr>
        <p:spPr>
          <a:xfrm>
            <a:off x="6867957" y="5658992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9574370" y="5685268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4429556" y="5648481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1917583" y="5595930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jiricka-obecna--82x_jiricka_dsk864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94350" y="773583"/>
            <a:ext cx="1469439" cy="8448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cap_bil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891919" y="1869382"/>
            <a:ext cx="1218850" cy="16679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 descr="Vlaštovka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840160" y="2113034"/>
            <a:ext cx="1708150" cy="10740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Kos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975978" y="3804182"/>
            <a:ext cx="1446128" cy="10716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0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8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3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20868E-6 4.44444E-6 L -0.43911 0.6942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00" y="3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4847E-7 -2.59259E-6 L -0.32174 0.48635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00" y="24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8886E-6 -2.96296E-6 L 0.05849 0.47246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00" y="2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6239E-6 1.11111E-6 L 0.18744 0.24537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00" y="1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Vod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9938" y="738418"/>
            <a:ext cx="5007914" cy="320719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cap_bil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408379" y="3429575"/>
            <a:ext cx="1116203" cy="15274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 descr="sykora_konadr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328054" y="2244141"/>
            <a:ext cx="1128766" cy="10030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 descr="drozd_bravni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0109903" y="2195483"/>
            <a:ext cx="1440414" cy="10674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Pěticípá hvězda 12"/>
          <p:cNvSpPr/>
          <p:nvPr/>
        </p:nvSpPr>
        <p:spPr>
          <a:xfrm>
            <a:off x="6883722" y="5674758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4308687" y="5622205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9774066" y="5727309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1759929" y="5611696"/>
            <a:ext cx="699492" cy="63145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potapka_rohac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95753" y="703565"/>
            <a:ext cx="1504860" cy="12214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 descr="labut_velk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9240253" y="480537"/>
            <a:ext cx="1305232" cy="14558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racek_chechtavy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072438" y="2356179"/>
            <a:ext cx="1690688" cy="738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 descr="volavka_bil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9463025" y="3453637"/>
            <a:ext cx="1249622" cy="15033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0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8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3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6689E-6 2.59259E-6 L -0.63867 0.68426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00" y="3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4256E-6 -4.44444E-6 L 0.0043 0.24746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1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56311E-6 3.33333E-6 L -0.25817 0.67129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00" y="3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96587E-7 -2.22222E-6 L 0.02866 0.48403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0" y="2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>
                <a:latin typeface="Century Gothic" charset="0"/>
              </a:rPr>
              <a:t>Prezentace má za úkol prohlubovat znalosti dětí o živé přírodě 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>
                <a:latin typeface="Century Gothic" charset="0"/>
              </a:rPr>
              <a:t>Znát, kde si konkrétní druhy ptáků staví hnízda</a:t>
            </a:r>
          </a:p>
          <a:p>
            <a:r>
              <a:rPr lang="cs-CZ" dirty="0">
                <a:latin typeface="Century Gothic" charset="0"/>
              </a:rPr>
              <a:t>Být citlivý k přírodě, chránit ji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latin typeface="Century Gothic" charset="0"/>
              </a:rPr>
              <a:t>Děti mají za úkol vybrat obrázky podle zadání </a:t>
            </a:r>
            <a:r>
              <a:rPr lang="cs-CZ" dirty="0" smtClean="0">
                <a:latin typeface="Century Gothic" charset="0"/>
              </a:rPr>
              <a:t> </a:t>
            </a:r>
            <a:r>
              <a:rPr lang="cs-CZ" dirty="0" smtClean="0">
                <a:latin typeface="Century Gothic" charset="0"/>
              </a:rPr>
              <a:t>(v </a:t>
            </a:r>
            <a:r>
              <a:rPr lang="cs-CZ" dirty="0" smtClean="0">
                <a:latin typeface="Century Gothic" charset="0"/>
              </a:rPr>
              <a:t>poznámkách pod snímkem)</a:t>
            </a:r>
            <a:endParaRPr lang="cs-CZ" dirty="0">
              <a:latin typeface="Century Gothic" charset="0"/>
            </a:endParaRPr>
          </a:p>
          <a:p>
            <a:r>
              <a:rPr lang="cs-CZ" dirty="0">
                <a:latin typeface="Century Gothic" charset="0"/>
              </a:rPr>
              <a:t>Využíváme možnosti grafického zaznamenání na dotykové </a:t>
            </a:r>
            <a:r>
              <a:rPr lang="cs-CZ" dirty="0" smtClean="0">
                <a:latin typeface="Century Gothic" charset="0"/>
              </a:rPr>
              <a:t>obrazovce pomocí animace se dětem nabízí zpětná vazba</a:t>
            </a:r>
            <a:endParaRPr lang="cs-CZ" dirty="0">
              <a:latin typeface="Century Gothic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latin typeface="Century Gothic" charset="0"/>
              </a:rPr>
              <a:t>Osvojit si elementární poznatky o přírodním prostředí, které je dítěti blízké </a:t>
            </a:r>
          </a:p>
          <a:p>
            <a:r>
              <a:rPr lang="cs-CZ" dirty="0">
                <a:latin typeface="Century Gothic" charset="0"/>
              </a:rPr>
              <a:t>Mít povědomí o přírodním prostředí i jeho dění </a:t>
            </a:r>
          </a:p>
          <a:p>
            <a:r>
              <a:rPr lang="cs-CZ" dirty="0">
                <a:latin typeface="Century Gothic" charset="0"/>
              </a:rPr>
              <a:t>Pomáhat pečovat o okolní prostředí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305</Words>
  <Application>Microsoft Office PowerPoint</Application>
  <PresentationFormat>Vlastní</PresentationFormat>
  <Paragraphs>60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 Ptačí hnízda</vt:lpstr>
      <vt:lpstr>Snímek 2</vt:lpstr>
      <vt:lpstr>Snímek 3</vt:lpstr>
      <vt:lpstr>Snímek 4</vt:lpstr>
      <vt:lpstr>Snímek 5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12</cp:revision>
  <dcterms:created xsi:type="dcterms:W3CDTF">2014-08-05T12:38:58Z</dcterms:created>
  <dcterms:modified xsi:type="dcterms:W3CDTF">2015-05-27T11:10:38Z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