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86" r:id="rId4"/>
    <p:sldId id="287" r:id="rId5"/>
    <p:sldId id="288" r:id="rId6"/>
    <p:sldId id="289" r:id="rId7"/>
    <p:sldId id="301" r:id="rId8"/>
    <p:sldId id="302" r:id="rId9"/>
    <p:sldId id="303" r:id="rId10"/>
    <p:sldId id="275" r:id="rId11"/>
    <p:sldId id="276" r:id="rId12"/>
    <p:sldId id="277" r:id="rId13"/>
    <p:sldId id="278" r:id="rId14"/>
    <p:sldId id="279" r:id="rId15"/>
    <p:sldId id="280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8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4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5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6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7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Vznik vánoční ozdoby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Informační gramotnost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46048" y="129540"/>
            <a:ext cx="9899904" cy="659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603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09472" y="105156"/>
            <a:ext cx="9973056" cy="6647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422146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89660" y="91440"/>
            <a:ext cx="10012680" cy="6675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91827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484" y="169164"/>
            <a:ext cx="9781032" cy="6519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7583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369771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447675"/>
            <a:ext cx="9144000" cy="5962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72653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966787"/>
            <a:ext cx="9144000" cy="4924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63109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Děti se seznamují s postupem výroby vánoční ozdoby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Děti by si měly osvojit vědomosti o vzniku vánočních ozdob. O možnostech zdobení a malování.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 až 5 můžeme názorně </a:t>
            </a:r>
            <a:r>
              <a:rPr lang="cs-CZ" dirty="0" smtClean="0"/>
              <a:t>vidět, </a:t>
            </a:r>
            <a:r>
              <a:rPr lang="cs-CZ" dirty="0" smtClean="0"/>
              <a:t>jak vzniká skleněná vánoční ozdoba. Na snímku č. 6 jsou možné pomůcky pro ozdobení vánoční ozdoby. Na snímku č. 7 a 8 jsou již ozdobené vánoční ozdoby.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si prakticky zkouší ozdobit vyfouknutou ozobu. Z </a:t>
            </a:r>
            <a:r>
              <a:rPr lang="cs-CZ" dirty="0" err="1" smtClean="0"/>
              <a:t>KUMUČe</a:t>
            </a:r>
            <a:r>
              <a:rPr lang="cs-CZ" dirty="0" smtClean="0"/>
              <a:t> využívají lepidlo a magnetickou tabulku, na které si předkreslí </a:t>
            </a:r>
            <a:r>
              <a:rPr lang="cs-CZ" dirty="0" smtClean="0"/>
              <a:t>použité </a:t>
            </a:r>
            <a:r>
              <a:rPr lang="cs-CZ" dirty="0" smtClean="0"/>
              <a:t>vzory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Vnímat, že je zajímavé dozvídat se nové věci, využívat</a:t>
            </a:r>
          </a:p>
          <a:p>
            <a:r>
              <a:rPr lang="cs-CZ" dirty="0"/>
              <a:t>zkušeností k učení </a:t>
            </a:r>
          </a:p>
          <a:p>
            <a:r>
              <a:rPr lang="cs-CZ" dirty="0"/>
              <a:t>Projevovat zájem o nové věci, dotazovat se při neporozumění, zkoušet, experimentovat</a:t>
            </a:r>
          </a:p>
          <a:p>
            <a:r>
              <a:rPr lang="cs-CZ" dirty="0"/>
              <a:t>Nechat se získat pro záměrné učení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/>
              <a:t>Prožívat radost ze zvládnutého a poznaného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310</Words>
  <Application>Microsoft Office PowerPoint</Application>
  <PresentationFormat>Vlastní</PresentationFormat>
  <Paragraphs>51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Vznik vánoční ozdoby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2015-05-27T11:01:08Z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