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7" r:id="rId5"/>
    <p:sldId id="288" r:id="rId6"/>
    <p:sldId id="286" r:id="rId7"/>
    <p:sldId id="284" r:id="rId8"/>
    <p:sldId id="285" r:id="rId9"/>
    <p:sldId id="277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726" y="-66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=""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err="1" smtClean="0"/>
              <a:t>Stopadesátpět</a:t>
            </a:r>
            <a:r>
              <a:rPr lang="cs-CZ" baseline="0" dirty="0" smtClean="0"/>
              <a:t> - doktor je tu hned.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5827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err="1" smtClean="0"/>
              <a:t>Stopadesátosmička</a:t>
            </a:r>
            <a:r>
              <a:rPr lang="cs-CZ" baseline="0" dirty="0" smtClean="0"/>
              <a:t> - policajt </a:t>
            </a:r>
            <a:r>
              <a:rPr lang="cs-CZ" baseline="0" dirty="0" smtClean="0"/>
              <a:t>nasadí želízka.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7498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err="1" smtClean="0"/>
              <a:t>Stopadesát</a:t>
            </a:r>
            <a:r>
              <a:rPr lang="cs-CZ" baseline="0" dirty="0" smtClean="0"/>
              <a:t> - hasiči, oheň </a:t>
            </a:r>
            <a:r>
              <a:rPr lang="cs-CZ" baseline="0" dirty="0" smtClean="0"/>
              <a:t>jenom zasyčí.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6206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10" Type="http://schemas.openxmlformats.org/officeDocument/2006/relationships/comments" Target="../comments/comment1.xml"/><Relationship Id="rId4" Type="http://schemas.microsoft.com/office/2007/relationships/hdphoto" Target="../media/hdphoto1.wdp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10" Type="http://schemas.openxmlformats.org/officeDocument/2006/relationships/comments" Target="../comments/comment2.xml"/><Relationship Id="rId4" Type="http://schemas.microsoft.com/office/2007/relationships/hdphoto" Target="../media/hdphoto1.wdp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10" Type="http://schemas.openxmlformats.org/officeDocument/2006/relationships/comments" Target="../comments/comment3.xml"/><Relationship Id="rId4" Type="http://schemas.microsoft.com/office/2007/relationships/hdphoto" Target="../media/hdphoto1.wdp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Důležitá telefonní čísla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Zdraví a bezpečí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394" b="92788" l="182" r="95455">
                        <a14:foregroundMark x1="22682" y1="61091" x2="6045" y2="65212"/>
                        <a14:foregroundMark x1="23455" y1="69697" x2="19000" y2="81879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382" y="223021"/>
            <a:ext cx="2807178" cy="197600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652010" y="182880"/>
            <a:ext cx="2263140" cy="129159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</a:rPr>
              <a:t>155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52239" y="5109210"/>
            <a:ext cx="2263140" cy="129159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</a:rPr>
              <a:t>158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4175" y="2384858"/>
            <a:ext cx="2263140" cy="129159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</a:rPr>
              <a:t>150</a:t>
            </a:r>
            <a:endParaRPr lang="cs-CZ" sz="8000" b="1" dirty="0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4364" l="1091" r="96955">
                        <a14:foregroundMark x1="25091" y1="30485" x2="25091" y2="30485"/>
                        <a14:foregroundMark x1="30818" y1="28970" x2="30818" y2="28970"/>
                        <a14:foregroundMark x1="27955" y1="59515" x2="27955" y2="59515"/>
                        <a14:foregroundMark x1="30727" y1="28667" x2="30727" y2="28667"/>
                        <a14:foregroundMark x1="18591" y1="64000" x2="18591" y2="64000"/>
                        <a14:foregroundMark x1="16727" y1="60182" x2="16727" y2="60182"/>
                        <a14:foregroundMark x1="20455" y1="61697" x2="20455" y2="61697"/>
                        <a14:foregroundMark x1="24955" y1="50485" x2="24955" y2="50485"/>
                        <a14:foregroundMark x1="86318" y1="60485" x2="86318" y2="60485"/>
                        <a14:foregroundMark x1="92818" y1="71697" x2="92818" y2="71697"/>
                        <a14:foregroundMark x1="78727" y1="41030" x2="78727" y2="41030"/>
                        <a14:foregroundMark x1="60091" y1="41152" x2="60091" y2="41152"/>
                        <a14:foregroundMark x1="41227" y1="40485" x2="41818" y2="40485"/>
                        <a14:foregroundMark x1="51227" y1="41152" x2="51227" y2="41152"/>
                        <a14:foregroundMark x1="10455" y1="67818" x2="10818" y2="66848"/>
                        <a14:foregroundMark x1="9818" y1="59515" x2="9818" y2="59515"/>
                        <a14:foregroundMark x1="6955" y1="61818" x2="7227" y2="61333"/>
                        <a14:foregroundMark x1="6091" y1="63818" x2="6091" y2="63818"/>
                        <a14:foregroundMark x1="5727" y1="68182" x2="5727" y2="68182"/>
                        <a14:foregroundMark x1="3818" y1="72364" x2="3818" y2="72364"/>
                        <a14:foregroundMark x1="11818" y1="74848" x2="11818" y2="74848"/>
                        <a14:foregroundMark x1="10591" y1="74485" x2="10591" y2="74485"/>
                        <a14:foregroundMark x1="15727" y1="68182" x2="15727" y2="68182"/>
                        <a14:foregroundMark x1="5955" y1="75515" x2="5955" y2="75515"/>
                        <a14:foregroundMark x1="22455" y1="78182" x2="22455" y2="78182"/>
                        <a14:foregroundMark x1="35227" y1="71333" x2="35227" y2="71333"/>
                        <a14:foregroundMark x1="32227" y1="76364" x2="32227" y2="76364"/>
                        <a14:foregroundMark x1="25455" y1="79152" x2="25455" y2="79152"/>
                        <a14:foregroundMark x1="23818" y1="79333" x2="23818" y2="79333"/>
                        <a14:foregroundMark x1="24091" y1="72667" x2="24091" y2="72667"/>
                        <a14:foregroundMark x1="18591" y1="71818" x2="18591" y2="71818"/>
                        <a14:foregroundMark x1="21455" y1="71333" x2="21455" y2="71333"/>
                        <a14:foregroundMark x1="73318" y1="81818" x2="73318" y2="81818"/>
                        <a14:foregroundMark x1="74455" y1="80848" x2="74455" y2="80848"/>
                        <a14:foregroundMark x1="73591" y1="77333" x2="73591" y2="77333"/>
                        <a14:foregroundMark x1="82591" y1="60182" x2="82591" y2="60182"/>
                        <a14:foregroundMark x1="82455" y1="59818" x2="82091" y2="59818"/>
                        <a14:foregroundMark x1="80818" y1="44848" x2="80818" y2="44848"/>
                        <a14:foregroundMark x1="76955" y1="39697" x2="76955" y2="39697"/>
                        <a14:foregroundMark x1="38591" y1="39697" x2="38727" y2="38667"/>
                        <a14:foregroundMark x1="37455" y1="34848" x2="37455" y2="34848"/>
                        <a14:foregroundMark x1="46818" y1="31333" x2="46818" y2="31333"/>
                        <a14:foregroundMark x1="25591" y1="46182" x2="25591" y2="46182"/>
                        <a14:foregroundMark x1="55591" y1="31030" x2="55591" y2="31030"/>
                        <a14:foregroundMark x1="53955" y1="27030" x2="53955" y2="27030"/>
                        <a14:foregroundMark x1="54955" y1="23515" x2="54955" y2="23515"/>
                        <a14:foregroundMark x1="52091" y1="26667" x2="52818" y2="26182"/>
                        <a14:foregroundMark x1="33318" y1="69152" x2="33727" y2="68485"/>
                        <a14:foregroundMark x1="36955" y1="33515" x2="36955" y2="33515"/>
                        <a14:foregroundMark x1="77227" y1="38485" x2="77227" y2="38485"/>
                        <a14:foregroundMark x1="70455" y1="31152" x2="70455" y2="31152"/>
                        <a14:foregroundMark x1="75227" y1="20485" x2="75227" y2="20485"/>
                        <a14:foregroundMark x1="70955" y1="27152" x2="70955" y2="27152"/>
                        <a14:foregroundMark x1="73318" y1="23333" x2="73318" y2="23333"/>
                        <a14:foregroundMark x1="73818" y1="22182" x2="73818" y2="22182"/>
                        <a14:foregroundMark x1="72318" y1="24848" x2="72318" y2="24848"/>
                        <a14:foregroundMark x1="83727" y1="42848" x2="83727" y2="42848"/>
                        <a14:foregroundMark x1="84955" y1="35333" x2="84955" y2="35333"/>
                        <a14:foregroundMark x1="85591" y1="34364" x2="85591" y2="34364"/>
                        <a14:foregroundMark x1="93091" y1="55333" x2="93091" y2="55333"/>
                        <a14:foregroundMark x1="94727" y1="57152" x2="94727" y2="57152"/>
                        <a14:foregroundMark x1="94955" y1="59152" x2="94955" y2="59152"/>
                        <a14:foregroundMark x1="28318" y1="62485" x2="28318" y2="62485"/>
                        <a14:foregroundMark x1="76227" y1="80848" x2="76227" y2="80848"/>
                        <a14:foregroundMark x1="82591" y1="81030" x2="82591" y2="81030"/>
                        <a14:foregroundMark x1="80455" y1="80000" x2="81227" y2="79030"/>
                        <a14:foregroundMark x1="79591" y1="71818" x2="79591" y2="71818"/>
                        <a14:foregroundMark x1="74591" y1="70667" x2="74591" y2="70667"/>
                        <a14:foregroundMark x1="90455" y1="71515" x2="90955" y2="71333"/>
                        <a14:foregroundMark x1="83455" y1="46364" x2="83455" y2="46364"/>
                        <a14:foregroundMark x1="85727" y1="46364" x2="85727" y2="46364"/>
                        <a14:foregroundMark x1="82818" y1="34000" x2="82818" y2="34000"/>
                        <a14:foregroundMark x1="16818" y1="81515" x2="16818" y2="81515"/>
                        <a14:foregroundMark x1="89227" y1="41515" x2="89227" y2="41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1210" y="2199023"/>
            <a:ext cx="2217680" cy="166326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152" b="100000" l="1273" r="100000">
                        <a14:foregroundMark x1="77227" y1="11333" x2="77227" y2="11333"/>
                        <a14:foregroundMark x1="81227" y1="6485" x2="81227" y2="6485"/>
                        <a14:foregroundMark x1="71591" y1="5818" x2="71591" y2="5818"/>
                        <a14:foregroundMark x1="80818" y1="52848" x2="80818" y2="52848"/>
                        <a14:foregroundMark x1="71455" y1="73152" x2="71455" y2="73152"/>
                        <a14:foregroundMark x1="88818" y1="72364" x2="88818" y2="72364"/>
                        <a14:foregroundMark x1="48318" y1="68667" x2="48318" y2="68667"/>
                        <a14:foregroundMark x1="19455" y1="65333" x2="19455" y2="65333"/>
                        <a14:foregroundMark x1="17091" y1="66667" x2="17091" y2="66667"/>
                        <a14:foregroundMark x1="42955" y1="80667" x2="42955" y2="80667"/>
                        <a14:foregroundMark x1="91727" y1="72000" x2="91727" y2="72000"/>
                        <a14:foregroundMark x1="62455" y1="82848" x2="62455" y2="82848"/>
                        <a14:backgroundMark x1="8591" y1="94485" x2="8591" y2="94485"/>
                        <a14:backgroundMark x1="11318" y1="89818" x2="11318" y2="8981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887" y="4215740"/>
            <a:ext cx="2768919" cy="207669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40"/>
          <a:stretch/>
        </p:blipFill>
        <p:spPr>
          <a:xfrm>
            <a:off x="7276853" y="0"/>
            <a:ext cx="491514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394" b="92788" l="182" r="95455">
                        <a14:foregroundMark x1="22682" y1="61091" x2="6045" y2="65212"/>
                        <a14:foregroundMark x1="23455" y1="69697" x2="19000" y2="81879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382" y="223021"/>
            <a:ext cx="2807178" cy="197600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846743" y="306301"/>
            <a:ext cx="2263140" cy="129159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</a:rPr>
              <a:t>155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52239" y="5109210"/>
            <a:ext cx="2263140" cy="129159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</a:rPr>
              <a:t>158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4175" y="2384858"/>
            <a:ext cx="2263140" cy="129159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</a:rPr>
              <a:t>150</a:t>
            </a:r>
            <a:endParaRPr lang="cs-CZ" sz="8000" b="1" dirty="0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4364" l="1091" r="96955">
                        <a14:foregroundMark x1="25091" y1="30485" x2="25091" y2="30485"/>
                        <a14:foregroundMark x1="30818" y1="28970" x2="30818" y2="28970"/>
                        <a14:foregroundMark x1="27955" y1="59515" x2="27955" y2="59515"/>
                        <a14:foregroundMark x1="30727" y1="28667" x2="30727" y2="28667"/>
                        <a14:foregroundMark x1="18591" y1="64000" x2="18591" y2="64000"/>
                        <a14:foregroundMark x1="16727" y1="60182" x2="16727" y2="60182"/>
                        <a14:foregroundMark x1="20455" y1="61697" x2="20455" y2="61697"/>
                        <a14:foregroundMark x1="24955" y1="50485" x2="24955" y2="50485"/>
                        <a14:foregroundMark x1="86318" y1="60485" x2="86318" y2="60485"/>
                        <a14:foregroundMark x1="92818" y1="71697" x2="92818" y2="71697"/>
                        <a14:foregroundMark x1="78727" y1="41030" x2="78727" y2="41030"/>
                        <a14:foregroundMark x1="60091" y1="41152" x2="60091" y2="41152"/>
                        <a14:foregroundMark x1="41227" y1="40485" x2="41818" y2="40485"/>
                        <a14:foregroundMark x1="51227" y1="41152" x2="51227" y2="41152"/>
                        <a14:foregroundMark x1="10455" y1="67818" x2="10818" y2="66848"/>
                        <a14:foregroundMark x1="9818" y1="59515" x2="9818" y2="59515"/>
                        <a14:foregroundMark x1="6955" y1="61818" x2="7227" y2="61333"/>
                        <a14:foregroundMark x1="6091" y1="63818" x2="6091" y2="63818"/>
                        <a14:foregroundMark x1="5727" y1="68182" x2="5727" y2="68182"/>
                        <a14:foregroundMark x1="3818" y1="72364" x2="3818" y2="72364"/>
                        <a14:foregroundMark x1="11818" y1="74848" x2="11818" y2="74848"/>
                        <a14:foregroundMark x1="10591" y1="74485" x2="10591" y2="74485"/>
                        <a14:foregroundMark x1="15727" y1="68182" x2="15727" y2="68182"/>
                        <a14:foregroundMark x1="5955" y1="75515" x2="5955" y2="75515"/>
                        <a14:foregroundMark x1="22455" y1="78182" x2="22455" y2="78182"/>
                        <a14:foregroundMark x1="35227" y1="71333" x2="35227" y2="71333"/>
                        <a14:foregroundMark x1="32227" y1="76364" x2="32227" y2="76364"/>
                        <a14:foregroundMark x1="25455" y1="79152" x2="25455" y2="79152"/>
                        <a14:foregroundMark x1="23818" y1="79333" x2="23818" y2="79333"/>
                        <a14:foregroundMark x1="24091" y1="72667" x2="24091" y2="72667"/>
                        <a14:foregroundMark x1="18591" y1="71818" x2="18591" y2="71818"/>
                        <a14:foregroundMark x1="21455" y1="71333" x2="21455" y2="71333"/>
                        <a14:foregroundMark x1="73318" y1="81818" x2="73318" y2="81818"/>
                        <a14:foregroundMark x1="74455" y1="80848" x2="74455" y2="80848"/>
                        <a14:foregroundMark x1="73591" y1="77333" x2="73591" y2="77333"/>
                        <a14:foregroundMark x1="82591" y1="60182" x2="82591" y2="60182"/>
                        <a14:foregroundMark x1="82455" y1="59818" x2="82091" y2="59818"/>
                        <a14:foregroundMark x1="80818" y1="44848" x2="80818" y2="44848"/>
                        <a14:foregroundMark x1="76955" y1="39697" x2="76955" y2="39697"/>
                        <a14:foregroundMark x1="38591" y1="39697" x2="38727" y2="38667"/>
                        <a14:foregroundMark x1="37455" y1="34848" x2="37455" y2="34848"/>
                        <a14:foregroundMark x1="46818" y1="31333" x2="46818" y2="31333"/>
                        <a14:foregroundMark x1="25591" y1="46182" x2="25591" y2="46182"/>
                        <a14:foregroundMark x1="55591" y1="31030" x2="55591" y2="31030"/>
                        <a14:foregroundMark x1="53955" y1="27030" x2="53955" y2="27030"/>
                        <a14:foregroundMark x1="54955" y1="23515" x2="54955" y2="23515"/>
                        <a14:foregroundMark x1="52091" y1="26667" x2="52818" y2="26182"/>
                        <a14:foregroundMark x1="33318" y1="69152" x2="33727" y2="68485"/>
                        <a14:foregroundMark x1="36955" y1="33515" x2="36955" y2="33515"/>
                        <a14:foregroundMark x1="77227" y1="38485" x2="77227" y2="38485"/>
                        <a14:foregroundMark x1="70455" y1="31152" x2="70455" y2="31152"/>
                        <a14:foregroundMark x1="75227" y1="20485" x2="75227" y2="20485"/>
                        <a14:foregroundMark x1="70955" y1="27152" x2="70955" y2="27152"/>
                        <a14:foregroundMark x1="73318" y1="23333" x2="73318" y2="23333"/>
                        <a14:foregroundMark x1="73818" y1="22182" x2="73818" y2="22182"/>
                        <a14:foregroundMark x1="72318" y1="24848" x2="72318" y2="24848"/>
                        <a14:foregroundMark x1="83727" y1="42848" x2="83727" y2="42848"/>
                        <a14:foregroundMark x1="84955" y1="35333" x2="84955" y2="35333"/>
                        <a14:foregroundMark x1="85591" y1="34364" x2="85591" y2="34364"/>
                        <a14:foregroundMark x1="93091" y1="55333" x2="93091" y2="55333"/>
                        <a14:foregroundMark x1="94727" y1="57152" x2="94727" y2="57152"/>
                        <a14:foregroundMark x1="94955" y1="59152" x2="94955" y2="59152"/>
                        <a14:foregroundMark x1="28318" y1="62485" x2="28318" y2="62485"/>
                        <a14:foregroundMark x1="76227" y1="80848" x2="76227" y2="80848"/>
                        <a14:foregroundMark x1="82591" y1="81030" x2="82591" y2="81030"/>
                        <a14:foregroundMark x1="80455" y1="80000" x2="81227" y2="79030"/>
                        <a14:foregroundMark x1="79591" y1="71818" x2="79591" y2="71818"/>
                        <a14:foregroundMark x1="74591" y1="70667" x2="74591" y2="70667"/>
                        <a14:foregroundMark x1="90455" y1="71515" x2="90955" y2="71333"/>
                        <a14:foregroundMark x1="83455" y1="46364" x2="83455" y2="46364"/>
                        <a14:foregroundMark x1="85727" y1="46364" x2="85727" y2="46364"/>
                        <a14:foregroundMark x1="82818" y1="34000" x2="82818" y2="34000"/>
                        <a14:foregroundMark x1="16818" y1="81515" x2="16818" y2="81515"/>
                        <a14:foregroundMark x1="89227" y1="41515" x2="89227" y2="41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1210" y="2199023"/>
            <a:ext cx="2217680" cy="166326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152" b="100000" l="1273" r="100000">
                        <a14:foregroundMark x1="77227" y1="11333" x2="77227" y2="11333"/>
                        <a14:foregroundMark x1="81227" y1="6485" x2="81227" y2="6485"/>
                        <a14:foregroundMark x1="71591" y1="5818" x2="71591" y2="5818"/>
                        <a14:foregroundMark x1="80818" y1="52848" x2="80818" y2="52848"/>
                        <a14:foregroundMark x1="71455" y1="73152" x2="71455" y2="73152"/>
                        <a14:foregroundMark x1="88818" y1="72364" x2="88818" y2="72364"/>
                        <a14:foregroundMark x1="48318" y1="68667" x2="48318" y2="68667"/>
                        <a14:foregroundMark x1="19455" y1="65333" x2="19455" y2="65333"/>
                        <a14:foregroundMark x1="17091" y1="66667" x2="17091" y2="66667"/>
                        <a14:foregroundMark x1="42955" y1="80667" x2="42955" y2="80667"/>
                        <a14:foregroundMark x1="91727" y1="72000" x2="91727" y2="72000"/>
                        <a14:foregroundMark x1="62455" y1="82848" x2="62455" y2="82848"/>
                        <a14:backgroundMark x1="8591" y1="94485" x2="8591" y2="94485"/>
                        <a14:backgroundMark x1="11318" y1="89818" x2="11318" y2="8981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887" y="4215740"/>
            <a:ext cx="2768919" cy="20766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145159" y="0"/>
            <a:ext cx="52197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8594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394" b="92788" l="182" r="95455">
                        <a14:foregroundMark x1="22682" y1="61091" x2="6045" y2="65212"/>
                        <a14:foregroundMark x1="23455" y1="69697" x2="19000" y2="81879"/>
                      </a14:backgroundRemoval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9382" y="223021"/>
            <a:ext cx="2807178" cy="1976002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652010" y="182880"/>
            <a:ext cx="2263140" cy="129159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</a:rPr>
              <a:t>155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52239" y="5109210"/>
            <a:ext cx="2263140" cy="129159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</a:rPr>
              <a:t>158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94175" y="2384858"/>
            <a:ext cx="2263140" cy="1291590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solidFill>
                  <a:schemeClr val="tx1"/>
                </a:solidFill>
              </a:rPr>
              <a:t>150</a:t>
            </a:r>
            <a:endParaRPr lang="cs-CZ" sz="8000" b="1" dirty="0">
              <a:solidFill>
                <a:schemeClr val="tx1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4364" l="1091" r="96955">
                        <a14:foregroundMark x1="25091" y1="30485" x2="25091" y2="30485"/>
                        <a14:foregroundMark x1="30818" y1="28970" x2="30818" y2="28970"/>
                        <a14:foregroundMark x1="27955" y1="59515" x2="27955" y2="59515"/>
                        <a14:foregroundMark x1="30727" y1="28667" x2="30727" y2="28667"/>
                        <a14:foregroundMark x1="18591" y1="64000" x2="18591" y2="64000"/>
                        <a14:foregroundMark x1="16727" y1="60182" x2="16727" y2="60182"/>
                        <a14:foregroundMark x1="20455" y1="61697" x2="20455" y2="61697"/>
                        <a14:foregroundMark x1="24955" y1="50485" x2="24955" y2="50485"/>
                        <a14:foregroundMark x1="86318" y1="60485" x2="86318" y2="60485"/>
                        <a14:foregroundMark x1="92818" y1="71697" x2="92818" y2="71697"/>
                        <a14:foregroundMark x1="78727" y1="41030" x2="78727" y2="41030"/>
                        <a14:foregroundMark x1="60091" y1="41152" x2="60091" y2="41152"/>
                        <a14:foregroundMark x1="41227" y1="40485" x2="41818" y2="40485"/>
                        <a14:foregroundMark x1="51227" y1="41152" x2="51227" y2="41152"/>
                        <a14:foregroundMark x1="10455" y1="67818" x2="10818" y2="66848"/>
                        <a14:foregroundMark x1="9818" y1="59515" x2="9818" y2="59515"/>
                        <a14:foregroundMark x1="6955" y1="61818" x2="7227" y2="61333"/>
                        <a14:foregroundMark x1="6091" y1="63818" x2="6091" y2="63818"/>
                        <a14:foregroundMark x1="5727" y1="68182" x2="5727" y2="68182"/>
                        <a14:foregroundMark x1="3818" y1="72364" x2="3818" y2="72364"/>
                        <a14:foregroundMark x1="11818" y1="74848" x2="11818" y2="74848"/>
                        <a14:foregroundMark x1="10591" y1="74485" x2="10591" y2="74485"/>
                        <a14:foregroundMark x1="15727" y1="68182" x2="15727" y2="68182"/>
                        <a14:foregroundMark x1="5955" y1="75515" x2="5955" y2="75515"/>
                        <a14:foregroundMark x1="22455" y1="78182" x2="22455" y2="78182"/>
                        <a14:foregroundMark x1="35227" y1="71333" x2="35227" y2="71333"/>
                        <a14:foregroundMark x1="32227" y1="76364" x2="32227" y2="76364"/>
                        <a14:foregroundMark x1="25455" y1="79152" x2="25455" y2="79152"/>
                        <a14:foregroundMark x1="23818" y1="79333" x2="23818" y2="79333"/>
                        <a14:foregroundMark x1="24091" y1="72667" x2="24091" y2="72667"/>
                        <a14:foregroundMark x1="18591" y1="71818" x2="18591" y2="71818"/>
                        <a14:foregroundMark x1="21455" y1="71333" x2="21455" y2="71333"/>
                        <a14:foregroundMark x1="73318" y1="81818" x2="73318" y2="81818"/>
                        <a14:foregroundMark x1="74455" y1="80848" x2="74455" y2="80848"/>
                        <a14:foregroundMark x1="73591" y1="77333" x2="73591" y2="77333"/>
                        <a14:foregroundMark x1="82591" y1="60182" x2="82591" y2="60182"/>
                        <a14:foregroundMark x1="82455" y1="59818" x2="82091" y2="59818"/>
                        <a14:foregroundMark x1="80818" y1="44848" x2="80818" y2="44848"/>
                        <a14:foregroundMark x1="76955" y1="39697" x2="76955" y2="39697"/>
                        <a14:foregroundMark x1="38591" y1="39697" x2="38727" y2="38667"/>
                        <a14:foregroundMark x1="37455" y1="34848" x2="37455" y2="34848"/>
                        <a14:foregroundMark x1="46818" y1="31333" x2="46818" y2="31333"/>
                        <a14:foregroundMark x1="25591" y1="46182" x2="25591" y2="46182"/>
                        <a14:foregroundMark x1="55591" y1="31030" x2="55591" y2="31030"/>
                        <a14:foregroundMark x1="53955" y1="27030" x2="53955" y2="27030"/>
                        <a14:foregroundMark x1="54955" y1="23515" x2="54955" y2="23515"/>
                        <a14:foregroundMark x1="52091" y1="26667" x2="52818" y2="26182"/>
                        <a14:foregroundMark x1="33318" y1="69152" x2="33727" y2="68485"/>
                        <a14:foregroundMark x1="36955" y1="33515" x2="36955" y2="33515"/>
                        <a14:foregroundMark x1="77227" y1="38485" x2="77227" y2="38485"/>
                        <a14:foregroundMark x1="70455" y1="31152" x2="70455" y2="31152"/>
                        <a14:foregroundMark x1="75227" y1="20485" x2="75227" y2="20485"/>
                        <a14:foregroundMark x1="70955" y1="27152" x2="70955" y2="27152"/>
                        <a14:foregroundMark x1="73318" y1="23333" x2="73318" y2="23333"/>
                        <a14:foregroundMark x1="73818" y1="22182" x2="73818" y2="22182"/>
                        <a14:foregroundMark x1="72318" y1="24848" x2="72318" y2="24848"/>
                        <a14:foregroundMark x1="83727" y1="42848" x2="83727" y2="42848"/>
                        <a14:foregroundMark x1="84955" y1="35333" x2="84955" y2="35333"/>
                        <a14:foregroundMark x1="85591" y1="34364" x2="85591" y2="34364"/>
                        <a14:foregroundMark x1="93091" y1="55333" x2="93091" y2="55333"/>
                        <a14:foregroundMark x1="94727" y1="57152" x2="94727" y2="57152"/>
                        <a14:foregroundMark x1="94955" y1="59152" x2="94955" y2="59152"/>
                        <a14:foregroundMark x1="28318" y1="62485" x2="28318" y2="62485"/>
                        <a14:foregroundMark x1="76227" y1="80848" x2="76227" y2="80848"/>
                        <a14:foregroundMark x1="82591" y1="81030" x2="82591" y2="81030"/>
                        <a14:foregroundMark x1="80455" y1="80000" x2="81227" y2="79030"/>
                        <a14:foregroundMark x1="79591" y1="71818" x2="79591" y2="71818"/>
                        <a14:foregroundMark x1="74591" y1="70667" x2="74591" y2="70667"/>
                        <a14:foregroundMark x1="90455" y1="71515" x2="90955" y2="71333"/>
                        <a14:foregroundMark x1="83455" y1="46364" x2="83455" y2="46364"/>
                        <a14:foregroundMark x1="85727" y1="46364" x2="85727" y2="46364"/>
                        <a14:foregroundMark x1="82818" y1="34000" x2="82818" y2="34000"/>
                        <a14:foregroundMark x1="16818" y1="81515" x2="16818" y2="81515"/>
                        <a14:foregroundMark x1="89227" y1="41515" x2="89227" y2="4151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01210" y="2199023"/>
            <a:ext cx="2217680" cy="166326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152" b="100000" l="1273" r="100000">
                        <a14:foregroundMark x1="77227" y1="11333" x2="77227" y2="11333"/>
                        <a14:foregroundMark x1="81227" y1="6485" x2="81227" y2="6485"/>
                        <a14:foregroundMark x1="71591" y1="5818" x2="71591" y2="5818"/>
                        <a14:foregroundMark x1="80818" y1="52848" x2="80818" y2="52848"/>
                        <a14:foregroundMark x1="71455" y1="73152" x2="71455" y2="73152"/>
                        <a14:foregroundMark x1="88818" y1="72364" x2="88818" y2="72364"/>
                        <a14:foregroundMark x1="48318" y1="68667" x2="48318" y2="68667"/>
                        <a14:foregroundMark x1="19455" y1="65333" x2="19455" y2="65333"/>
                        <a14:foregroundMark x1="17091" y1="66667" x2="17091" y2="66667"/>
                        <a14:foregroundMark x1="42955" y1="80667" x2="42955" y2="80667"/>
                        <a14:foregroundMark x1="91727" y1="72000" x2="91727" y2="72000"/>
                        <a14:foregroundMark x1="62455" y1="82848" x2="62455" y2="82848"/>
                        <a14:backgroundMark x1="8591" y1="94485" x2="8591" y2="94485"/>
                        <a14:backgroundMark x1="11318" y1="89818" x2="11318" y2="89818"/>
                      </a14:backgroundRemoval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887" y="4215740"/>
            <a:ext cx="2768919" cy="207669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846"/>
          <a:stretch/>
        </p:blipFill>
        <p:spPr>
          <a:xfrm>
            <a:off x="7022123" y="0"/>
            <a:ext cx="5169877" cy="6764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18689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.Vlastní </a:t>
            </a:r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0090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Bezpečnost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Seznamujeme se s důležitými tel</a:t>
            </a:r>
            <a:r>
              <a:rPr lang="cs-CZ" dirty="0" smtClean="0"/>
              <a:t>. čísly </a:t>
            </a:r>
            <a:r>
              <a:rPr lang="cs-CZ" dirty="0" smtClean="0"/>
              <a:t>IZS </a:t>
            </a:r>
          </a:p>
          <a:p>
            <a:r>
              <a:rPr lang="cs-CZ" b="1" dirty="0"/>
              <a:t>Očekávání a cíle</a:t>
            </a:r>
          </a:p>
          <a:p>
            <a:pPr marL="45720" indent="0">
              <a:buNone/>
            </a:pPr>
            <a:r>
              <a:rPr lang="cs-CZ" dirty="0" smtClean="0"/>
              <a:t>. Dítě dokáže správně přiřadit telefonní číslo k určité složce IZS a určit</a:t>
            </a:r>
            <a:r>
              <a:rPr lang="cs-CZ" dirty="0" smtClean="0"/>
              <a:t>, kterou </a:t>
            </a:r>
            <a:r>
              <a:rPr lang="cs-CZ" dirty="0" smtClean="0"/>
              <a:t>složku IZS je </a:t>
            </a:r>
            <a:r>
              <a:rPr lang="cs-CZ" dirty="0" smtClean="0"/>
              <a:t>nutné </a:t>
            </a:r>
            <a:r>
              <a:rPr lang="cs-CZ" dirty="0" smtClean="0"/>
              <a:t>přivolat v dané situaci.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3854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přiřazují telefonní číslo a auto k dané situaci.</a:t>
            </a:r>
          </a:p>
          <a:p>
            <a:r>
              <a:rPr lang="cs-CZ" dirty="0" smtClean="0"/>
              <a:t>Ke každému číslu přiřadíme </a:t>
            </a:r>
            <a:r>
              <a:rPr lang="cs-CZ" dirty="0" smtClean="0"/>
              <a:t>verš </a:t>
            </a:r>
            <a:r>
              <a:rPr lang="cs-CZ" dirty="0" smtClean="0"/>
              <a:t>pro usnadnění zapamatování. </a:t>
            </a:r>
            <a:r>
              <a:rPr lang="cs-CZ" dirty="0" err="1" smtClean="0"/>
              <a:t>Veršje</a:t>
            </a:r>
            <a:r>
              <a:rPr lang="cs-CZ" dirty="0" smtClean="0"/>
              <a:t> zobrazený </a:t>
            </a:r>
            <a:r>
              <a:rPr lang="cs-CZ" dirty="0" smtClean="0"/>
              <a:t>v poznámkách ke každému snímku.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2272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mají k dispozici čísla i dopravní prostředky na papírových kartičkách. Stejnou aktivitu tak mohou vykonávat i na magnetickou tabulku.</a:t>
            </a:r>
          </a:p>
          <a:p>
            <a:r>
              <a:rPr lang="cs-CZ" dirty="0" smtClean="0"/>
              <a:t>Téma s dětmi dramatizujeme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Mít povědomí o některých způsobech ochrany zdraví a bezpečí  </a:t>
            </a:r>
            <a:endParaRPr lang="cs-CZ" dirty="0" smtClean="0"/>
          </a:p>
          <a:p>
            <a:r>
              <a:rPr lang="pl-PL" dirty="0"/>
              <a:t>Uvědomovat si, co je nebezpečné </a:t>
            </a:r>
          </a:p>
          <a:p>
            <a:r>
              <a:rPr lang="cs-CZ" dirty="0"/>
              <a:t>Vědět, jak se vyhnout nebezpečí (být opatrné, obezřetné, kam se v případě potřeby obrátit o pomoc, koho přivolat)  </a:t>
            </a:r>
          </a:p>
          <a:p>
            <a:r>
              <a:rPr lang="cs-CZ" dirty="0"/>
              <a:t>Porozumět slyšenému  </a:t>
            </a:r>
          </a:p>
          <a:p>
            <a:r>
              <a:rPr lang="cs-CZ" dirty="0"/>
              <a:t>Navrhnout další varianty řešení (co by se stalo, kdyby …)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301</Words>
  <Application>Microsoft Office PowerPoint</Application>
  <PresentationFormat>Vlastní</PresentationFormat>
  <Paragraphs>67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Důležitá telefonní čísla</vt:lpstr>
      <vt:lpstr>Snímek 2</vt:lpstr>
      <vt:lpstr>Snímek 3</vt:lpstr>
      <vt:lpstr>Snímek 4</vt:lpstr>
      <vt:lpstr>Použité odkazy</vt:lpstr>
      <vt:lpstr>Metodický pokyn Integrovaný blok: Bezpečnost</vt:lpstr>
      <vt:lpstr>   Práce s interaktivním výukovým materiálem </vt:lpstr>
      <vt:lpstr>Studijní materiály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2015-05-27T11:17:38Z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