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comments/comment5.xml" ContentType="application/vnd.openxmlformats-officedocument.presentationml.comments+xml"/>
  <Override PartName="/ppt/comments/comment6.xml" ContentType="application/vnd.openxmlformats-officedocument.presentationml.comment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comments/comment3.xml" ContentType="application/vnd.openxmlformats-officedocument.presentationml.comments+xml"/>
  <Override PartName="/ppt/comments/comment4.xml" ContentType="application/vnd.openxmlformats-officedocument.presentationml.comments+xml"/>
  <Override PartName="/docProps/custom.xml" ContentType="application/vnd.openxmlformats-officedocument.custom-properties+xml"/>
  <Override PartName="/ppt/commentAuthors.xml" ContentType="application/vnd.openxmlformats-officedocument.presentationml.commentAuthors+xml"/>
  <Default Extension="gif" ContentType="image/gif"/>
  <Override PartName="/ppt/comments/comment1.xml" ContentType="application/vnd.openxmlformats-officedocument.presentationml.comments+xml"/>
  <Override PartName="/ppt/comments/comment2.xml" ContentType="application/vnd.openxmlformats-officedocument.presentationml.comment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18"/>
  </p:notesMasterIdLst>
  <p:handoutMasterIdLst>
    <p:handoutMasterId r:id="rId19"/>
  </p:handoutMasterIdLst>
  <p:sldIdLst>
    <p:sldId id="272" r:id="rId3"/>
    <p:sldId id="282" r:id="rId4"/>
    <p:sldId id="283" r:id="rId5"/>
    <p:sldId id="290" r:id="rId6"/>
    <p:sldId id="284" r:id="rId7"/>
    <p:sldId id="285" r:id="rId8"/>
    <p:sldId id="286" r:id="rId9"/>
    <p:sldId id="287" r:id="rId10"/>
    <p:sldId id="275" r:id="rId11"/>
    <p:sldId id="276" r:id="rId12"/>
    <p:sldId id="277" r:id="rId13"/>
    <p:sldId id="278" r:id="rId14"/>
    <p:sldId id="279" r:id="rId15"/>
    <p:sldId id="280" r:id="rId16"/>
    <p:sldId id="28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EF8E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672" autoAdjust="0"/>
    <p:restoredTop sz="94918" autoAdjust="0"/>
  </p:normalViewPr>
  <p:slideViewPr>
    <p:cSldViewPr snapToGrid="0">
      <p:cViewPr varScale="1">
        <p:scale>
          <a:sx n="87" d="100"/>
          <a:sy n="87" d="100"/>
        </p:scale>
        <p:origin x="-66" y="-348"/>
      </p:cViewPr>
      <p:guideLst>
        <p:guide orient="horz" pos="2160"/>
        <p:guide pos="3840"/>
      </p:guideLst>
    </p:cSldViewPr>
  </p:slideViewPr>
  <p:outlineViewPr>
    <p:cViewPr>
      <p:scale>
        <a:sx n="33" d="100"/>
        <a:sy n="33" d="100"/>
      </p:scale>
      <p:origin x="0" y="-630"/>
    </p:cViewPr>
  </p:outlineViewPr>
  <p:notesTextViewPr>
    <p:cViewPr>
      <p:scale>
        <a:sx n="3" d="2"/>
        <a:sy n="3" d="2"/>
      </p:scale>
      <p:origin x="0" y="0"/>
    </p:cViewPr>
  </p:notesTextViewPr>
  <p:notesViewPr>
    <p:cSldViewPr snapToGrid="0">
      <p:cViewPr varScale="1">
        <p:scale>
          <a:sx n="94" d="100"/>
          <a:sy n="94" d="100"/>
        </p:scale>
        <p:origin x="1932"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14-12-22T12:56:01.123" idx="1">
    <p:pos x="7680" y="-46"/>
    <p:text/>
    <p:extLst>
      <p:ext uri="{C676402C-5697-4E1C-873F-D02D1690AC5C}">
        <p15:threadingInfo xmlns:p15="http://schemas.microsoft.com/office/powerpoint/2012/main" xmlns=""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2" dt="2014-12-22T12:56:01.123" idx="1">
    <p:pos x="7680" y="-46"/>
    <p:text/>
    <p:extLst>
      <p:ext uri="{C676402C-5697-4E1C-873F-D02D1690AC5C}">
        <p15:threadingInfo xmlns:p15="http://schemas.microsoft.com/office/powerpoint/2012/main" xmlns=""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2" dt="2014-12-22T12:56:01.123" idx="1">
    <p:pos x="7680" y="-46"/>
    <p:text/>
    <p:extLst>
      <p:ext uri="{C676402C-5697-4E1C-873F-D02D1690AC5C}">
        <p15:threadingInfo xmlns:p15="http://schemas.microsoft.com/office/powerpoint/2012/main" xmlns="" timeZoneBias="-6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2" dt="2014-12-22T12:56:01.123" idx="1">
    <p:pos x="7680" y="-46"/>
    <p:text/>
    <p:extLst>
      <p:ext uri="{C676402C-5697-4E1C-873F-D02D1690AC5C}">
        <p15:threadingInfo xmlns:p15="http://schemas.microsoft.com/office/powerpoint/2012/main" xmlns="" timeZoneBias="-6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2" dt="2014-12-22T12:56:01.123" idx="1">
    <p:pos x="7680" y="-46"/>
    <p:text/>
    <p:extLst>
      <p:ext uri="{C676402C-5697-4E1C-873F-D02D1690AC5C}">
        <p15:threadingInfo xmlns:p15="http://schemas.microsoft.com/office/powerpoint/2012/main" xmlns="" timeZoneBias="-6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2" dt="2014-12-22T12:56:01.123" idx="1">
    <p:pos x="7680" y="-46"/>
    <p:text/>
    <p:extLst>
      <p:ext uri="{C676402C-5697-4E1C-873F-D02D1690AC5C}">
        <p15:threadingInfo xmlns:p15="http://schemas.microsoft.com/office/powerpoint/2012/main" xmlns=""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cs-CZ" smtClean="0"/>
              <a:pPr/>
              <a:t>27.5.2015</a:t>
            </a:fld>
            <a:endParaRPr lang="cs-CZ" dirty="0"/>
          </a:p>
        </p:txBody>
      </p:sp>
      <p:sp>
        <p:nvSpPr>
          <p:cNvPr id="4" name="Zástupný symbol pro zápatí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cs-CZ" smtClean="0"/>
              <a:t>Tento projekt je spolufinancován Evropským sociálním fondem a státním rozpočtem České republiky.</a:t>
            </a:r>
            <a:endParaRPr lang="cs-CZ" dirty="0"/>
          </a:p>
        </p:txBody>
      </p:sp>
      <p:sp>
        <p:nvSpPr>
          <p:cNvPr id="5" name="Zástupný symbol pro číslo snímku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lang="cs-CZ" smtClean="0"/>
              <a:pPr/>
              <a:t>‹#›</a:t>
            </a:fld>
            <a:endParaRPr lang="cs-CZ" dirty="0"/>
          </a:p>
        </p:txBody>
      </p:sp>
    </p:spTree>
    <p:extLst>
      <p:ext uri="{BB962C8B-B14F-4D97-AF65-F5344CB8AC3E}">
        <p14:creationId xmlns:p14="http://schemas.microsoft.com/office/powerpoint/2010/main" xmlns="" val="257782754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cs-CZ" smtClean="0"/>
              <a:pPr/>
              <a:t>27.5.2015</a:t>
            </a:fld>
            <a:endParaRPr lang="cs-CZ" dirty="0"/>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6" name="Zástupný symbol pro zápatí 6"/>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cs-CZ" smtClean="0"/>
              <a:t>Tento projekt je spolufinancován Evropským sociálním fondem a státním rozpočtem České republiky.</a:t>
            </a:r>
            <a:endParaRPr lang="cs-CZ" dirty="0"/>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lang="cs-CZ" smtClean="0"/>
              <a:pPr/>
              <a:t>‹#›</a:t>
            </a:fld>
            <a:endParaRPr lang="cs-CZ" dirty="0"/>
          </a:p>
        </p:txBody>
      </p:sp>
    </p:spTree>
    <p:extLst>
      <p:ext uri="{BB962C8B-B14F-4D97-AF65-F5344CB8AC3E}">
        <p14:creationId xmlns:p14="http://schemas.microsoft.com/office/powerpoint/2010/main" xmlns="" val="71113671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7FB667E1-E601-4AAF-B95C-B25720D70A60}" type="slidenum">
              <a:rPr lang="cs-CZ" smtClean="0"/>
              <a:pPr/>
              <a:t>1</a:t>
            </a:fld>
            <a:endParaRPr lang="cs-CZ" dirty="0"/>
          </a:p>
        </p:txBody>
      </p:sp>
    </p:spTree>
    <p:extLst>
      <p:ext uri="{BB962C8B-B14F-4D97-AF65-F5344CB8AC3E}">
        <p14:creationId xmlns:p14="http://schemas.microsoft.com/office/powerpoint/2010/main" xmlns="" val="9604109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Úvodní snímek">
    <p:bg>
      <p:bgPr>
        <a:gradFill>
          <a:gsLst>
            <a:gs pos="100000">
              <a:schemeClr val="accent1">
                <a:lumMod val="20000"/>
                <a:lumOff val="80000"/>
                <a:alpha val="86000"/>
              </a:schemeClr>
            </a:gs>
            <a:gs pos="42000">
              <a:schemeClr val="bg1">
                <a:alpha val="40000"/>
              </a:schemeClr>
            </a:gs>
            <a:gs pos="0">
              <a:schemeClr val="accent1">
                <a:lumMod val="20000"/>
                <a:lumOff val="80000"/>
                <a:alpha val="85000"/>
              </a:schemeClr>
            </a:gs>
            <a:gs pos="75000">
              <a:schemeClr val="bg1">
                <a:alpha val="40000"/>
              </a:schemeClr>
            </a:gs>
          </a:gsLst>
          <a:lin ang="5400000" scaled="0"/>
        </a:gradFill>
        <a:effectLst/>
      </p:bgPr>
    </p:bg>
    <p:spTree>
      <p:nvGrpSpPr>
        <p:cNvPr id="1" name=""/>
        <p:cNvGrpSpPr/>
        <p:nvPr/>
      </p:nvGrpSpPr>
      <p:grpSpPr>
        <a:xfrm>
          <a:off x="0" y="0"/>
          <a:ext cx="0" cy="0"/>
          <a:chOff x="0" y="0"/>
          <a:chExt cx="0" cy="0"/>
        </a:xfrm>
      </p:grpSpPr>
      <p:grpSp>
        <p:nvGrpSpPr>
          <p:cNvPr id="6" name="Skupina 4"/>
          <p:cNvGrpSpPr/>
          <p:nvPr/>
        </p:nvGrpSpPr>
        <p:grpSpPr>
          <a:xfrm>
            <a:off x="0" y="0"/>
            <a:ext cx="12188825" cy="713232"/>
            <a:chOff x="0" y="0"/>
            <a:chExt cx="12188825" cy="713232"/>
          </a:xfrm>
        </p:grpSpPr>
        <p:sp>
          <p:nvSpPr>
            <p:cNvPr id="7" name="Obdélník 6"/>
            <p:cNvSpPr/>
            <p:nvPr/>
          </p:nvSpPr>
          <p:spPr>
            <a:xfrm flipV="1">
              <a:off x="0" y="73152"/>
              <a:ext cx="12188825" cy="64008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1" name="Skupina 10"/>
          <p:cNvGrpSpPr/>
          <p:nvPr/>
        </p:nvGrpSpPr>
        <p:grpSpPr>
          <a:xfrm>
            <a:off x="0" y="0"/>
            <a:ext cx="713232" cy="6858000"/>
            <a:chOff x="0" y="0"/>
            <a:chExt cx="713232" cy="6858000"/>
          </a:xfrm>
        </p:grpSpPr>
        <p:sp>
          <p:nvSpPr>
            <p:cNvPr id="12" name="Obdélník 11"/>
            <p:cNvSpPr/>
            <p:nvPr/>
          </p:nvSpPr>
          <p:spPr>
            <a:xfrm flipH="1">
              <a:off x="73152" y="0"/>
              <a:ext cx="640080" cy="685800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3" name="Obdélník 12"/>
            <p:cNvSpPr/>
            <p:nvPr/>
          </p:nvSpPr>
          <p:spPr>
            <a:xfrm flipH="1">
              <a:off x="0" y="0"/>
              <a:ext cx="202718" cy="6858000"/>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4" name="Skupina 13"/>
          <p:cNvGrpSpPr/>
          <p:nvPr/>
        </p:nvGrpSpPr>
        <p:grpSpPr>
          <a:xfrm>
            <a:off x="11476762" y="0"/>
            <a:ext cx="746886" cy="6858000"/>
            <a:chOff x="11476762" y="0"/>
            <a:chExt cx="746886" cy="6858000"/>
          </a:xfrm>
        </p:grpSpPr>
        <p:sp>
          <p:nvSpPr>
            <p:cNvPr id="15" name="Obdélník 14"/>
            <p:cNvSpPr/>
            <p:nvPr/>
          </p:nvSpPr>
          <p:spPr>
            <a:xfrm flipH="1">
              <a:off x="11476762" y="0"/>
              <a:ext cx="640080" cy="685800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6" name="Obdélník 15"/>
            <p:cNvSpPr/>
            <p:nvPr/>
          </p:nvSpPr>
          <p:spPr>
            <a:xfrm flipH="1">
              <a:off x="12020930" y="0"/>
              <a:ext cx="202718" cy="6858000"/>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7" name="Skupina 16"/>
          <p:cNvGrpSpPr/>
          <p:nvPr/>
        </p:nvGrpSpPr>
        <p:grpSpPr>
          <a:xfrm flipV="1">
            <a:off x="0" y="6144768"/>
            <a:ext cx="12188825" cy="713232"/>
            <a:chOff x="0" y="0"/>
            <a:chExt cx="12188825" cy="713232"/>
          </a:xfrm>
        </p:grpSpPr>
        <p:sp>
          <p:nvSpPr>
            <p:cNvPr id="18" name="Obdélník 17"/>
            <p:cNvSpPr/>
            <p:nvPr/>
          </p:nvSpPr>
          <p:spPr>
            <a:xfrm flipV="1">
              <a:off x="0" y="73152"/>
              <a:ext cx="12188825" cy="64008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9" name="Obdélník 18"/>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sp>
        <p:nvSpPr>
          <p:cNvPr id="2" name="Nadpis 1"/>
          <p:cNvSpPr>
            <a:spLocks noGrp="1"/>
          </p:cNvSpPr>
          <p:nvPr>
            <p:ph type="ctrTitle"/>
          </p:nvPr>
        </p:nvSpPr>
        <p:spPr>
          <a:xfrm>
            <a:off x="1295400" y="805068"/>
            <a:ext cx="9601200" cy="1904337"/>
          </a:xfrm>
        </p:spPr>
        <p:txBody>
          <a:bodyPr anchor="b">
            <a:noAutofit/>
          </a:bodyPr>
          <a:lstStyle>
            <a:lvl1pPr algn="ctr">
              <a:defRPr sz="6000"/>
            </a:lvl1pPr>
          </a:lstStyle>
          <a:p>
            <a:r>
              <a:rPr lang="cs-CZ" smtClean="0"/>
              <a:t>Kliknutím lze upravit styl.</a:t>
            </a:r>
            <a:endParaRPr lang="cs-CZ" dirty="0"/>
          </a:p>
        </p:txBody>
      </p:sp>
      <p:sp>
        <p:nvSpPr>
          <p:cNvPr id="3" name="Podnadpis 2"/>
          <p:cNvSpPr>
            <a:spLocks noGrp="1"/>
          </p:cNvSpPr>
          <p:nvPr>
            <p:ph type="subTitle" idx="1"/>
          </p:nvPr>
        </p:nvSpPr>
        <p:spPr>
          <a:xfrm>
            <a:off x="1295400" y="2755129"/>
            <a:ext cx="9601200" cy="914400"/>
          </a:xfrm>
        </p:spPr>
        <p:txBody>
          <a:bodyPr>
            <a:normAutofit/>
          </a:bodyPr>
          <a:lstStyle>
            <a:lvl1pPr marL="0" indent="0" algn="ctr">
              <a:spcBef>
                <a:spcPts val="0"/>
              </a:spcBef>
              <a:buNone/>
              <a:defRPr sz="2400" cap="all" baseline="0"/>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cs-CZ" smtClean="0"/>
              <a:t>Kliknutím lze upravit styl předlohy.</a:t>
            </a:r>
            <a:endParaRPr lang="cs-CZ" dirty="0"/>
          </a:p>
        </p:txBody>
      </p:sp>
      <p:pic>
        <p:nvPicPr>
          <p:cNvPr id="8" name="Obrázek 7"/>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3034997" y="4793914"/>
            <a:ext cx="6120000" cy="1337336"/>
          </a:xfrm>
          <a:prstGeom prst="rect">
            <a:avLst/>
          </a:prstGeom>
        </p:spPr>
      </p:pic>
      <p:pic>
        <p:nvPicPr>
          <p:cNvPr id="21" name="Obrázek 20"/>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4780721" y="3633352"/>
            <a:ext cx="2627382" cy="1253613"/>
          </a:xfrm>
          <a:prstGeom prst="rect">
            <a:avLst/>
          </a:prstGeom>
        </p:spPr>
      </p:pic>
      <p:sp>
        <p:nvSpPr>
          <p:cNvPr id="22" name="Zástupný symbol pro zápatí 5"/>
          <p:cNvSpPr>
            <a:spLocks noGrp="1"/>
          </p:cNvSpPr>
          <p:nvPr>
            <p:ph type="ftr" sz="quarter" idx="11"/>
          </p:nvPr>
        </p:nvSpPr>
        <p:spPr>
          <a:xfrm>
            <a:off x="2802772" y="6291470"/>
            <a:ext cx="7159752" cy="237744"/>
          </a:xfrm>
        </p:spPr>
        <p:txBody>
          <a:bodyPr/>
          <a:lstStyle/>
          <a:p>
            <a:r>
              <a:rPr lang="cs-CZ" smtClean="0"/>
              <a:t>Projekt CZ.1.07/1.3.00/48.0075 je spolufinancován Evropským sociálním fondem a státním rozpočtem České republiky.</a:t>
            </a:r>
            <a:endParaRPr lang="cs-CZ" dirty="0"/>
          </a:p>
        </p:txBody>
      </p:sp>
    </p:spTree>
    <p:extLst>
      <p:ext uri="{BB962C8B-B14F-4D97-AF65-F5344CB8AC3E}">
        <p14:creationId xmlns:p14="http://schemas.microsoft.com/office/powerpoint/2010/main" xmlns="" val="338288208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dirty="0"/>
          </a:p>
        </p:txBody>
      </p:sp>
      <p:sp>
        <p:nvSpPr>
          <p:cNvPr id="3" name="Zástupný symbol pro obsah 2"/>
          <p:cNvSpPr>
            <a:spLocks noGrp="1"/>
          </p:cNvSpPr>
          <p:nvPr>
            <p:ph idx="1"/>
          </p:nvPr>
        </p:nvSpPr>
        <p:spPr>
          <a:xfrm>
            <a:off x="1341120" y="1673352"/>
            <a:ext cx="9509760" cy="352481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4" name="Zástupný symbol pro datum 3"/>
          <p:cNvSpPr>
            <a:spLocks noGrp="1"/>
          </p:cNvSpPr>
          <p:nvPr>
            <p:ph type="dt" sz="half" idx="10"/>
          </p:nvPr>
        </p:nvSpPr>
        <p:spPr/>
        <p:txBody>
          <a:bodyPr/>
          <a:lstStyle/>
          <a:p>
            <a:endParaRPr lang="cs-CZ" dirty="0"/>
          </a:p>
        </p:txBody>
      </p:sp>
      <p:sp>
        <p:nvSpPr>
          <p:cNvPr id="5" name="Zástupný symbol pro zápatí 5"/>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6" name="Zástupný symbol pro číslo snímku 5"/>
          <p:cNvSpPr>
            <a:spLocks noGrp="1"/>
          </p:cNvSpPr>
          <p:nvPr>
            <p:ph type="sldNum" sz="quarter" idx="12"/>
          </p:nvPr>
        </p:nvSpPr>
        <p:spPr/>
        <p:txBody>
          <a:bodyPr/>
          <a:lstStyle/>
          <a:p>
            <a:fld id="{CA8D9AD5-F248-4919-864A-CFD76CC027D6}" type="slidenum">
              <a:rPr lang="cs-CZ" smtClean="0"/>
              <a:pPr/>
              <a:t>‹#›</a:t>
            </a:fld>
            <a:endParaRPr lang="cs-CZ" dirty="0"/>
          </a:p>
        </p:txBody>
      </p:sp>
    </p:spTree>
    <p:extLst>
      <p:ext uri="{BB962C8B-B14F-4D97-AF65-F5344CB8AC3E}">
        <p14:creationId xmlns:p14="http://schemas.microsoft.com/office/powerpoint/2010/main" xmlns="" val="415934224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grpSp>
        <p:nvGrpSpPr>
          <p:cNvPr id="8" name="Skupina 6"/>
          <p:cNvGrpSpPr/>
          <p:nvPr/>
        </p:nvGrpSpPr>
        <p:grpSpPr>
          <a:xfrm flipV="1">
            <a:off x="0" y="6309360"/>
            <a:ext cx="12188825" cy="548640"/>
            <a:chOff x="0" y="0"/>
            <a:chExt cx="12188825" cy="713232"/>
          </a:xfrm>
        </p:grpSpPr>
        <p:sp>
          <p:nvSpPr>
            <p:cNvPr id="9" name="Obdélník 8"/>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1" name="Skupina 10"/>
          <p:cNvGrpSpPr/>
          <p:nvPr/>
        </p:nvGrpSpPr>
        <p:grpSpPr>
          <a:xfrm>
            <a:off x="16736" y="0"/>
            <a:ext cx="12188825" cy="548640"/>
            <a:chOff x="0" y="0"/>
            <a:chExt cx="12188825" cy="713232"/>
          </a:xfrm>
        </p:grpSpPr>
        <p:sp>
          <p:nvSpPr>
            <p:cNvPr id="12" name="Obdélník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3" name="Obdélník 12"/>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sp>
        <p:nvSpPr>
          <p:cNvPr id="4" name="Zástupný symbol pro datum 3"/>
          <p:cNvSpPr>
            <a:spLocks noGrp="1"/>
          </p:cNvSpPr>
          <p:nvPr>
            <p:ph type="dt" sz="half" idx="10"/>
          </p:nvPr>
        </p:nvSpPr>
        <p:spPr/>
        <p:txBody>
          <a:bodyPr/>
          <a:lstStyle/>
          <a:p>
            <a:endParaRPr lang="cs-CZ" dirty="0"/>
          </a:p>
        </p:txBody>
      </p:sp>
      <p:sp>
        <p:nvSpPr>
          <p:cNvPr id="5" name="Zástupný symbol pro zápatí 5"/>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6" name="Zástupný symbol pro číslo snímku 5"/>
          <p:cNvSpPr>
            <a:spLocks noGrp="1"/>
          </p:cNvSpPr>
          <p:nvPr>
            <p:ph type="sldNum" sz="quarter" idx="12"/>
          </p:nvPr>
        </p:nvSpPr>
        <p:spPr/>
        <p:txBody>
          <a:bodyPr/>
          <a:lstStyle/>
          <a:p>
            <a:fld id="{CA8D9AD5-F248-4919-864A-CFD76CC027D6}" type="slidenum">
              <a:rPr lang="cs-CZ" smtClean="0"/>
              <a:pPr/>
              <a:t>‹#›</a:t>
            </a:fld>
            <a:endParaRPr lang="cs-CZ" dirty="0"/>
          </a:p>
        </p:txBody>
      </p:sp>
      <p:sp>
        <p:nvSpPr>
          <p:cNvPr id="2" name="Nadpis 1"/>
          <p:cNvSpPr>
            <a:spLocks noGrp="1"/>
          </p:cNvSpPr>
          <p:nvPr>
            <p:ph type="title"/>
          </p:nvPr>
        </p:nvSpPr>
        <p:spPr>
          <a:xfrm>
            <a:off x="1295400" y="1188720"/>
            <a:ext cx="9601200" cy="1375576"/>
          </a:xfrm>
        </p:spPr>
        <p:txBody>
          <a:bodyPr anchor="b">
            <a:normAutofit/>
          </a:bodyPr>
          <a:lstStyle>
            <a:lvl1pPr algn="ctr">
              <a:defRPr sz="5400" b="0">
                <a:solidFill>
                  <a:schemeClr val="tx1">
                    <a:lumMod val="75000"/>
                  </a:schemeClr>
                </a:solidFill>
              </a:defRPr>
            </a:lvl1pPr>
          </a:lstStyle>
          <a:p>
            <a:r>
              <a:rPr lang="cs-CZ" smtClean="0"/>
              <a:t>Kliknutím lze upravit styl.</a:t>
            </a:r>
            <a:endParaRPr lang="cs-CZ" dirty="0"/>
          </a:p>
        </p:txBody>
      </p:sp>
      <p:sp>
        <p:nvSpPr>
          <p:cNvPr id="3" name="Zástupný symbol pro text 2"/>
          <p:cNvSpPr>
            <a:spLocks noGrp="1"/>
          </p:cNvSpPr>
          <p:nvPr>
            <p:ph type="body" idx="1"/>
          </p:nvPr>
        </p:nvSpPr>
        <p:spPr>
          <a:xfrm>
            <a:off x="1295400" y="2618762"/>
            <a:ext cx="9601200" cy="914400"/>
          </a:xfrm>
        </p:spPr>
        <p:txBody>
          <a:bodyPr anchor="t"/>
          <a:lstStyle>
            <a:lvl1pPr marL="0" indent="0" algn="ctr">
              <a:spcBef>
                <a:spcPts val="0"/>
              </a:spcBef>
              <a:buNone/>
              <a:defRPr sz="2000" cap="all"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pic>
        <p:nvPicPr>
          <p:cNvPr id="14" name="Obrázek 13"/>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3034997" y="4793914"/>
            <a:ext cx="6120000" cy="1337336"/>
          </a:xfrm>
          <a:prstGeom prst="rect">
            <a:avLst/>
          </a:prstGeom>
        </p:spPr>
      </p:pic>
      <p:pic>
        <p:nvPicPr>
          <p:cNvPr id="15" name="Obrázek 14"/>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4797457" y="3587628"/>
            <a:ext cx="2627382" cy="1253613"/>
          </a:xfrm>
          <a:prstGeom prst="rect">
            <a:avLst/>
          </a:prstGeom>
        </p:spPr>
      </p:pic>
    </p:spTree>
    <p:extLst>
      <p:ext uri="{BB962C8B-B14F-4D97-AF65-F5344CB8AC3E}">
        <p14:creationId xmlns:p14="http://schemas.microsoft.com/office/powerpoint/2010/main" xmlns="" val="271584378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dirty="0"/>
          </a:p>
        </p:txBody>
      </p:sp>
      <p:sp>
        <p:nvSpPr>
          <p:cNvPr id="3" name="Zástupný symbol pro obsah 2"/>
          <p:cNvSpPr>
            <a:spLocks noGrp="1"/>
          </p:cNvSpPr>
          <p:nvPr>
            <p:ph sz="half" idx="1"/>
          </p:nvPr>
        </p:nvSpPr>
        <p:spPr>
          <a:xfrm>
            <a:off x="1341120" y="1673352"/>
            <a:ext cx="4572000" cy="351487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4" name="Zástupný symbol pro obsah 3"/>
          <p:cNvSpPr>
            <a:spLocks noGrp="1"/>
          </p:cNvSpPr>
          <p:nvPr>
            <p:ph sz="half" idx="2"/>
          </p:nvPr>
        </p:nvSpPr>
        <p:spPr>
          <a:xfrm>
            <a:off x="6278880" y="1673352"/>
            <a:ext cx="4572000" cy="351487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5" name="Zástupný symbol pro datum 4"/>
          <p:cNvSpPr>
            <a:spLocks noGrp="1"/>
          </p:cNvSpPr>
          <p:nvPr>
            <p:ph type="dt" sz="half" idx="10"/>
          </p:nvPr>
        </p:nvSpPr>
        <p:spPr/>
        <p:txBody>
          <a:bodyPr/>
          <a:lstStyle/>
          <a:p>
            <a:endParaRPr lang="cs-CZ" dirty="0"/>
          </a:p>
        </p:txBody>
      </p:sp>
      <p:sp>
        <p:nvSpPr>
          <p:cNvPr id="6" name="Zástupný symbol pro zápatí 6"/>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7" name="Zástupný symbol pro číslo snímku 6"/>
          <p:cNvSpPr>
            <a:spLocks noGrp="1"/>
          </p:cNvSpPr>
          <p:nvPr>
            <p:ph type="sldNum" sz="quarter" idx="12"/>
          </p:nvPr>
        </p:nvSpPr>
        <p:spPr/>
        <p:txBody>
          <a:bodyPr/>
          <a:lstStyle/>
          <a:p>
            <a:fld id="{0D06EF73-9DB8-4763-865F-2F88181A4732}" type="slidenum">
              <a:rPr lang="cs-CZ" smtClean="0"/>
              <a:pPr/>
              <a:t>‹#›</a:t>
            </a:fld>
            <a:endParaRPr lang="cs-CZ" dirty="0"/>
          </a:p>
        </p:txBody>
      </p:sp>
    </p:spTree>
    <p:extLst>
      <p:ext uri="{BB962C8B-B14F-4D97-AF65-F5344CB8AC3E}">
        <p14:creationId xmlns:p14="http://schemas.microsoft.com/office/powerpoint/2010/main" xmlns="" val="292305615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dirty="0"/>
          </a:p>
        </p:txBody>
      </p:sp>
      <p:sp>
        <p:nvSpPr>
          <p:cNvPr id="3" name="Zástupný symbol pro text 2"/>
          <p:cNvSpPr>
            <a:spLocks noGrp="1"/>
          </p:cNvSpPr>
          <p:nvPr>
            <p:ph type="body" idx="1"/>
          </p:nvPr>
        </p:nvSpPr>
        <p:spPr>
          <a:xfrm>
            <a:off x="1341120" y="1600200"/>
            <a:ext cx="4572000" cy="758952"/>
          </a:xfrm>
        </p:spPr>
        <p:txBody>
          <a:bodyPr anchor="ctr">
            <a:normAutofit/>
          </a:bodyPr>
          <a:lstStyle>
            <a:lvl1pPr marL="0" indent="0">
              <a:spcBef>
                <a:spcPts val="0"/>
              </a:spcBef>
              <a:buNone/>
              <a:defRPr sz="20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1341120" y="2441448"/>
            <a:ext cx="4572000" cy="27368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5" name="Zástupný symbol pro text 4"/>
          <p:cNvSpPr>
            <a:spLocks noGrp="1"/>
          </p:cNvSpPr>
          <p:nvPr>
            <p:ph type="body" sz="quarter" idx="3"/>
          </p:nvPr>
        </p:nvSpPr>
        <p:spPr>
          <a:xfrm>
            <a:off x="6278880" y="1600200"/>
            <a:ext cx="4572000" cy="758952"/>
          </a:xfrm>
        </p:spPr>
        <p:txBody>
          <a:bodyPr anchor="ctr">
            <a:normAutofit/>
          </a:bodyPr>
          <a:lstStyle>
            <a:lvl1pPr marL="0" indent="0">
              <a:spcBef>
                <a:spcPts val="0"/>
              </a:spcBef>
              <a:buNone/>
              <a:defRPr sz="20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6278880" y="2441448"/>
            <a:ext cx="4572000" cy="27368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7" name="Zástupný symbol pro datum 6"/>
          <p:cNvSpPr>
            <a:spLocks noGrp="1"/>
          </p:cNvSpPr>
          <p:nvPr>
            <p:ph type="dt" sz="half" idx="10"/>
          </p:nvPr>
        </p:nvSpPr>
        <p:spPr/>
        <p:txBody>
          <a:bodyPr/>
          <a:lstStyle/>
          <a:p>
            <a:endParaRPr lang="cs-CZ" dirty="0"/>
          </a:p>
        </p:txBody>
      </p:sp>
      <p:sp>
        <p:nvSpPr>
          <p:cNvPr id="8" name="Zástupný symbol pro zápatí 8"/>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9" name="Zástupný symbol pro číslo snímku 8"/>
          <p:cNvSpPr>
            <a:spLocks noGrp="1"/>
          </p:cNvSpPr>
          <p:nvPr>
            <p:ph type="sldNum" sz="quarter" idx="12"/>
          </p:nvPr>
        </p:nvSpPr>
        <p:spPr/>
        <p:txBody>
          <a:bodyPr/>
          <a:lstStyle/>
          <a:p>
            <a:fld id="{CA8D9AD5-F248-4919-864A-CFD76CC027D6}" type="slidenum">
              <a:rPr lang="cs-CZ" smtClean="0"/>
              <a:pPr/>
              <a:t>‹#›</a:t>
            </a:fld>
            <a:endParaRPr lang="cs-CZ" dirty="0"/>
          </a:p>
        </p:txBody>
      </p:sp>
    </p:spTree>
    <p:extLst>
      <p:ext uri="{BB962C8B-B14F-4D97-AF65-F5344CB8AC3E}">
        <p14:creationId xmlns:p14="http://schemas.microsoft.com/office/powerpoint/2010/main" xmlns="" val="405708082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dirty="0"/>
          </a:p>
        </p:txBody>
      </p:sp>
      <p:sp>
        <p:nvSpPr>
          <p:cNvPr id="3" name="Zástupný symbol pro datum 2"/>
          <p:cNvSpPr>
            <a:spLocks noGrp="1"/>
          </p:cNvSpPr>
          <p:nvPr>
            <p:ph type="dt" sz="half" idx="10"/>
          </p:nvPr>
        </p:nvSpPr>
        <p:spPr/>
        <p:txBody>
          <a:bodyPr/>
          <a:lstStyle/>
          <a:p>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a:t>
            </a:fld>
            <a:endParaRPr lang="cs-CZ" dirty="0"/>
          </a:p>
        </p:txBody>
      </p:sp>
    </p:spTree>
    <p:extLst>
      <p:ext uri="{BB962C8B-B14F-4D97-AF65-F5344CB8AC3E}">
        <p14:creationId xmlns:p14="http://schemas.microsoft.com/office/powerpoint/2010/main" xmlns="" val="84201103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endParaRPr lang="cs-CZ" dirty="0"/>
          </a:p>
        </p:txBody>
      </p:sp>
      <p:sp>
        <p:nvSpPr>
          <p:cNvPr id="3" name="Zástupný symbol pro zápatí 2"/>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4" name="Zástupný symbol pro číslo snímku 3"/>
          <p:cNvSpPr>
            <a:spLocks noGrp="1"/>
          </p:cNvSpPr>
          <p:nvPr>
            <p:ph type="sldNum" sz="quarter" idx="12"/>
          </p:nvPr>
        </p:nvSpPr>
        <p:spPr/>
        <p:txBody>
          <a:bodyPr/>
          <a:lstStyle/>
          <a:p>
            <a:fld id="{CA8D9AD5-F248-4919-864A-CFD76CC027D6}" type="slidenum">
              <a:rPr lang="cs-CZ" smtClean="0"/>
              <a:pPr/>
              <a:t>‹#›</a:t>
            </a:fld>
            <a:endParaRPr lang="cs-CZ" dirty="0"/>
          </a:p>
        </p:txBody>
      </p:sp>
      <p:pic>
        <p:nvPicPr>
          <p:cNvPr id="5" name="Obrázek 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3460872" y="5196694"/>
            <a:ext cx="5040000" cy="1101335"/>
          </a:xfrm>
          <a:prstGeom prst="rect">
            <a:avLst/>
          </a:prstGeom>
        </p:spPr>
      </p:pic>
      <p:pic>
        <p:nvPicPr>
          <p:cNvPr id="6" name="Obrázek 5"/>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9561444" y="0"/>
            <a:ext cx="2627382" cy="1253613"/>
          </a:xfrm>
          <a:prstGeom prst="rect">
            <a:avLst/>
          </a:prstGeom>
        </p:spPr>
      </p:pic>
    </p:spTree>
    <p:extLst>
      <p:ext uri="{BB962C8B-B14F-4D97-AF65-F5344CB8AC3E}">
        <p14:creationId xmlns:p14="http://schemas.microsoft.com/office/powerpoint/2010/main" xmlns="" val="255900396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grpSp>
        <p:nvGrpSpPr>
          <p:cNvPr id="8" name="Skupina 6"/>
          <p:cNvGrpSpPr/>
          <p:nvPr/>
        </p:nvGrpSpPr>
        <p:grpSpPr>
          <a:xfrm>
            <a:off x="0" y="0"/>
            <a:ext cx="12188825" cy="548640"/>
            <a:chOff x="0" y="0"/>
            <a:chExt cx="12188825" cy="713232"/>
          </a:xfrm>
        </p:grpSpPr>
        <p:sp>
          <p:nvSpPr>
            <p:cNvPr id="9" name="Obdélník 8"/>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sp>
        <p:nvSpPr>
          <p:cNvPr id="2" name="Nadpis 1"/>
          <p:cNvSpPr>
            <a:spLocks noGrp="1"/>
          </p:cNvSpPr>
          <p:nvPr>
            <p:ph type="title"/>
          </p:nvPr>
        </p:nvSpPr>
        <p:spPr>
          <a:xfrm>
            <a:off x="8138160" y="1828800"/>
            <a:ext cx="3657600" cy="2286000"/>
          </a:xfrm>
        </p:spPr>
        <p:txBody>
          <a:bodyPr anchor="b">
            <a:normAutofit/>
          </a:bodyPr>
          <a:lstStyle>
            <a:lvl1pPr>
              <a:defRPr sz="3400" b="0"/>
            </a:lvl1pPr>
          </a:lstStyle>
          <a:p>
            <a:r>
              <a:rPr lang="cs-CZ" smtClean="0"/>
              <a:t>Kliknutím lze upravit styl.</a:t>
            </a:r>
            <a:endParaRPr lang="cs-CZ" dirty="0"/>
          </a:p>
        </p:txBody>
      </p:sp>
      <p:sp>
        <p:nvSpPr>
          <p:cNvPr id="3" name="Zástupný symbol pro obsah 2"/>
          <p:cNvSpPr>
            <a:spLocks noGrp="1"/>
          </p:cNvSpPr>
          <p:nvPr>
            <p:ph idx="1"/>
          </p:nvPr>
        </p:nvSpPr>
        <p:spPr>
          <a:xfrm>
            <a:off x="548640" y="1005840"/>
            <a:ext cx="7223760" cy="4162508"/>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4" name="Zástupný symbol pro text 3"/>
          <p:cNvSpPr>
            <a:spLocks noGrp="1"/>
          </p:cNvSpPr>
          <p:nvPr>
            <p:ph type="body" sz="half" idx="2"/>
          </p:nvPr>
        </p:nvSpPr>
        <p:spPr>
          <a:xfrm>
            <a:off x="8138160" y="4206240"/>
            <a:ext cx="3657600" cy="962108"/>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endParaRPr lang="cs-CZ" dirty="0"/>
          </a:p>
        </p:txBody>
      </p:sp>
      <p:sp>
        <p:nvSpPr>
          <p:cNvPr id="6" name="Zástupný symbol pro zápatí 6"/>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7" name="Zástupný symbol pro číslo snímku 6"/>
          <p:cNvSpPr>
            <a:spLocks noGrp="1"/>
          </p:cNvSpPr>
          <p:nvPr>
            <p:ph type="sldNum" sz="quarter" idx="12"/>
          </p:nvPr>
        </p:nvSpPr>
        <p:spPr/>
        <p:txBody>
          <a:bodyPr/>
          <a:lstStyle/>
          <a:p>
            <a:fld id="{CA8D9AD5-F248-4919-864A-CFD76CC027D6}" type="slidenum">
              <a:rPr lang="cs-CZ" smtClean="0"/>
              <a:pPr/>
              <a:t>‹#›</a:t>
            </a:fld>
            <a:endParaRPr lang="cs-CZ" dirty="0"/>
          </a:p>
        </p:txBody>
      </p:sp>
    </p:spTree>
    <p:extLst>
      <p:ext uri="{BB962C8B-B14F-4D97-AF65-F5344CB8AC3E}">
        <p14:creationId xmlns:p14="http://schemas.microsoft.com/office/powerpoint/2010/main" xmlns="" val="143594665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138160" y="1828800"/>
            <a:ext cx="3657600" cy="2286000"/>
          </a:xfrm>
        </p:spPr>
        <p:txBody>
          <a:bodyPr anchor="b">
            <a:normAutofit/>
          </a:bodyPr>
          <a:lstStyle>
            <a:lvl1pPr>
              <a:defRPr sz="3400" b="0"/>
            </a:lvl1pPr>
          </a:lstStyle>
          <a:p>
            <a:r>
              <a:rPr lang="cs-CZ" smtClean="0"/>
              <a:t>Kliknutím lze upravit styl.</a:t>
            </a:r>
            <a:endParaRPr lang="cs-CZ" dirty="0"/>
          </a:p>
        </p:txBody>
      </p:sp>
      <p:sp>
        <p:nvSpPr>
          <p:cNvPr id="3" name="Piál 1Zástupný symbol pro obrázek 2"/>
          <p:cNvSpPr>
            <a:spLocks noGrp="1"/>
          </p:cNvSpPr>
          <p:nvPr>
            <p:ph type="pic" idx="1"/>
          </p:nvPr>
        </p:nvSpPr>
        <p:spPr>
          <a:xfrm>
            <a:off x="548640" y="548640"/>
            <a:ext cx="6675120" cy="5760720"/>
          </a:xfrm>
          <a:noFill/>
        </p:spPr>
        <p:txBody>
          <a:bodyPr/>
          <a:lstStyle>
            <a:lvl1pPr marL="0" indent="0" algn="ctr">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cs-CZ" dirty="0"/>
          </a:p>
        </p:txBody>
      </p:sp>
      <p:sp>
        <p:nvSpPr>
          <p:cNvPr id="4" name="Zástupný symbol pro text 3"/>
          <p:cNvSpPr>
            <a:spLocks noGrp="1"/>
          </p:cNvSpPr>
          <p:nvPr>
            <p:ph type="body" sz="half" idx="2"/>
          </p:nvPr>
        </p:nvSpPr>
        <p:spPr>
          <a:xfrm>
            <a:off x="8138160" y="4206240"/>
            <a:ext cx="3657600" cy="1645920"/>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endParaRPr lang="cs-CZ" dirty="0"/>
          </a:p>
        </p:txBody>
      </p:sp>
      <p:sp>
        <p:nvSpPr>
          <p:cNvPr id="6" name="Zástupný symbol pro zápatí 6"/>
          <p:cNvSpPr>
            <a:spLocks noGrp="1"/>
          </p:cNvSpPr>
          <p:nvPr>
            <p:ph type="ftr" sz="quarter" idx="11"/>
          </p:nvPr>
        </p:nvSpPr>
        <p:spPr>
          <a:xfrm>
            <a:off x="582783" y="6387435"/>
            <a:ext cx="7159752" cy="237744"/>
          </a:xfrm>
        </p:spPr>
        <p:txBody>
          <a:bodyPr/>
          <a:lstStyle/>
          <a:p>
            <a:r>
              <a:rPr lang="cs-CZ" smtClean="0"/>
              <a:t>Projekt CZ.1.07/1.3.00/48.0075 je spolufinancován Evropským sociálním fondem a státním rozpočtem České republiky.</a:t>
            </a:r>
            <a:endParaRPr lang="cs-CZ" dirty="0"/>
          </a:p>
        </p:txBody>
      </p:sp>
      <p:sp>
        <p:nvSpPr>
          <p:cNvPr id="7" name="Zástupný symbol pro číslo snímku 6"/>
          <p:cNvSpPr>
            <a:spLocks noGrp="1"/>
          </p:cNvSpPr>
          <p:nvPr>
            <p:ph type="sldNum" sz="quarter" idx="12"/>
          </p:nvPr>
        </p:nvSpPr>
        <p:spPr/>
        <p:txBody>
          <a:bodyPr/>
          <a:lstStyle/>
          <a:p>
            <a:fld id="{CA8D9AD5-F248-4919-864A-CFD76CC027D6}" type="slidenum">
              <a:rPr lang="cs-CZ" smtClean="0"/>
              <a:pPr/>
              <a:t>‹#›</a:t>
            </a:fld>
            <a:endParaRPr lang="cs-CZ" dirty="0"/>
          </a:p>
        </p:txBody>
      </p:sp>
      <p:grpSp>
        <p:nvGrpSpPr>
          <p:cNvPr id="8" name="Skupina 6"/>
          <p:cNvGrpSpPr/>
          <p:nvPr/>
        </p:nvGrpSpPr>
        <p:grpSpPr>
          <a:xfrm>
            <a:off x="0" y="0"/>
            <a:ext cx="7772400" cy="548640"/>
            <a:chOff x="0" y="0"/>
            <a:chExt cx="12188825" cy="713232"/>
          </a:xfrm>
        </p:grpSpPr>
        <p:sp>
          <p:nvSpPr>
            <p:cNvPr id="9" name="Obdélník 8"/>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1" name="Skupina 10"/>
          <p:cNvGrpSpPr/>
          <p:nvPr/>
        </p:nvGrpSpPr>
        <p:grpSpPr>
          <a:xfrm flipV="1">
            <a:off x="0" y="6309360"/>
            <a:ext cx="7772400" cy="548640"/>
            <a:chOff x="0" y="0"/>
            <a:chExt cx="12188825" cy="713232"/>
          </a:xfrm>
        </p:grpSpPr>
        <p:sp>
          <p:nvSpPr>
            <p:cNvPr id="12" name="Obdélník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3" name="Obdélník 12"/>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4" name="Skupina 13"/>
          <p:cNvGrpSpPr/>
          <p:nvPr/>
        </p:nvGrpSpPr>
        <p:grpSpPr>
          <a:xfrm rot="5400000" flipV="1">
            <a:off x="-3154680" y="3154680"/>
            <a:ext cx="6858000" cy="548640"/>
            <a:chOff x="0" y="0"/>
            <a:chExt cx="12188825" cy="713232"/>
          </a:xfrm>
        </p:grpSpPr>
        <p:sp>
          <p:nvSpPr>
            <p:cNvPr id="15" name="Obdélník 14"/>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6" name="Obdélník 15"/>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7" name="Skupina 16"/>
          <p:cNvGrpSpPr/>
          <p:nvPr/>
        </p:nvGrpSpPr>
        <p:grpSpPr>
          <a:xfrm rot="16200000" flipH="1" flipV="1">
            <a:off x="4069079" y="3154681"/>
            <a:ext cx="6858000" cy="548640"/>
            <a:chOff x="0" y="0"/>
            <a:chExt cx="12188825" cy="713232"/>
          </a:xfrm>
        </p:grpSpPr>
        <p:sp>
          <p:nvSpPr>
            <p:cNvPr id="18" name="Obdélník 17"/>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9" name="Obdélník 18"/>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pic>
        <p:nvPicPr>
          <p:cNvPr id="20" name="Obrázek 19"/>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366199" y="5207144"/>
            <a:ext cx="5040000" cy="1101335"/>
          </a:xfrm>
          <a:prstGeom prst="rect">
            <a:avLst/>
          </a:prstGeom>
        </p:spPr>
      </p:pic>
      <p:pic>
        <p:nvPicPr>
          <p:cNvPr id="21" name="Obrázek 20"/>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9561444" y="0"/>
            <a:ext cx="2627382" cy="1253613"/>
          </a:xfrm>
          <a:prstGeom prst="rect">
            <a:avLst/>
          </a:prstGeom>
        </p:spPr>
      </p:pic>
    </p:spTree>
    <p:extLst>
      <p:ext uri="{BB962C8B-B14F-4D97-AF65-F5344CB8AC3E}">
        <p14:creationId xmlns:p14="http://schemas.microsoft.com/office/powerpoint/2010/main" xmlns="" val="137173462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gi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1">
                <a:lumMod val="20000"/>
                <a:lumOff val="80000"/>
                <a:alpha val="56000"/>
              </a:schemeClr>
            </a:gs>
            <a:gs pos="79000">
              <a:schemeClr val="bg1"/>
            </a:gs>
          </a:gsLst>
          <a:lin ang="5400000" scaled="0"/>
        </a:gradFill>
        <a:effectLst/>
      </p:bgPr>
    </p:bg>
    <p:spTree>
      <p:nvGrpSpPr>
        <p:cNvPr id="1" name=""/>
        <p:cNvGrpSpPr/>
        <p:nvPr/>
      </p:nvGrpSpPr>
      <p:grpSpPr>
        <a:xfrm>
          <a:off x="0" y="0"/>
          <a:ext cx="0" cy="0"/>
          <a:chOff x="0" y="0"/>
          <a:chExt cx="0" cy="0"/>
        </a:xfrm>
      </p:grpSpPr>
      <p:grpSp>
        <p:nvGrpSpPr>
          <p:cNvPr id="8" name="Skupina 6"/>
          <p:cNvGrpSpPr/>
          <p:nvPr/>
        </p:nvGrpSpPr>
        <p:grpSpPr bwMode="auto">
          <a:xfrm flipV="1">
            <a:off x="0" y="6309360"/>
            <a:ext cx="12188825" cy="548640"/>
            <a:chOff x="0" y="0"/>
            <a:chExt cx="12188825" cy="713232"/>
          </a:xfrm>
        </p:grpSpPr>
        <p:sp>
          <p:nvSpPr>
            <p:cNvPr id="9" name="Obdélník 8"/>
            <p:cNvSpPr/>
            <p:nvPr/>
          </p:nvSpPr>
          <p:spPr bwMode="auto">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bwMode="auto">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sp>
        <p:nvSpPr>
          <p:cNvPr id="2" name="Zástupný symbol pro nadpis 1"/>
          <p:cNvSpPr>
            <a:spLocks noGrp="1"/>
          </p:cNvSpPr>
          <p:nvPr>
            <p:ph type="title"/>
          </p:nvPr>
        </p:nvSpPr>
        <p:spPr>
          <a:xfrm>
            <a:off x="1341120" y="438912"/>
            <a:ext cx="9509760" cy="1088136"/>
          </a:xfrm>
          <a:prstGeom prst="rect">
            <a:avLst/>
          </a:prstGeom>
        </p:spPr>
        <p:txBody>
          <a:bodyPr vert="horz" lIns="91440" tIns="45720" rIns="91440" bIns="45720" rtlCol="0" anchor="b">
            <a:normAutofit/>
          </a:bodyPr>
          <a:lstStyle/>
          <a:p>
            <a:r>
              <a:rPr lang="cs-CZ" dirty="0" smtClean="0"/>
              <a:t>Kliknutím lze upravit styl.</a:t>
            </a:r>
            <a:endParaRPr lang="cs-CZ" dirty="0"/>
          </a:p>
        </p:txBody>
      </p:sp>
      <p:sp>
        <p:nvSpPr>
          <p:cNvPr id="3" name="Zástupný symbol pro text 2"/>
          <p:cNvSpPr>
            <a:spLocks noGrp="1"/>
          </p:cNvSpPr>
          <p:nvPr>
            <p:ph type="body" idx="1"/>
          </p:nvPr>
        </p:nvSpPr>
        <p:spPr>
          <a:xfrm>
            <a:off x="1341120" y="1673352"/>
            <a:ext cx="9509760" cy="4343400"/>
          </a:xfrm>
          <a:prstGeom prst="rect">
            <a:avLst/>
          </a:prstGeom>
        </p:spPr>
        <p:txBody>
          <a:bodyPr vert="horz" lIns="91440" tIns="45720" rIns="91440" bIns="45720" rtlCol="0">
            <a:normAutofit/>
          </a:bodyPr>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2"/>
          </p:nvPr>
        </p:nvSpPr>
        <p:spPr>
          <a:xfrm>
            <a:off x="8875776" y="6391656"/>
            <a:ext cx="960120" cy="237744"/>
          </a:xfrm>
          <a:prstGeom prst="rect">
            <a:avLst/>
          </a:prstGeom>
        </p:spPr>
        <p:txBody>
          <a:bodyPr vert="horz" lIns="91440" tIns="45720" rIns="91440" bIns="45720" rtlCol="0" anchor="ctr"/>
          <a:lstStyle>
            <a:lvl1pPr algn="r">
              <a:defRPr sz="800">
                <a:solidFill>
                  <a:schemeClr val="tx1"/>
                </a:solidFill>
              </a:defRPr>
            </a:lvl1pPr>
          </a:lstStyle>
          <a:p>
            <a:endParaRPr lang="cs-CZ" dirty="0"/>
          </a:p>
        </p:txBody>
      </p:sp>
      <p:sp>
        <p:nvSpPr>
          <p:cNvPr id="5" name="Zástupný symbol pro zápatí 5"/>
          <p:cNvSpPr>
            <a:spLocks noGrp="1"/>
          </p:cNvSpPr>
          <p:nvPr>
            <p:ph type="ftr" sz="quarter" idx="3"/>
          </p:nvPr>
        </p:nvSpPr>
        <p:spPr>
          <a:xfrm>
            <a:off x="1341120" y="6391656"/>
            <a:ext cx="7159752" cy="237744"/>
          </a:xfrm>
          <a:prstGeom prst="rect">
            <a:avLst/>
          </a:prstGeom>
        </p:spPr>
        <p:txBody>
          <a:bodyPr vert="horz" lIns="91440" tIns="45720" rIns="91440" bIns="45720" rtlCol="0" anchor="ctr"/>
          <a:lstStyle>
            <a:lvl1pPr algn="l">
              <a:defRPr sz="800" cap="all" baseline="0">
                <a:solidFill>
                  <a:schemeClr val="tx1"/>
                </a:solidFill>
              </a:defRPr>
            </a:lvl1pPr>
          </a:lstStyle>
          <a:p>
            <a:r>
              <a:rPr lang="cs-CZ" smtClean="0"/>
              <a:t>Projekt CZ.1.07/1.3.00/48.0075 je spolufinancován Evropským sociálním fondem a státním rozpočtem České republiky.</a:t>
            </a:r>
            <a:endParaRPr lang="cs-CZ" dirty="0"/>
          </a:p>
        </p:txBody>
      </p:sp>
      <p:sp>
        <p:nvSpPr>
          <p:cNvPr id="6" name="Zástupný symbol pro číslo snímku 5"/>
          <p:cNvSpPr>
            <a:spLocks noGrp="1"/>
          </p:cNvSpPr>
          <p:nvPr>
            <p:ph type="sldNum" sz="quarter" idx="4"/>
          </p:nvPr>
        </p:nvSpPr>
        <p:spPr>
          <a:xfrm>
            <a:off x="10210800" y="6391656"/>
            <a:ext cx="640080" cy="237744"/>
          </a:xfrm>
          <a:prstGeom prst="rect">
            <a:avLst/>
          </a:prstGeom>
        </p:spPr>
        <p:txBody>
          <a:bodyPr vert="horz" lIns="91440" tIns="45720" rIns="91440" bIns="45720" rtlCol="0" anchor="ctr"/>
          <a:lstStyle>
            <a:lvl1pPr algn="r">
              <a:defRPr sz="800">
                <a:solidFill>
                  <a:schemeClr val="tx1"/>
                </a:solidFill>
              </a:defRPr>
            </a:lvl1pPr>
          </a:lstStyle>
          <a:p>
            <a:fld id="{CA8D9AD5-F248-4919-864A-CFD76CC027D6}" type="slidenum">
              <a:rPr lang="cs-CZ" smtClean="0"/>
              <a:pPr/>
              <a:t>‹#›</a:t>
            </a:fld>
            <a:endParaRPr lang="cs-CZ" dirty="0"/>
          </a:p>
        </p:txBody>
      </p:sp>
      <p:pic>
        <p:nvPicPr>
          <p:cNvPr id="7" name="Obrázek 6"/>
          <p:cNvPicPr>
            <a:picLocks noChangeAspect="1"/>
          </p:cNvPicPr>
          <p:nvPr userDrawn="1"/>
        </p:nvPicPr>
        <p:blipFill>
          <a:blip r:embed="rId11" cstate="print">
            <a:extLst>
              <a:ext uri="{28A0092B-C50C-407E-A947-70E740481C1C}">
                <a14:useLocalDpi xmlns:a14="http://schemas.microsoft.com/office/drawing/2010/main" xmlns="" val="0"/>
              </a:ext>
            </a:extLst>
          </a:blip>
          <a:stretch>
            <a:fillRect/>
          </a:stretch>
        </p:blipFill>
        <p:spPr>
          <a:xfrm>
            <a:off x="3460872" y="5196694"/>
            <a:ext cx="5040000" cy="1101335"/>
          </a:xfrm>
          <a:prstGeom prst="rect">
            <a:avLst/>
          </a:prstGeom>
        </p:spPr>
      </p:pic>
      <p:pic>
        <p:nvPicPr>
          <p:cNvPr id="11" name="Obrázek 10"/>
          <p:cNvPicPr>
            <a:picLocks noChangeAspect="1"/>
          </p:cNvPicPr>
          <p:nvPr userDrawn="1"/>
        </p:nvPicPr>
        <p:blipFill>
          <a:blip r:embed="rId12" cstate="print">
            <a:extLst>
              <a:ext uri="{28A0092B-C50C-407E-A947-70E740481C1C}">
                <a14:useLocalDpi xmlns:a14="http://schemas.microsoft.com/office/drawing/2010/main" xmlns="" val="0"/>
              </a:ext>
            </a:extLst>
          </a:blip>
          <a:stretch>
            <a:fillRect/>
          </a:stretch>
        </p:blipFill>
        <p:spPr>
          <a:xfrm>
            <a:off x="9561444" y="0"/>
            <a:ext cx="2627382" cy="1253613"/>
          </a:xfrm>
          <a:prstGeom prst="rect">
            <a:avLst/>
          </a:prstGeom>
        </p:spPr>
      </p:pic>
    </p:spTree>
    <p:extLst>
      <p:ext uri="{BB962C8B-B14F-4D97-AF65-F5344CB8AC3E}">
        <p14:creationId xmlns:p14="http://schemas.microsoft.com/office/powerpoint/2010/main" xmlns=""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0" r:id="rId4"/>
    <p:sldLayoutId id="2147483653" r:id="rId5"/>
    <p:sldLayoutId id="2147483654" r:id="rId6"/>
    <p:sldLayoutId id="2147483655" r:id="rId7"/>
    <p:sldLayoutId id="2147483656" r:id="rId8"/>
    <p:sldLayoutId id="2147483657" r:id="rId9"/>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dt="0"/>
  <p:txStyles>
    <p:titleStyle>
      <a:lvl1pPr marL="0" indent="0" algn="l" defTabSz="914400" rtl="0" eaLnBrk="1" latinLnBrk="0" hangingPunct="1">
        <a:lnSpc>
          <a:spcPct val="90000"/>
        </a:lnSpc>
        <a:spcBef>
          <a:spcPct val="0"/>
        </a:spcBef>
        <a:buFont typeface="Arial" pitchFamily="34" charset="0"/>
        <a:buNone/>
        <a:defRPr sz="3400" kern="1200">
          <a:solidFill>
            <a:schemeClr val="tx1">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3" pos="3840" userDrawn="1">
          <p15:clr>
            <a:srgbClr val="F26B43"/>
          </p15:clr>
        </p15:guide>
        <p15:guide id="5"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comments" Target="../comments/comment5.xm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comments" Target="../comments/comment6.xml"/><Relationship Id="rId3" Type="http://schemas.openxmlformats.org/officeDocument/2006/relationships/image" Target="../media/image11.jpeg"/><Relationship Id="rId7" Type="http://schemas.openxmlformats.org/officeDocument/2006/relationships/image" Target="../media/image9.jpeg"/><Relationship Id="rId2" Type="http://schemas.openxmlformats.org/officeDocument/2006/relationships/image" Target="../media/image10.jpeg"/><Relationship Id="rId1" Type="http://schemas.openxmlformats.org/officeDocument/2006/relationships/slideLayout" Target="../slideLayouts/slideLayout6.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dumy.cz/"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lumMod val="20000"/>
                <a:lumOff val="80000"/>
                <a:alpha val="86000"/>
              </a:schemeClr>
            </a:gs>
            <a:gs pos="42000">
              <a:schemeClr val="bg1">
                <a:alpha val="40000"/>
              </a:schemeClr>
            </a:gs>
            <a:gs pos="0">
              <a:schemeClr val="accent1">
                <a:lumMod val="20000"/>
                <a:lumOff val="80000"/>
                <a:alpha val="85000"/>
              </a:schemeClr>
            </a:gs>
            <a:gs pos="75000">
              <a:schemeClr val="bg1">
                <a:alpha val="40000"/>
              </a:schemeClr>
            </a:gs>
          </a:gsLst>
          <a:lin ang="5400000" scaled="0"/>
        </a:gra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p:txBody>
          <a:bodyPr anchor="t"/>
          <a:lstStyle/>
          <a:p>
            <a:pPr marL="0" indent="0" algn="ctr" defTabSz="914400">
              <a:lnSpc>
                <a:spcPct val="90000"/>
              </a:lnSpc>
              <a:spcBef>
                <a:spcPts val="0"/>
              </a:spcBef>
              <a:buNone/>
            </a:pPr>
            <a:r>
              <a:rPr lang="cs-CZ" sz="3600" dirty="0" smtClean="0">
                <a:solidFill>
                  <a:srgbClr val="624D38">
                    <a:lumMod val="75000"/>
                  </a:srgbClr>
                </a:solidFill>
                <a:latin typeface="Century Gothic"/>
              </a:rPr>
              <a:t>RECYKLACE – co se stane </a:t>
            </a:r>
            <a:r>
              <a:rPr lang="cs-CZ" sz="3600" dirty="0" smtClean="0">
                <a:solidFill>
                  <a:srgbClr val="624D38">
                    <a:lumMod val="75000"/>
                  </a:srgbClr>
                </a:solidFill>
                <a:latin typeface="Century Gothic"/>
              </a:rPr>
              <a:t>s </a:t>
            </a:r>
            <a:r>
              <a:rPr lang="cs-CZ" sz="3600" dirty="0" smtClean="0">
                <a:solidFill>
                  <a:srgbClr val="624D38">
                    <a:lumMod val="75000"/>
                  </a:srgbClr>
                </a:solidFill>
                <a:latin typeface="Century Gothic"/>
              </a:rPr>
              <a:t>obsahem modré popelnice</a:t>
            </a:r>
            <a:endParaRPr lang="cs-CZ" sz="3600" b="0" i="0" dirty="0">
              <a:solidFill>
                <a:srgbClr val="624D38">
                  <a:lumMod val="75000"/>
                </a:srgbClr>
              </a:solidFill>
              <a:latin typeface="Century Gothic"/>
              <a:ea typeface="+mj-ea"/>
              <a:cs typeface="+mj-cs"/>
            </a:endParaRPr>
          </a:p>
        </p:txBody>
      </p:sp>
      <p:sp>
        <p:nvSpPr>
          <p:cNvPr id="3" name="Podnadpis 2"/>
          <p:cNvSpPr>
            <a:spLocks noGrp="1"/>
          </p:cNvSpPr>
          <p:nvPr>
            <p:ph type="subTitle" idx="1"/>
          </p:nvPr>
        </p:nvSpPr>
        <p:spPr/>
        <p:txBody>
          <a:bodyPr/>
          <a:lstStyle/>
          <a:p>
            <a:pPr marL="0" indent="0" algn="ctr">
              <a:spcBef>
                <a:spcPts val="0"/>
              </a:spcBef>
              <a:buNone/>
            </a:pPr>
            <a:r>
              <a:rPr lang="cs-CZ" dirty="0" smtClean="0"/>
              <a:t>Životní prostředí</a:t>
            </a:r>
            <a:endParaRPr lang="cs-CZ" sz="2400" b="0" i="0" baseline="0" dirty="0"/>
          </a:p>
        </p:txBody>
      </p:sp>
    </p:spTree>
    <p:extLst>
      <p:ext uri="{BB962C8B-B14F-4D97-AF65-F5344CB8AC3E}">
        <p14:creationId xmlns:p14="http://schemas.microsoft.com/office/powerpoint/2010/main" xmlns="" val="267154260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503054" y="5190186"/>
            <a:ext cx="5847008" cy="1210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Obdélník 2"/>
          <p:cNvSpPr/>
          <p:nvPr/>
        </p:nvSpPr>
        <p:spPr>
          <a:xfrm>
            <a:off x="9478851" y="0"/>
            <a:ext cx="2713149" cy="1300766"/>
          </a:xfrm>
          <a:prstGeom prst="rect">
            <a:avLst/>
          </a:prstGeom>
          <a:solidFill>
            <a:srgbClr val="FEF8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4" name="Obrázek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247392" y="0"/>
            <a:ext cx="8420608" cy="6315456"/>
          </a:xfrm>
          <a:prstGeom prst="rect">
            <a:avLst/>
          </a:prstGeom>
        </p:spPr>
      </p:pic>
    </p:spTree>
    <p:extLst>
      <p:ext uri="{BB962C8B-B14F-4D97-AF65-F5344CB8AC3E}">
        <p14:creationId xmlns:p14="http://schemas.microsoft.com/office/powerpoint/2010/main" xmlns="" val="201942138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503054" y="5190186"/>
            <a:ext cx="5847008" cy="1210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Obdélník 2"/>
          <p:cNvSpPr/>
          <p:nvPr/>
        </p:nvSpPr>
        <p:spPr>
          <a:xfrm>
            <a:off x="9478851" y="0"/>
            <a:ext cx="2713149" cy="1300766"/>
          </a:xfrm>
          <a:prstGeom prst="rect">
            <a:avLst/>
          </a:prstGeom>
          <a:solidFill>
            <a:srgbClr val="FEF8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4" name="Obrázek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764406" y="0"/>
            <a:ext cx="8534400" cy="6400800"/>
          </a:xfrm>
          <a:prstGeom prst="rect">
            <a:avLst/>
          </a:prstGeom>
        </p:spPr>
      </p:pic>
    </p:spTree>
    <p:extLst>
      <p:ext uri="{BB962C8B-B14F-4D97-AF65-F5344CB8AC3E}">
        <p14:creationId xmlns:p14="http://schemas.microsoft.com/office/powerpoint/2010/main" xmlns="" val="8067980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3503054" y="5190186"/>
            <a:ext cx="5847008" cy="1210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Obdélník 4"/>
          <p:cNvSpPr/>
          <p:nvPr/>
        </p:nvSpPr>
        <p:spPr>
          <a:xfrm>
            <a:off x="9478851" y="0"/>
            <a:ext cx="2713149" cy="1300766"/>
          </a:xfrm>
          <a:prstGeom prst="rect">
            <a:avLst/>
          </a:prstGeom>
          <a:solidFill>
            <a:srgbClr val="FEF8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Zástupný symbol pro zápatí 1"/>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3" name="Zástupný symbol pro číslo snímku 2"/>
          <p:cNvSpPr>
            <a:spLocks noGrp="1"/>
          </p:cNvSpPr>
          <p:nvPr>
            <p:ph type="sldNum" sz="quarter" idx="12"/>
          </p:nvPr>
        </p:nvSpPr>
        <p:spPr/>
        <p:txBody>
          <a:bodyPr/>
          <a:lstStyle/>
          <a:p>
            <a:fld id="{CA8D9AD5-F248-4919-864A-CFD76CC027D6}" type="slidenum">
              <a:rPr lang="cs-CZ" smtClean="0"/>
              <a:pPr/>
              <a:t>4</a:t>
            </a:fld>
            <a:endParaRPr lang="cs-CZ" dirty="0"/>
          </a:p>
        </p:txBody>
      </p:sp>
      <p:pic>
        <p:nvPicPr>
          <p:cNvPr id="6" name="Obrázek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xmlns="" val="384218937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503054" y="5190186"/>
            <a:ext cx="5847008" cy="1210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Obdélník 2"/>
          <p:cNvSpPr/>
          <p:nvPr/>
        </p:nvSpPr>
        <p:spPr>
          <a:xfrm>
            <a:off x="9478851" y="0"/>
            <a:ext cx="2713149" cy="1300766"/>
          </a:xfrm>
          <a:prstGeom prst="rect">
            <a:avLst/>
          </a:prstGeom>
          <a:solidFill>
            <a:srgbClr val="FEF8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5" name="Obrázek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950720" y="0"/>
            <a:ext cx="8436864" cy="6327648"/>
          </a:xfrm>
          <a:prstGeom prst="rect">
            <a:avLst/>
          </a:prstGeom>
        </p:spPr>
      </p:pic>
    </p:spTree>
    <p:extLst>
      <p:ext uri="{BB962C8B-B14F-4D97-AF65-F5344CB8AC3E}">
        <p14:creationId xmlns:p14="http://schemas.microsoft.com/office/powerpoint/2010/main" xmlns="" val="45926809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503054" y="5190186"/>
            <a:ext cx="5847008" cy="1210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Obdélník 2"/>
          <p:cNvSpPr/>
          <p:nvPr/>
        </p:nvSpPr>
        <p:spPr>
          <a:xfrm>
            <a:off x="9478851" y="0"/>
            <a:ext cx="2713149" cy="1300766"/>
          </a:xfrm>
          <a:prstGeom prst="rect">
            <a:avLst/>
          </a:prstGeom>
          <a:solidFill>
            <a:srgbClr val="FEF8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5" name="Obrázek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524000" y="0"/>
            <a:ext cx="8388096" cy="6291072"/>
          </a:xfrm>
          <a:prstGeom prst="rect">
            <a:avLst/>
          </a:prstGeom>
        </p:spPr>
      </p:pic>
    </p:spTree>
    <p:extLst>
      <p:ext uri="{BB962C8B-B14F-4D97-AF65-F5344CB8AC3E}">
        <p14:creationId xmlns:p14="http://schemas.microsoft.com/office/powerpoint/2010/main" xmlns="" val="323041094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503054" y="5190186"/>
            <a:ext cx="5847008" cy="1210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Obdélník 2"/>
          <p:cNvSpPr/>
          <p:nvPr/>
        </p:nvSpPr>
        <p:spPr>
          <a:xfrm>
            <a:off x="9478851" y="0"/>
            <a:ext cx="2713149" cy="1300766"/>
          </a:xfrm>
          <a:prstGeom prst="rect">
            <a:avLst/>
          </a:prstGeom>
          <a:solidFill>
            <a:srgbClr val="FEF8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4" name="Obrázek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705518" y="0"/>
            <a:ext cx="6213404" cy="6291072"/>
          </a:xfrm>
          <a:prstGeom prst="rect">
            <a:avLst/>
          </a:prstGeom>
        </p:spPr>
      </p:pic>
    </p:spTree>
    <p:extLst>
      <p:ext uri="{BB962C8B-B14F-4D97-AF65-F5344CB8AC3E}">
        <p14:creationId xmlns:p14="http://schemas.microsoft.com/office/powerpoint/2010/main" xmlns="" val="371564600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503054" y="5190186"/>
            <a:ext cx="5847008" cy="121061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Obdélník 2"/>
          <p:cNvSpPr/>
          <p:nvPr/>
        </p:nvSpPr>
        <p:spPr>
          <a:xfrm>
            <a:off x="9478851" y="0"/>
            <a:ext cx="2713149" cy="1300766"/>
          </a:xfrm>
          <a:prstGeom prst="rect">
            <a:avLst/>
          </a:prstGeom>
          <a:solidFill>
            <a:srgbClr val="FEF8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4" name="Obrázek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226816" y="4572955"/>
            <a:ext cx="2259584" cy="1694688"/>
          </a:xfrm>
          <a:prstGeom prst="rect">
            <a:avLst/>
          </a:prstGeom>
        </p:spPr>
      </p:pic>
      <p:pic>
        <p:nvPicPr>
          <p:cNvPr id="5" name="Obrázek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226816" y="2416414"/>
            <a:ext cx="2373376" cy="1780032"/>
          </a:xfrm>
          <a:prstGeom prst="rect">
            <a:avLst/>
          </a:prstGeom>
        </p:spPr>
      </p:pic>
      <p:pic>
        <p:nvPicPr>
          <p:cNvPr id="6" name="Obrázek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51104" y="2416414"/>
            <a:ext cx="2170176" cy="1627632"/>
          </a:xfrm>
          <a:prstGeom prst="rect">
            <a:avLst/>
          </a:prstGeom>
        </p:spPr>
      </p:pic>
      <p:pic>
        <p:nvPicPr>
          <p:cNvPr id="7" name="Obrázek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436880" y="4677156"/>
            <a:ext cx="2184400" cy="1638300"/>
          </a:xfrm>
          <a:prstGeom prst="rect">
            <a:avLst/>
          </a:prstGeom>
        </p:spPr>
      </p:pic>
      <p:pic>
        <p:nvPicPr>
          <p:cNvPr id="8" name="Obrázek 7"/>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3173984" y="220249"/>
            <a:ext cx="2426208" cy="1819656"/>
          </a:xfrm>
          <a:prstGeom prst="rect">
            <a:avLst/>
          </a:prstGeom>
        </p:spPr>
      </p:pic>
      <p:pic>
        <p:nvPicPr>
          <p:cNvPr id="9" name="Obrázek 8"/>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514875" y="95994"/>
            <a:ext cx="2042634" cy="2068167"/>
          </a:xfrm>
          <a:prstGeom prst="rect">
            <a:avLst/>
          </a:prstGeom>
        </p:spPr>
      </p:pic>
      <p:cxnSp>
        <p:nvCxnSpPr>
          <p:cNvPr id="11" name="Přímá spojnice 10"/>
          <p:cNvCxnSpPr/>
          <p:nvPr/>
        </p:nvCxnSpPr>
        <p:spPr>
          <a:xfrm>
            <a:off x="6022848" y="0"/>
            <a:ext cx="36576" cy="6858000"/>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12" name="Obrázek 1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724832" y="406988"/>
            <a:ext cx="2259584" cy="1694688"/>
          </a:xfrm>
          <a:prstGeom prst="rect">
            <a:avLst/>
          </a:prstGeom>
        </p:spPr>
      </p:pic>
      <p:pic>
        <p:nvPicPr>
          <p:cNvPr id="13" name="Obrázek 1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9439698" y="410750"/>
            <a:ext cx="2373376" cy="1780032"/>
          </a:xfrm>
          <a:prstGeom prst="rect">
            <a:avLst/>
          </a:prstGeom>
        </p:spPr>
      </p:pic>
      <p:pic>
        <p:nvPicPr>
          <p:cNvPr id="14" name="Obrázek 1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720768" y="2540669"/>
            <a:ext cx="2170176" cy="1627632"/>
          </a:xfrm>
          <a:prstGeom prst="rect">
            <a:avLst/>
          </a:prstGeom>
        </p:spPr>
      </p:pic>
      <p:pic>
        <p:nvPicPr>
          <p:cNvPr id="15" name="Obrázek 1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9478851" y="2556783"/>
            <a:ext cx="2184400" cy="1638300"/>
          </a:xfrm>
          <a:prstGeom prst="rect">
            <a:avLst/>
          </a:prstGeom>
        </p:spPr>
      </p:pic>
      <p:pic>
        <p:nvPicPr>
          <p:cNvPr id="16" name="Obrázek 15"/>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6641520" y="4572955"/>
            <a:ext cx="2426208" cy="1819656"/>
          </a:xfrm>
          <a:prstGeom prst="rect">
            <a:avLst/>
          </a:prstGeom>
        </p:spPr>
      </p:pic>
      <p:pic>
        <p:nvPicPr>
          <p:cNvPr id="17" name="Obrázek 1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9605069" y="4448699"/>
            <a:ext cx="2042634" cy="2068167"/>
          </a:xfrm>
          <a:prstGeom prst="rect">
            <a:avLst/>
          </a:prstGeom>
        </p:spPr>
      </p:pic>
    </p:spTree>
    <p:extLst>
      <p:ext uri="{BB962C8B-B14F-4D97-AF65-F5344CB8AC3E}">
        <p14:creationId xmlns:p14="http://schemas.microsoft.com/office/powerpoint/2010/main" xmlns="" val="247811366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9"/>
                                        </p:tgtEl>
                                        <p:attrNameLst>
                                          <p:attrName>ppt_w</p:attrName>
                                        </p:attrNameLst>
                                      </p:cBhvr>
                                      <p:tavLst>
                                        <p:tav tm="0">
                                          <p:val>
                                            <p:strVal val="ppt_w"/>
                                          </p:val>
                                        </p:tav>
                                        <p:tav tm="100000">
                                          <p:val>
                                            <p:fltVal val="0"/>
                                          </p:val>
                                        </p:tav>
                                      </p:tavLst>
                                    </p:anim>
                                    <p:anim calcmode="lin" valueType="num">
                                      <p:cBhvr>
                                        <p:cTn id="7" dur="500"/>
                                        <p:tgtEl>
                                          <p:spTgt spid="9"/>
                                        </p:tgtEl>
                                        <p:attrNameLst>
                                          <p:attrName>ppt_h</p:attrName>
                                        </p:attrNameLst>
                                      </p:cBhvr>
                                      <p:tavLst>
                                        <p:tav tm="0">
                                          <p:val>
                                            <p:strVal val="ppt_h"/>
                                          </p:val>
                                        </p:tav>
                                        <p:tav tm="100000">
                                          <p:val>
                                            <p:fltVal val="0"/>
                                          </p:val>
                                        </p:tav>
                                      </p:tavLst>
                                    </p:anim>
                                    <p:animEffect transition="out" filter="fade">
                                      <p:cBhvr>
                                        <p:cTn id="8" dur="500"/>
                                        <p:tgtEl>
                                          <p:spTgt spid="9"/>
                                        </p:tgtEl>
                                      </p:cBhvr>
                                    </p:animEffect>
                                    <p:set>
                                      <p:cBhvr>
                                        <p:cTn id="9" dur="1" fill="hold">
                                          <p:stCondLst>
                                            <p:cond delay="499"/>
                                          </p:stCondLst>
                                        </p:cTn>
                                        <p:tgtEl>
                                          <p:spTgt spid="9"/>
                                        </p:tgtEl>
                                        <p:attrNameLst>
                                          <p:attrName>style.visibility</p:attrName>
                                        </p:attrNameLst>
                                      </p:cBhvr>
                                      <p:to>
                                        <p:strVal val="hidden"/>
                                      </p:to>
                                    </p:set>
                                  </p:childTnLst>
                                </p:cTn>
                              </p:par>
                              <p:par>
                                <p:cTn id="10" presetID="53" presetClass="entr" presetSubtype="16"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childTnLst>
                    </p:cTn>
                  </p:par>
                </p:childTnLst>
              </p:cTn>
              <p:nextCondLst>
                <p:cond evt="onClick" delay="0">
                  <p:tgtEl>
                    <p:spTgt spid="9"/>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53" presetClass="exit" presetSubtype="32" fill="hold" nodeType="clickEffect">
                                  <p:stCondLst>
                                    <p:cond delay="0"/>
                                  </p:stCondLst>
                                  <p:childTnLst>
                                    <p:anim calcmode="lin" valueType="num">
                                      <p:cBhvr>
                                        <p:cTn id="19" dur="500"/>
                                        <p:tgtEl>
                                          <p:spTgt spid="8"/>
                                        </p:tgtEl>
                                        <p:attrNameLst>
                                          <p:attrName>ppt_w</p:attrName>
                                        </p:attrNameLst>
                                      </p:cBhvr>
                                      <p:tavLst>
                                        <p:tav tm="0">
                                          <p:val>
                                            <p:strVal val="ppt_w"/>
                                          </p:val>
                                        </p:tav>
                                        <p:tav tm="100000">
                                          <p:val>
                                            <p:fltVal val="0"/>
                                          </p:val>
                                        </p:tav>
                                      </p:tavLst>
                                    </p:anim>
                                    <p:anim calcmode="lin" valueType="num">
                                      <p:cBhvr>
                                        <p:cTn id="20" dur="500"/>
                                        <p:tgtEl>
                                          <p:spTgt spid="8"/>
                                        </p:tgtEl>
                                        <p:attrNameLst>
                                          <p:attrName>ppt_h</p:attrName>
                                        </p:attrNameLst>
                                      </p:cBhvr>
                                      <p:tavLst>
                                        <p:tav tm="0">
                                          <p:val>
                                            <p:strVal val="ppt_h"/>
                                          </p:val>
                                        </p:tav>
                                        <p:tav tm="100000">
                                          <p:val>
                                            <p:fltVal val="0"/>
                                          </p:val>
                                        </p:tav>
                                      </p:tavLst>
                                    </p:anim>
                                    <p:animEffect transition="out" filter="fade">
                                      <p:cBhvr>
                                        <p:cTn id="21" dur="500"/>
                                        <p:tgtEl>
                                          <p:spTgt spid="8"/>
                                        </p:tgtEl>
                                      </p:cBhvr>
                                    </p:animEffect>
                                    <p:set>
                                      <p:cBhvr>
                                        <p:cTn id="22" dur="1" fill="hold">
                                          <p:stCondLst>
                                            <p:cond delay="499"/>
                                          </p:stCondLst>
                                        </p:cTn>
                                        <p:tgtEl>
                                          <p:spTgt spid="8"/>
                                        </p:tgtEl>
                                        <p:attrNameLst>
                                          <p:attrName>style.visibility</p:attrName>
                                        </p:attrNameLst>
                                      </p:cBhvr>
                                      <p:to>
                                        <p:strVal val="hidden"/>
                                      </p:to>
                                    </p:set>
                                  </p:childTnLst>
                                </p:cTn>
                              </p:par>
                              <p:par>
                                <p:cTn id="23" presetID="53" presetClass="entr" presetSubtype="16"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Effect transition="in" filter="fade">
                                      <p:cBhvr>
                                        <p:cTn id="27" dur="500"/>
                                        <p:tgtEl>
                                          <p:spTgt spid="16"/>
                                        </p:tgtEl>
                                      </p:cBhvr>
                                    </p:animEffect>
                                  </p:childTnLst>
                                </p:cTn>
                              </p:par>
                            </p:childTnLst>
                          </p:cTn>
                        </p:par>
                      </p:childTnLst>
                    </p:cTn>
                  </p:par>
                </p:childTnLst>
              </p:cTn>
              <p:nextCondLst>
                <p:cond evt="onClick" delay="0">
                  <p:tgtEl>
                    <p:spTgt spid="8"/>
                  </p:tgtEl>
                </p:cond>
              </p:nextCondLst>
            </p:seq>
            <p:seq concurrent="1" nextAc="seek">
              <p:cTn id="28" restart="whenNotActive" fill="hold" evtFilter="cancelBubble" nodeType="interactiveSeq">
                <p:stCondLst>
                  <p:cond evt="onClick" delay="0">
                    <p:tgtEl>
                      <p:spTgt spid="5"/>
                    </p:tgtEl>
                  </p:cond>
                </p:stCondLst>
                <p:endSync evt="end" delay="0">
                  <p:rtn val="all"/>
                </p:endSync>
                <p:childTnLst>
                  <p:par>
                    <p:cTn id="29" fill="hold">
                      <p:stCondLst>
                        <p:cond delay="indefinite"/>
                      </p:stCondLst>
                      <p:childTnLst>
                        <p:par>
                          <p:cTn id="30" fill="hold">
                            <p:stCondLst>
                              <p:cond delay="0"/>
                            </p:stCondLst>
                            <p:childTnLst>
                              <p:par>
                                <p:cTn id="31" presetID="53" presetClass="exit" presetSubtype="32" fill="hold" nodeType="clickEffect">
                                  <p:stCondLst>
                                    <p:cond delay="0"/>
                                  </p:stCondLst>
                                  <p:childTnLst>
                                    <p:anim calcmode="lin" valueType="num">
                                      <p:cBhvr>
                                        <p:cTn id="32" dur="500"/>
                                        <p:tgtEl>
                                          <p:spTgt spid="5"/>
                                        </p:tgtEl>
                                        <p:attrNameLst>
                                          <p:attrName>ppt_w</p:attrName>
                                        </p:attrNameLst>
                                      </p:cBhvr>
                                      <p:tavLst>
                                        <p:tav tm="0">
                                          <p:val>
                                            <p:strVal val="ppt_w"/>
                                          </p:val>
                                        </p:tav>
                                        <p:tav tm="100000">
                                          <p:val>
                                            <p:fltVal val="0"/>
                                          </p:val>
                                        </p:tav>
                                      </p:tavLst>
                                    </p:anim>
                                    <p:anim calcmode="lin" valueType="num">
                                      <p:cBhvr>
                                        <p:cTn id="33" dur="500"/>
                                        <p:tgtEl>
                                          <p:spTgt spid="5"/>
                                        </p:tgtEl>
                                        <p:attrNameLst>
                                          <p:attrName>ppt_h</p:attrName>
                                        </p:attrNameLst>
                                      </p:cBhvr>
                                      <p:tavLst>
                                        <p:tav tm="0">
                                          <p:val>
                                            <p:strVal val="ppt_h"/>
                                          </p:val>
                                        </p:tav>
                                        <p:tav tm="100000">
                                          <p:val>
                                            <p:fltVal val="0"/>
                                          </p:val>
                                        </p:tav>
                                      </p:tavLst>
                                    </p:anim>
                                    <p:animEffect transition="out" filter="fade">
                                      <p:cBhvr>
                                        <p:cTn id="34" dur="500"/>
                                        <p:tgtEl>
                                          <p:spTgt spid="5"/>
                                        </p:tgtEl>
                                      </p:cBhvr>
                                    </p:animEffect>
                                    <p:set>
                                      <p:cBhvr>
                                        <p:cTn id="35" dur="1" fill="hold">
                                          <p:stCondLst>
                                            <p:cond delay="499"/>
                                          </p:stCondLst>
                                        </p:cTn>
                                        <p:tgtEl>
                                          <p:spTgt spid="5"/>
                                        </p:tgtEl>
                                        <p:attrNameLst>
                                          <p:attrName>style.visibility</p:attrName>
                                        </p:attrNameLst>
                                      </p:cBhvr>
                                      <p:to>
                                        <p:strVal val="hidden"/>
                                      </p:to>
                                    </p:set>
                                  </p:childTnLst>
                                </p:cTn>
                              </p:par>
                              <p:par>
                                <p:cTn id="36" presetID="53" presetClass="entr" presetSubtype="16"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ppt_w</p:attrName>
                                        </p:attrNameLst>
                                      </p:cBhvr>
                                      <p:tavLst>
                                        <p:tav tm="0">
                                          <p:val>
                                            <p:fltVal val="0"/>
                                          </p:val>
                                        </p:tav>
                                        <p:tav tm="100000">
                                          <p:val>
                                            <p:strVal val="#ppt_w"/>
                                          </p:val>
                                        </p:tav>
                                      </p:tavLst>
                                    </p:anim>
                                    <p:anim calcmode="lin" valueType="num">
                                      <p:cBhvr>
                                        <p:cTn id="39" dur="500" fill="hold"/>
                                        <p:tgtEl>
                                          <p:spTgt spid="13"/>
                                        </p:tgtEl>
                                        <p:attrNameLst>
                                          <p:attrName>ppt_h</p:attrName>
                                        </p:attrNameLst>
                                      </p:cBhvr>
                                      <p:tavLst>
                                        <p:tav tm="0">
                                          <p:val>
                                            <p:fltVal val="0"/>
                                          </p:val>
                                        </p:tav>
                                        <p:tav tm="100000">
                                          <p:val>
                                            <p:strVal val="#ppt_h"/>
                                          </p:val>
                                        </p:tav>
                                      </p:tavLst>
                                    </p:anim>
                                    <p:animEffect transition="in" filter="fade">
                                      <p:cBhvr>
                                        <p:cTn id="40" dur="500"/>
                                        <p:tgtEl>
                                          <p:spTgt spid="13"/>
                                        </p:tgtEl>
                                      </p:cBhvr>
                                    </p:animEffect>
                                  </p:childTnLst>
                                </p:cTn>
                              </p:par>
                            </p:childTnLst>
                          </p:cTn>
                        </p:par>
                      </p:childTnLst>
                    </p:cTn>
                  </p:par>
                </p:childTnLst>
              </p:cTn>
              <p:nextCondLst>
                <p:cond evt="onClick" delay="0">
                  <p:tgtEl>
                    <p:spTgt spid="5"/>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p:stCondLst>
                        <p:cond delay="0"/>
                      </p:stCondLst>
                      <p:childTnLst>
                        <p:par>
                          <p:cTn id="43" fill="hold">
                            <p:stCondLst>
                              <p:cond delay="0"/>
                            </p:stCondLst>
                            <p:childTnLst>
                              <p:par>
                                <p:cTn id="44" presetID="53" presetClass="exit" presetSubtype="32" fill="hold" nodeType="clickEffect">
                                  <p:stCondLst>
                                    <p:cond delay="0"/>
                                  </p:stCondLst>
                                  <p:childTnLst>
                                    <p:anim calcmode="lin" valueType="num">
                                      <p:cBhvr>
                                        <p:cTn id="45" dur="500"/>
                                        <p:tgtEl>
                                          <p:spTgt spid="6"/>
                                        </p:tgtEl>
                                        <p:attrNameLst>
                                          <p:attrName>ppt_w</p:attrName>
                                        </p:attrNameLst>
                                      </p:cBhvr>
                                      <p:tavLst>
                                        <p:tav tm="0">
                                          <p:val>
                                            <p:strVal val="ppt_w"/>
                                          </p:val>
                                        </p:tav>
                                        <p:tav tm="100000">
                                          <p:val>
                                            <p:fltVal val="0"/>
                                          </p:val>
                                        </p:tav>
                                      </p:tavLst>
                                    </p:anim>
                                    <p:anim calcmode="lin" valueType="num">
                                      <p:cBhvr>
                                        <p:cTn id="46" dur="500"/>
                                        <p:tgtEl>
                                          <p:spTgt spid="6"/>
                                        </p:tgtEl>
                                        <p:attrNameLst>
                                          <p:attrName>ppt_h</p:attrName>
                                        </p:attrNameLst>
                                      </p:cBhvr>
                                      <p:tavLst>
                                        <p:tav tm="0">
                                          <p:val>
                                            <p:strVal val="ppt_h"/>
                                          </p:val>
                                        </p:tav>
                                        <p:tav tm="100000">
                                          <p:val>
                                            <p:fltVal val="0"/>
                                          </p:val>
                                        </p:tav>
                                      </p:tavLst>
                                    </p:anim>
                                    <p:animEffect transition="out" filter="fade">
                                      <p:cBhvr>
                                        <p:cTn id="47" dur="500"/>
                                        <p:tgtEl>
                                          <p:spTgt spid="6"/>
                                        </p:tgtEl>
                                      </p:cBhvr>
                                    </p:animEffect>
                                    <p:set>
                                      <p:cBhvr>
                                        <p:cTn id="48" dur="1" fill="hold">
                                          <p:stCondLst>
                                            <p:cond delay="499"/>
                                          </p:stCondLst>
                                        </p:cTn>
                                        <p:tgtEl>
                                          <p:spTgt spid="6"/>
                                        </p:tgtEl>
                                        <p:attrNameLst>
                                          <p:attrName>style.visibility</p:attrName>
                                        </p:attrNameLst>
                                      </p:cBhvr>
                                      <p:to>
                                        <p:strVal val="hidden"/>
                                      </p:to>
                                    </p:set>
                                  </p:childTnLst>
                                </p:cTn>
                              </p:par>
                              <p:par>
                                <p:cTn id="49" presetID="53" presetClass="entr" presetSubtype="16"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500" fill="hold"/>
                                        <p:tgtEl>
                                          <p:spTgt spid="14"/>
                                        </p:tgtEl>
                                        <p:attrNameLst>
                                          <p:attrName>ppt_w</p:attrName>
                                        </p:attrNameLst>
                                      </p:cBhvr>
                                      <p:tavLst>
                                        <p:tav tm="0">
                                          <p:val>
                                            <p:fltVal val="0"/>
                                          </p:val>
                                        </p:tav>
                                        <p:tav tm="100000">
                                          <p:val>
                                            <p:strVal val="#ppt_w"/>
                                          </p:val>
                                        </p:tav>
                                      </p:tavLst>
                                    </p:anim>
                                    <p:anim calcmode="lin" valueType="num">
                                      <p:cBhvr>
                                        <p:cTn id="52" dur="500" fill="hold"/>
                                        <p:tgtEl>
                                          <p:spTgt spid="14"/>
                                        </p:tgtEl>
                                        <p:attrNameLst>
                                          <p:attrName>ppt_h</p:attrName>
                                        </p:attrNameLst>
                                      </p:cBhvr>
                                      <p:tavLst>
                                        <p:tav tm="0">
                                          <p:val>
                                            <p:fltVal val="0"/>
                                          </p:val>
                                        </p:tav>
                                        <p:tav tm="100000">
                                          <p:val>
                                            <p:strVal val="#ppt_h"/>
                                          </p:val>
                                        </p:tav>
                                      </p:tavLst>
                                    </p:anim>
                                    <p:animEffect transition="in" filter="fade">
                                      <p:cBhvr>
                                        <p:cTn id="53" dur="500"/>
                                        <p:tgtEl>
                                          <p:spTgt spid="14"/>
                                        </p:tgtEl>
                                      </p:cBhvr>
                                    </p:animEffect>
                                  </p:childTnLst>
                                </p:cTn>
                              </p:par>
                            </p:childTnLst>
                          </p:cTn>
                        </p:par>
                      </p:childTnLst>
                    </p:cTn>
                  </p:par>
                </p:childTnLst>
              </p:cTn>
              <p:nextCondLst>
                <p:cond evt="onClick" delay="0">
                  <p:tgtEl>
                    <p:spTgt spid="6"/>
                  </p:tgtEl>
                </p:cond>
              </p:nextCondLst>
            </p:seq>
            <p:seq concurrent="1" nextAc="seek">
              <p:cTn id="54" restart="whenNotActive" fill="hold" evtFilter="cancelBubble" nodeType="interactiveSeq">
                <p:stCondLst>
                  <p:cond evt="onClick" delay="0">
                    <p:tgtEl>
                      <p:spTgt spid="7"/>
                    </p:tgtEl>
                  </p:cond>
                </p:stCondLst>
                <p:endSync evt="end" delay="0">
                  <p:rtn val="all"/>
                </p:endSync>
                <p:childTnLst>
                  <p:par>
                    <p:cTn id="55" fill="hold">
                      <p:stCondLst>
                        <p:cond delay="0"/>
                      </p:stCondLst>
                      <p:childTnLst>
                        <p:par>
                          <p:cTn id="56" fill="hold">
                            <p:stCondLst>
                              <p:cond delay="0"/>
                            </p:stCondLst>
                            <p:childTnLst>
                              <p:par>
                                <p:cTn id="57" presetID="53" presetClass="exit" presetSubtype="32" fill="hold" nodeType="clickEffect">
                                  <p:stCondLst>
                                    <p:cond delay="0"/>
                                  </p:stCondLst>
                                  <p:childTnLst>
                                    <p:anim calcmode="lin" valueType="num">
                                      <p:cBhvr>
                                        <p:cTn id="58" dur="500"/>
                                        <p:tgtEl>
                                          <p:spTgt spid="7"/>
                                        </p:tgtEl>
                                        <p:attrNameLst>
                                          <p:attrName>ppt_w</p:attrName>
                                        </p:attrNameLst>
                                      </p:cBhvr>
                                      <p:tavLst>
                                        <p:tav tm="0">
                                          <p:val>
                                            <p:strVal val="ppt_w"/>
                                          </p:val>
                                        </p:tav>
                                        <p:tav tm="100000">
                                          <p:val>
                                            <p:fltVal val="0"/>
                                          </p:val>
                                        </p:tav>
                                      </p:tavLst>
                                    </p:anim>
                                    <p:anim calcmode="lin" valueType="num">
                                      <p:cBhvr>
                                        <p:cTn id="59" dur="500"/>
                                        <p:tgtEl>
                                          <p:spTgt spid="7"/>
                                        </p:tgtEl>
                                        <p:attrNameLst>
                                          <p:attrName>ppt_h</p:attrName>
                                        </p:attrNameLst>
                                      </p:cBhvr>
                                      <p:tavLst>
                                        <p:tav tm="0">
                                          <p:val>
                                            <p:strVal val="ppt_h"/>
                                          </p:val>
                                        </p:tav>
                                        <p:tav tm="100000">
                                          <p:val>
                                            <p:fltVal val="0"/>
                                          </p:val>
                                        </p:tav>
                                      </p:tavLst>
                                    </p:anim>
                                    <p:animEffect transition="out" filter="fade">
                                      <p:cBhvr>
                                        <p:cTn id="60" dur="500"/>
                                        <p:tgtEl>
                                          <p:spTgt spid="7"/>
                                        </p:tgtEl>
                                      </p:cBhvr>
                                    </p:animEffect>
                                    <p:set>
                                      <p:cBhvr>
                                        <p:cTn id="61" dur="1" fill="hold">
                                          <p:stCondLst>
                                            <p:cond delay="499"/>
                                          </p:stCondLst>
                                        </p:cTn>
                                        <p:tgtEl>
                                          <p:spTgt spid="7"/>
                                        </p:tgtEl>
                                        <p:attrNameLst>
                                          <p:attrName>style.visibility</p:attrName>
                                        </p:attrNameLst>
                                      </p:cBhvr>
                                      <p:to>
                                        <p:strVal val="hidden"/>
                                      </p:to>
                                    </p:set>
                                  </p:childTnLst>
                                </p:cTn>
                              </p:par>
                              <p:par>
                                <p:cTn id="62" presetID="53" presetClass="entr" presetSubtype="16"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500" fill="hold"/>
                                        <p:tgtEl>
                                          <p:spTgt spid="15"/>
                                        </p:tgtEl>
                                        <p:attrNameLst>
                                          <p:attrName>ppt_w</p:attrName>
                                        </p:attrNameLst>
                                      </p:cBhvr>
                                      <p:tavLst>
                                        <p:tav tm="0">
                                          <p:val>
                                            <p:fltVal val="0"/>
                                          </p:val>
                                        </p:tav>
                                        <p:tav tm="100000">
                                          <p:val>
                                            <p:strVal val="#ppt_w"/>
                                          </p:val>
                                        </p:tav>
                                      </p:tavLst>
                                    </p:anim>
                                    <p:anim calcmode="lin" valueType="num">
                                      <p:cBhvr>
                                        <p:cTn id="65" dur="500" fill="hold"/>
                                        <p:tgtEl>
                                          <p:spTgt spid="15"/>
                                        </p:tgtEl>
                                        <p:attrNameLst>
                                          <p:attrName>ppt_h</p:attrName>
                                        </p:attrNameLst>
                                      </p:cBhvr>
                                      <p:tavLst>
                                        <p:tav tm="0">
                                          <p:val>
                                            <p:fltVal val="0"/>
                                          </p:val>
                                        </p:tav>
                                        <p:tav tm="100000">
                                          <p:val>
                                            <p:strVal val="#ppt_h"/>
                                          </p:val>
                                        </p:tav>
                                      </p:tavLst>
                                    </p:anim>
                                    <p:animEffect transition="in" filter="fade">
                                      <p:cBhvr>
                                        <p:cTn id="66" dur="500"/>
                                        <p:tgtEl>
                                          <p:spTgt spid="15"/>
                                        </p:tgtEl>
                                      </p:cBhvr>
                                    </p:animEffect>
                                  </p:childTnLst>
                                </p:cTn>
                              </p:par>
                            </p:childTnLst>
                          </p:cTn>
                        </p:par>
                      </p:childTnLst>
                    </p:cTn>
                  </p:par>
                </p:childTnLst>
              </p:cTn>
              <p:nextCondLst>
                <p:cond evt="onClick" delay="0">
                  <p:tgtEl>
                    <p:spTgt spid="7"/>
                  </p:tgtEl>
                </p:cond>
              </p:nextCondLst>
            </p:seq>
            <p:seq concurrent="1" nextAc="seek">
              <p:cTn id="67" restart="whenNotActive" fill="hold" evtFilter="cancelBubble" nodeType="interactiveSeq">
                <p:stCondLst>
                  <p:cond evt="onClick" delay="0">
                    <p:tgtEl>
                      <p:spTgt spid="4"/>
                    </p:tgtEl>
                  </p:cond>
                </p:stCondLst>
                <p:endSync evt="end" delay="0">
                  <p:rtn val="all"/>
                </p:endSync>
                <p:childTnLst>
                  <p:par>
                    <p:cTn id="68" fill="hold">
                      <p:stCondLst>
                        <p:cond delay="0"/>
                      </p:stCondLst>
                      <p:childTnLst>
                        <p:par>
                          <p:cTn id="69" fill="hold">
                            <p:stCondLst>
                              <p:cond delay="0"/>
                            </p:stCondLst>
                            <p:childTnLst>
                              <p:par>
                                <p:cTn id="70" presetID="53" presetClass="exit" presetSubtype="32" fill="hold" nodeType="clickEffect">
                                  <p:stCondLst>
                                    <p:cond delay="0"/>
                                  </p:stCondLst>
                                  <p:childTnLst>
                                    <p:anim calcmode="lin" valueType="num">
                                      <p:cBhvr>
                                        <p:cTn id="71" dur="500"/>
                                        <p:tgtEl>
                                          <p:spTgt spid="4"/>
                                        </p:tgtEl>
                                        <p:attrNameLst>
                                          <p:attrName>ppt_w</p:attrName>
                                        </p:attrNameLst>
                                      </p:cBhvr>
                                      <p:tavLst>
                                        <p:tav tm="0">
                                          <p:val>
                                            <p:strVal val="ppt_w"/>
                                          </p:val>
                                        </p:tav>
                                        <p:tav tm="100000">
                                          <p:val>
                                            <p:fltVal val="0"/>
                                          </p:val>
                                        </p:tav>
                                      </p:tavLst>
                                    </p:anim>
                                    <p:anim calcmode="lin" valueType="num">
                                      <p:cBhvr>
                                        <p:cTn id="72" dur="500"/>
                                        <p:tgtEl>
                                          <p:spTgt spid="4"/>
                                        </p:tgtEl>
                                        <p:attrNameLst>
                                          <p:attrName>ppt_h</p:attrName>
                                        </p:attrNameLst>
                                      </p:cBhvr>
                                      <p:tavLst>
                                        <p:tav tm="0">
                                          <p:val>
                                            <p:strVal val="ppt_h"/>
                                          </p:val>
                                        </p:tav>
                                        <p:tav tm="100000">
                                          <p:val>
                                            <p:fltVal val="0"/>
                                          </p:val>
                                        </p:tav>
                                      </p:tavLst>
                                    </p:anim>
                                    <p:animEffect transition="out" filter="fade">
                                      <p:cBhvr>
                                        <p:cTn id="73" dur="500"/>
                                        <p:tgtEl>
                                          <p:spTgt spid="4"/>
                                        </p:tgtEl>
                                      </p:cBhvr>
                                    </p:animEffect>
                                    <p:set>
                                      <p:cBhvr>
                                        <p:cTn id="74" dur="1" fill="hold">
                                          <p:stCondLst>
                                            <p:cond delay="499"/>
                                          </p:stCondLst>
                                        </p:cTn>
                                        <p:tgtEl>
                                          <p:spTgt spid="4"/>
                                        </p:tgtEl>
                                        <p:attrNameLst>
                                          <p:attrName>style.visibility</p:attrName>
                                        </p:attrNameLst>
                                      </p:cBhvr>
                                      <p:to>
                                        <p:strVal val="hidden"/>
                                      </p:to>
                                    </p:set>
                                  </p:childTnLst>
                                </p:cTn>
                              </p:par>
                              <p:par>
                                <p:cTn id="75" presetID="53" presetClass="entr" presetSubtype="16"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p:cTn id="77" dur="500" fill="hold"/>
                                        <p:tgtEl>
                                          <p:spTgt spid="12"/>
                                        </p:tgtEl>
                                        <p:attrNameLst>
                                          <p:attrName>ppt_w</p:attrName>
                                        </p:attrNameLst>
                                      </p:cBhvr>
                                      <p:tavLst>
                                        <p:tav tm="0">
                                          <p:val>
                                            <p:fltVal val="0"/>
                                          </p:val>
                                        </p:tav>
                                        <p:tav tm="100000">
                                          <p:val>
                                            <p:strVal val="#ppt_w"/>
                                          </p:val>
                                        </p:tav>
                                      </p:tavLst>
                                    </p:anim>
                                    <p:anim calcmode="lin" valueType="num">
                                      <p:cBhvr>
                                        <p:cTn id="78" dur="500" fill="hold"/>
                                        <p:tgtEl>
                                          <p:spTgt spid="12"/>
                                        </p:tgtEl>
                                        <p:attrNameLst>
                                          <p:attrName>ppt_h</p:attrName>
                                        </p:attrNameLst>
                                      </p:cBhvr>
                                      <p:tavLst>
                                        <p:tav tm="0">
                                          <p:val>
                                            <p:fltVal val="0"/>
                                          </p:val>
                                        </p:tav>
                                        <p:tav tm="100000">
                                          <p:val>
                                            <p:strVal val="#ppt_h"/>
                                          </p:val>
                                        </p:tav>
                                      </p:tavLst>
                                    </p:anim>
                                    <p:animEffect transition="in" filter="fade">
                                      <p:cBhvr>
                                        <p:cTn id="79" dur="500"/>
                                        <p:tgtEl>
                                          <p:spTgt spid="12"/>
                                        </p:tgtEl>
                                      </p:cBhvr>
                                    </p:animEffect>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Použité odkazy</a:t>
            </a:r>
            <a:endParaRPr lang="cs-CZ" dirty="0"/>
          </a:p>
        </p:txBody>
      </p:sp>
      <p:sp>
        <p:nvSpPr>
          <p:cNvPr id="3" name="Zástupný symbol pro obsah 2"/>
          <p:cNvSpPr>
            <a:spLocks noGrp="1"/>
          </p:cNvSpPr>
          <p:nvPr>
            <p:ph idx="1"/>
          </p:nvPr>
        </p:nvSpPr>
        <p:spPr/>
        <p:txBody>
          <a:bodyPr/>
          <a:lstStyle/>
          <a:p>
            <a:r>
              <a:rPr lang="cs-CZ" dirty="0" smtClean="0"/>
              <a:t>Vlastní zdroje a ilustrace</a:t>
            </a:r>
            <a:endParaRPr lang="cs-CZ" dirty="0"/>
          </a:p>
        </p:txBody>
      </p:sp>
    </p:spTree>
    <p:extLst>
      <p:ext uri="{BB962C8B-B14F-4D97-AF65-F5344CB8AC3E}">
        <p14:creationId xmlns:p14="http://schemas.microsoft.com/office/powerpoint/2010/main" xmlns="" val="15530031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smtClean="0"/>
              <a:t>Metodický pokyn</a:t>
            </a:r>
            <a:r>
              <a:rPr lang="cs-CZ" dirty="0" smtClean="0"/>
              <a:t/>
            </a:r>
            <a:br>
              <a:rPr lang="cs-CZ" dirty="0" smtClean="0"/>
            </a:br>
            <a:r>
              <a:rPr lang="cs-CZ" dirty="0"/>
              <a:t>I</a:t>
            </a:r>
            <a:r>
              <a:rPr lang="cs-CZ" dirty="0" smtClean="0"/>
              <a:t>ntegrovaný blok: (příroda…)</a:t>
            </a:r>
            <a:endParaRPr lang="cs-CZ" sz="2700" dirty="0"/>
          </a:p>
        </p:txBody>
      </p:sp>
      <p:sp>
        <p:nvSpPr>
          <p:cNvPr id="3" name="Zástupný symbol pro obsah 2"/>
          <p:cNvSpPr>
            <a:spLocks noGrp="1"/>
          </p:cNvSpPr>
          <p:nvPr>
            <p:ph idx="1"/>
          </p:nvPr>
        </p:nvSpPr>
        <p:spPr/>
        <p:txBody>
          <a:bodyPr/>
          <a:lstStyle/>
          <a:p>
            <a:pPr marL="45720" indent="0">
              <a:buNone/>
            </a:pPr>
            <a:endParaRPr lang="cs-CZ" b="1" dirty="0"/>
          </a:p>
          <a:p>
            <a:r>
              <a:rPr lang="cs-CZ" b="1" dirty="0" smtClean="0"/>
              <a:t>Popis</a:t>
            </a:r>
          </a:p>
          <a:p>
            <a:r>
              <a:rPr lang="cs-CZ" dirty="0" smtClean="0"/>
              <a:t>Seznamujeme se s prvky recyklace</a:t>
            </a:r>
          </a:p>
          <a:p>
            <a:r>
              <a:rPr lang="cs-CZ" b="1" dirty="0" smtClean="0"/>
              <a:t>Očekávání </a:t>
            </a:r>
            <a:r>
              <a:rPr lang="cs-CZ" b="1" dirty="0"/>
              <a:t>a cíle</a:t>
            </a:r>
          </a:p>
          <a:p>
            <a:r>
              <a:rPr lang="cs-CZ" dirty="0" smtClean="0"/>
              <a:t>Poznání toho, </a:t>
            </a:r>
            <a:r>
              <a:rPr lang="cs-CZ" dirty="0" smtClean="0"/>
              <a:t>jakou </a:t>
            </a:r>
            <a:r>
              <a:rPr lang="cs-CZ" dirty="0" smtClean="0"/>
              <a:t>cestou prochází papír v procesu recyklace</a:t>
            </a:r>
            <a:endParaRPr lang="cs-CZ" dirty="0"/>
          </a:p>
          <a:p>
            <a:endParaRPr lang="cs-CZ" dirty="0"/>
          </a:p>
          <a:p>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10</a:t>
            </a:fld>
            <a:endParaRPr lang="cs-CZ" dirty="0"/>
          </a:p>
        </p:txBody>
      </p:sp>
    </p:spTree>
    <p:extLst>
      <p:ext uri="{BB962C8B-B14F-4D97-AF65-F5344CB8AC3E}">
        <p14:creationId xmlns:p14="http://schemas.microsoft.com/office/powerpoint/2010/main" xmlns="" val="160124489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t>Studijní materiály</a:t>
            </a:r>
            <a:br>
              <a:rPr lang="cs-CZ" b="1" dirty="0"/>
            </a:br>
            <a:endParaRPr lang="cs-CZ" dirty="0"/>
          </a:p>
        </p:txBody>
      </p:sp>
      <p:sp>
        <p:nvSpPr>
          <p:cNvPr id="3" name="Zástupný symbol pro obsah 2"/>
          <p:cNvSpPr>
            <a:spLocks noGrp="1"/>
          </p:cNvSpPr>
          <p:nvPr>
            <p:ph idx="1"/>
          </p:nvPr>
        </p:nvSpPr>
        <p:spPr/>
        <p:txBody>
          <a:bodyPr>
            <a:normAutofit/>
          </a:bodyPr>
          <a:lstStyle/>
          <a:p>
            <a:r>
              <a:rPr lang="cs-CZ" b="1" dirty="0" smtClean="0"/>
              <a:t>Povinné </a:t>
            </a:r>
            <a:r>
              <a:rPr lang="cs-CZ" b="1" dirty="0"/>
              <a:t>materiály, pomůcky a technické vybavení</a:t>
            </a:r>
          </a:p>
          <a:p>
            <a:pPr lvl="0"/>
            <a:r>
              <a:rPr lang="cs-CZ" dirty="0" smtClean="0"/>
              <a:t>zdroj</a:t>
            </a:r>
            <a:r>
              <a:rPr lang="cs-CZ" dirty="0"/>
              <a:t>: </a:t>
            </a:r>
            <a:r>
              <a:rPr lang="cs-CZ" u="sng" dirty="0">
                <a:hlinkClick r:id="rId2"/>
              </a:rPr>
              <a:t>www.dumy.cz</a:t>
            </a:r>
            <a:endParaRPr lang="cs-CZ" dirty="0"/>
          </a:p>
          <a:p>
            <a:pPr lvl="0"/>
            <a:r>
              <a:rPr lang="cs-CZ" dirty="0"/>
              <a:t>Dotyková obrazovka, připojená k PC</a:t>
            </a:r>
          </a:p>
          <a:p>
            <a:pPr marL="45720" indent="0">
              <a:buNone/>
            </a:pPr>
            <a:endParaRPr lang="cs-CZ" dirty="0"/>
          </a:p>
          <a:p>
            <a:r>
              <a:rPr lang="cs-CZ" b="1" dirty="0"/>
              <a:t>Nepovinné materiály</a:t>
            </a:r>
          </a:p>
          <a:p>
            <a:r>
              <a:rPr lang="cs-CZ" dirty="0"/>
              <a:t>Didaktický kufřík - KUMUČ </a:t>
            </a:r>
          </a:p>
          <a:p>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11</a:t>
            </a:fld>
            <a:endParaRPr lang="cs-CZ" dirty="0"/>
          </a:p>
        </p:txBody>
      </p:sp>
    </p:spTree>
    <p:extLst>
      <p:ext uri="{BB962C8B-B14F-4D97-AF65-F5344CB8AC3E}">
        <p14:creationId xmlns:p14="http://schemas.microsoft.com/office/powerpoint/2010/main" xmlns="" val="29780147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701040" y="479861"/>
            <a:ext cx="9509760" cy="1088136"/>
          </a:xfrm>
        </p:spPr>
        <p:txBody>
          <a:bodyPr>
            <a:normAutofit fontScale="90000"/>
          </a:bodyPr>
          <a:lstStyle/>
          <a:p>
            <a:r>
              <a:rPr lang="cs-CZ" b="1" dirty="0" smtClean="0"/>
              <a:t/>
            </a:r>
            <a:br>
              <a:rPr lang="cs-CZ" b="1" dirty="0" smtClean="0"/>
            </a:br>
            <a:r>
              <a:rPr lang="cs-CZ" b="1" dirty="0"/>
              <a:t/>
            </a:r>
            <a:br>
              <a:rPr lang="cs-CZ" b="1" dirty="0"/>
            </a:br>
            <a:r>
              <a:rPr lang="cs-CZ" b="1" dirty="0" smtClean="0"/>
              <a:t/>
            </a:r>
            <a:br>
              <a:rPr lang="cs-CZ" b="1" dirty="0" smtClean="0"/>
            </a:br>
            <a:r>
              <a:rPr lang="cs-CZ" b="1" dirty="0" smtClean="0"/>
              <a:t>Práce </a:t>
            </a:r>
            <a:r>
              <a:rPr lang="cs-CZ" b="1" dirty="0"/>
              <a:t>s interaktivním výukovým materiálem</a:t>
            </a:r>
            <a:br>
              <a:rPr lang="cs-CZ" b="1" dirty="0"/>
            </a:br>
            <a:endParaRPr lang="cs-CZ" dirty="0"/>
          </a:p>
        </p:txBody>
      </p:sp>
      <p:sp>
        <p:nvSpPr>
          <p:cNvPr id="3" name="Zástupný symbol pro obsah 2"/>
          <p:cNvSpPr>
            <a:spLocks noGrp="1"/>
          </p:cNvSpPr>
          <p:nvPr>
            <p:ph idx="1"/>
          </p:nvPr>
        </p:nvSpPr>
        <p:spPr>
          <a:xfrm>
            <a:off x="1341120" y="1183000"/>
            <a:ext cx="9509760" cy="3524813"/>
          </a:xfrm>
        </p:spPr>
        <p:txBody>
          <a:bodyPr>
            <a:normAutofit/>
          </a:bodyPr>
          <a:lstStyle/>
          <a:p>
            <a:endParaRPr lang="cs-CZ" dirty="0" smtClean="0"/>
          </a:p>
          <a:p>
            <a:r>
              <a:rPr lang="cs-CZ" dirty="0" smtClean="0"/>
              <a:t>Děti se hravou formou a pomocí </a:t>
            </a:r>
            <a:r>
              <a:rPr lang="cs-CZ" dirty="0" smtClean="0"/>
              <a:t>obrázků </a:t>
            </a:r>
            <a:r>
              <a:rPr lang="cs-CZ" dirty="0" smtClean="0"/>
              <a:t>seznamují s procesem recyklace. Před samotným řazením dětem povíme, jak recyklace papíru probíhá, proč je pro nás důležitá a co vše se kromě papíru dá recyklovat.</a:t>
            </a:r>
            <a:endParaRPr lang="cs-CZ" dirty="0"/>
          </a:p>
          <a:p>
            <a:endParaRPr lang="cs-CZ" dirty="0" smtClean="0"/>
          </a:p>
          <a:p>
            <a:r>
              <a:rPr lang="cs-CZ" dirty="0" smtClean="0"/>
              <a:t>Práce s tímto materiálem probíhá tak, že děti obrázky řadí chronologicky za sebou podle děje. Je nutné si správně uvědomit, jaký děj bude následovat a umět ho popsat.</a:t>
            </a:r>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12</a:t>
            </a:fld>
            <a:endParaRPr lang="cs-CZ" dirty="0"/>
          </a:p>
        </p:txBody>
      </p:sp>
    </p:spTree>
    <p:extLst>
      <p:ext uri="{BB962C8B-B14F-4D97-AF65-F5344CB8AC3E}">
        <p14:creationId xmlns:p14="http://schemas.microsoft.com/office/powerpoint/2010/main" xmlns="" val="14108010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t>Práce s didaktickým kufříkem KUMUČ</a:t>
            </a:r>
            <a:r>
              <a:rPr lang="cs-CZ" dirty="0"/>
              <a:t/>
            </a:r>
            <a:br>
              <a:rPr lang="cs-CZ" dirty="0"/>
            </a:br>
            <a:endParaRPr lang="cs-CZ" dirty="0"/>
          </a:p>
        </p:txBody>
      </p:sp>
      <p:sp>
        <p:nvSpPr>
          <p:cNvPr id="3" name="Zástupný symbol pro obsah 2"/>
          <p:cNvSpPr>
            <a:spLocks noGrp="1"/>
          </p:cNvSpPr>
          <p:nvPr>
            <p:ph idx="1"/>
          </p:nvPr>
        </p:nvSpPr>
        <p:spPr/>
        <p:txBody>
          <a:bodyPr>
            <a:normAutofit/>
          </a:bodyPr>
          <a:lstStyle/>
          <a:p>
            <a:r>
              <a:rPr lang="cs-CZ" dirty="0" smtClean="0"/>
              <a:t>Výroba ručního papíru dle návodu na internetu</a:t>
            </a:r>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13</a:t>
            </a:fld>
            <a:endParaRPr lang="cs-CZ" dirty="0"/>
          </a:p>
        </p:txBody>
      </p:sp>
    </p:spTree>
    <p:extLst>
      <p:ext uri="{BB962C8B-B14F-4D97-AF65-F5344CB8AC3E}">
        <p14:creationId xmlns:p14="http://schemas.microsoft.com/office/powerpoint/2010/main" xmlns="" val="122862224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a:t>Prvky polytechnické výchovy</a:t>
            </a:r>
          </a:p>
        </p:txBody>
      </p:sp>
      <p:sp>
        <p:nvSpPr>
          <p:cNvPr id="3" name="Zástupný symbol pro obsah 2"/>
          <p:cNvSpPr>
            <a:spLocks noGrp="1"/>
          </p:cNvSpPr>
          <p:nvPr>
            <p:ph idx="1"/>
          </p:nvPr>
        </p:nvSpPr>
        <p:spPr>
          <a:xfrm>
            <a:off x="1341120" y="1673352"/>
            <a:ext cx="9668256" cy="3605784"/>
          </a:xfrm>
        </p:spPr>
        <p:txBody>
          <a:bodyPr>
            <a:normAutofit fontScale="70000" lnSpcReduction="20000"/>
          </a:bodyPr>
          <a:lstStyle/>
          <a:p>
            <a:r>
              <a:rPr lang="cs-CZ" dirty="0"/>
              <a:t>Ovládat koordinaci ruky a oka, zvládnout jemnou motoriku Zacházet s běžnými předměty denní potřeby, hračkami, pomůckami,    nástroji a materiály </a:t>
            </a:r>
          </a:p>
          <a:p>
            <a:r>
              <a:rPr lang="cs-CZ" dirty="0"/>
              <a:t>Zvládat výtvarné činnosti, provádět jednoduché úkony s výtvarnými </a:t>
            </a:r>
            <a:r>
              <a:rPr lang="cs-CZ" dirty="0" smtClean="0"/>
              <a:t>a </a:t>
            </a:r>
            <a:r>
              <a:rPr lang="cs-CZ" dirty="0"/>
              <a:t>technickými pomůckami (např. tužkou, pastelem, štětcem, nůžkami</a:t>
            </a:r>
            <a:r>
              <a:rPr lang="cs-CZ" dirty="0" smtClean="0"/>
              <a:t>) </a:t>
            </a:r>
            <a:r>
              <a:rPr lang="cs-CZ" dirty="0"/>
              <a:t>a materiály (např. papírem-překládání, textilem, modelovací hmotou) </a:t>
            </a:r>
            <a:endParaRPr lang="cs-CZ" dirty="0" smtClean="0"/>
          </a:p>
          <a:p>
            <a:r>
              <a:rPr lang="cs-CZ" dirty="0"/>
              <a:t>Vyjadřovat samostatně a smysluplně myšlenky, nápady, pocity, ve vhodně zformulovaných větách </a:t>
            </a:r>
          </a:p>
          <a:p>
            <a:r>
              <a:rPr lang="cs-CZ" dirty="0"/>
              <a:t>Rozlišovat a používat základní prostorové pojmy (např. dole, nahoře, uprostřed, před, za, pod, nad, uvnitř, vně, u, vedle, mezi, nízko, vysoko, na konci, na kraji, vpředu, vzadu, blízko, daleko, dopředu, dozadu, nahoru, dolů) a těchto pojmů běžně užívat  Rozlišovat vzájemnou polohu dvou objektů  Orientovat se v řadě (např. první, poslední, uprostřed Orientovat se v prostoru podle slovních pokynů </a:t>
            </a:r>
          </a:p>
          <a:p>
            <a:r>
              <a:rPr lang="cs-CZ" dirty="0"/>
              <a:t>Rozlišovat aktivity, které mohou zdraví okolního prostředí podporovat a které je mohou poškozovat Mít povědomí o významu životního prostředí (přírody i společnosti) pro člověka, uvědomovat si, že způsobem, jakým se lidé chovají, ovlivňují vlastní zdraví i životní prostředí Pomáhat pečovat o okolní životní prostředí </a:t>
            </a:r>
          </a:p>
          <a:p>
            <a:endParaRPr lang="cs-CZ" dirty="0"/>
          </a:p>
          <a:p>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14</a:t>
            </a:fld>
            <a:endParaRPr lang="cs-CZ" dirty="0"/>
          </a:p>
        </p:txBody>
      </p:sp>
    </p:spTree>
    <p:extLst>
      <p:ext uri="{BB962C8B-B14F-4D97-AF65-F5344CB8AC3E}">
        <p14:creationId xmlns:p14="http://schemas.microsoft.com/office/powerpoint/2010/main" xmlns="" val="377650584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zápatí 1"/>
          <p:cNvSpPr>
            <a:spLocks noGrp="1"/>
          </p:cNvSpPr>
          <p:nvPr>
            <p:ph type="ftr" sz="quarter" idx="11"/>
          </p:nvPr>
        </p:nvSpPr>
        <p:spPr/>
        <p:txBody>
          <a:bodyPr/>
          <a:lstStyle/>
          <a:p>
            <a:r>
              <a:rPr lang="cs-CZ" smtClean="0">
                <a:solidFill>
                  <a:prstClr val="black"/>
                </a:solidFill>
              </a:rPr>
              <a:t>Projekt CZ.1.07/1.3.00/48.0075 je spolufinancován Evropským sociálním fondem a státním rozpočtem České republiky.</a:t>
            </a:r>
            <a:endParaRPr lang="cs-CZ" dirty="0">
              <a:solidFill>
                <a:prstClr val="black"/>
              </a:solidFill>
            </a:endParaRPr>
          </a:p>
        </p:txBody>
      </p:sp>
      <p:sp>
        <p:nvSpPr>
          <p:cNvPr id="3" name="Zástupný symbol pro číslo snímku 2"/>
          <p:cNvSpPr>
            <a:spLocks noGrp="1"/>
          </p:cNvSpPr>
          <p:nvPr>
            <p:ph type="sldNum" sz="quarter" idx="12"/>
          </p:nvPr>
        </p:nvSpPr>
        <p:spPr/>
        <p:txBody>
          <a:bodyPr/>
          <a:lstStyle/>
          <a:p>
            <a:fld id="{CA8D9AD5-F248-4919-864A-CFD76CC027D6}" type="slidenum">
              <a:rPr lang="cs-CZ" smtClean="0">
                <a:solidFill>
                  <a:prstClr val="black"/>
                </a:solidFill>
              </a:rPr>
              <a:pPr/>
              <a:t>15</a:t>
            </a:fld>
            <a:endParaRPr lang="cs-CZ" dirty="0">
              <a:solidFill>
                <a:prstClr val="black"/>
              </a:solidFill>
            </a:endParaRPr>
          </a:p>
        </p:txBody>
      </p:sp>
      <p:grpSp>
        <p:nvGrpSpPr>
          <p:cNvPr id="5" name="Skupina 4"/>
          <p:cNvGrpSpPr/>
          <p:nvPr/>
        </p:nvGrpSpPr>
        <p:grpSpPr>
          <a:xfrm>
            <a:off x="1921041" y="1118395"/>
            <a:ext cx="7513903" cy="4066669"/>
            <a:chOff x="3057284" y="750955"/>
            <a:chExt cx="4242876" cy="3500865"/>
          </a:xfrm>
        </p:grpSpPr>
        <p:sp>
          <p:nvSpPr>
            <p:cNvPr id="6" name="Volný tvar 5"/>
            <p:cNvSpPr/>
            <p:nvPr/>
          </p:nvSpPr>
          <p:spPr>
            <a:xfrm>
              <a:off x="3057284" y="2216595"/>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Vnímat vliv techniky na společnost a přírodu</a:t>
              </a:r>
            </a:p>
          </p:txBody>
        </p:sp>
        <p:sp>
          <p:nvSpPr>
            <p:cNvPr id="10" name="Volný tvar 9"/>
            <p:cNvSpPr/>
            <p:nvPr/>
          </p:nvSpPr>
          <p:spPr>
            <a:xfrm>
              <a:off x="4377271" y="1477325"/>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Směrovat </a:t>
              </a:r>
            </a:p>
            <a:p>
              <a:pPr algn="ctr" defTabSz="444500">
                <a:lnSpc>
                  <a:spcPct val="90000"/>
                </a:lnSpc>
                <a:spcBef>
                  <a:spcPct val="0"/>
                </a:spcBef>
                <a:spcAft>
                  <a:spcPct val="35000"/>
                </a:spcAft>
              </a:pPr>
              <a:r>
                <a:rPr lang="cs-CZ" sz="1600" b="1" dirty="0">
                  <a:solidFill>
                    <a:schemeClr val="tx1"/>
                  </a:solidFill>
                </a:rPr>
                <a:t>děti k získávání základních pracovních dovedností a návyků</a:t>
              </a:r>
            </a:p>
          </p:txBody>
        </p:sp>
        <p:sp>
          <p:nvSpPr>
            <p:cNvPr id="14" name="Volný tvar 13"/>
            <p:cNvSpPr/>
            <p:nvPr/>
          </p:nvSpPr>
          <p:spPr>
            <a:xfrm>
              <a:off x="3058097" y="753932"/>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smtClean="0">
                  <a:solidFill>
                    <a:schemeClr val="tx1"/>
                  </a:solidFill>
                </a:rPr>
                <a:t>Chápat </a:t>
              </a:r>
              <a:r>
                <a:rPr lang="cs-CZ" sz="1600" b="1" dirty="0">
                  <a:solidFill>
                    <a:schemeClr val="tx1"/>
                  </a:solidFill>
                </a:rPr>
                <a:t>p</a:t>
              </a:r>
              <a:r>
                <a:rPr lang="cs-CZ" sz="1600" b="1" dirty="0" smtClean="0">
                  <a:solidFill>
                    <a:schemeClr val="tx1"/>
                  </a:solidFill>
                </a:rPr>
                <a:t>ostavení techniky a technických oborů v životě lidstva jako devízu</a:t>
              </a:r>
              <a:endParaRPr lang="cs-CZ" sz="1600" b="1" dirty="0">
                <a:solidFill>
                  <a:schemeClr val="tx1"/>
                </a:solidFill>
              </a:endParaRPr>
            </a:p>
          </p:txBody>
        </p:sp>
        <p:sp>
          <p:nvSpPr>
            <p:cNvPr id="18" name="Volný tvar 17"/>
            <p:cNvSpPr/>
            <p:nvPr/>
          </p:nvSpPr>
          <p:spPr>
            <a:xfrm>
              <a:off x="5695633" y="750955"/>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Učit děti základním poznatkům o technice</a:t>
              </a:r>
            </a:p>
          </p:txBody>
        </p:sp>
        <p:sp>
          <p:nvSpPr>
            <p:cNvPr id="22" name="Volný tvar 21"/>
            <p:cNvSpPr/>
            <p:nvPr/>
          </p:nvSpPr>
          <p:spPr>
            <a:xfrm>
              <a:off x="5695633" y="2135474"/>
              <a:ext cx="1604527" cy="1441328"/>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Vést děti ke kooperativnímu hodnocení a sebehodnocení</a:t>
              </a:r>
            </a:p>
          </p:txBody>
        </p:sp>
        <p:sp>
          <p:nvSpPr>
            <p:cNvPr id="30" name="Volný tvar 29"/>
            <p:cNvSpPr/>
            <p:nvPr/>
          </p:nvSpPr>
          <p:spPr>
            <a:xfrm>
              <a:off x="4375646" y="2935523"/>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Podpořit rozvoj myšlenkového potenciálu</a:t>
              </a:r>
            </a:p>
            <a:p>
              <a:pPr algn="ctr" defTabSz="444500">
                <a:lnSpc>
                  <a:spcPct val="90000"/>
                </a:lnSpc>
                <a:spcBef>
                  <a:spcPct val="0"/>
                </a:spcBef>
                <a:spcAft>
                  <a:spcPct val="35000"/>
                </a:spcAft>
              </a:pPr>
              <a:r>
                <a:rPr lang="cs-CZ" sz="1600" b="1" dirty="0">
                  <a:solidFill>
                    <a:schemeClr val="tx1"/>
                  </a:solidFill>
                </a:rPr>
                <a:t>dětí</a:t>
              </a:r>
            </a:p>
          </p:txBody>
        </p:sp>
      </p:grpSp>
      <p:sp>
        <p:nvSpPr>
          <p:cNvPr id="34" name="TextovéPole 33"/>
          <p:cNvSpPr txBox="1"/>
          <p:nvPr/>
        </p:nvSpPr>
        <p:spPr>
          <a:xfrm>
            <a:off x="2925798" y="160791"/>
            <a:ext cx="4563708" cy="954107"/>
          </a:xfrm>
          <a:prstGeom prst="rect">
            <a:avLst/>
          </a:prstGeom>
          <a:noFill/>
        </p:spPr>
        <p:txBody>
          <a:bodyPr wrap="square" rtlCol="0">
            <a:spAutoFit/>
          </a:bodyPr>
          <a:lstStyle/>
          <a:p>
            <a:r>
              <a:rPr lang="cs-CZ" sz="2800" b="1" dirty="0" smtClean="0">
                <a:solidFill>
                  <a:srgbClr val="0070C0"/>
                </a:solidFill>
              </a:rPr>
              <a:t>          Cíle </a:t>
            </a:r>
            <a:r>
              <a:rPr lang="cs-CZ" sz="2800" b="1" dirty="0">
                <a:solidFill>
                  <a:srgbClr val="0070C0"/>
                </a:solidFill>
              </a:rPr>
              <a:t>polytechnické </a:t>
            </a:r>
            <a:r>
              <a:rPr lang="cs-CZ" sz="2800" b="1" dirty="0" smtClean="0">
                <a:solidFill>
                  <a:srgbClr val="0070C0"/>
                </a:solidFill>
              </a:rPr>
              <a:t>                                                                      </a:t>
            </a:r>
            <a:endParaRPr lang="cs-CZ" sz="2800" b="1" dirty="0">
              <a:solidFill>
                <a:srgbClr val="0070C0"/>
              </a:solidFill>
            </a:endParaRPr>
          </a:p>
          <a:p>
            <a:r>
              <a:rPr lang="cs-CZ" sz="2800" b="1" dirty="0" smtClean="0">
                <a:solidFill>
                  <a:srgbClr val="0070C0"/>
                </a:solidFill>
              </a:rPr>
              <a:t>                  výchovy</a:t>
            </a:r>
            <a:endParaRPr lang="cs-CZ" sz="2800" b="1" dirty="0">
              <a:solidFill>
                <a:srgbClr val="0070C0"/>
              </a:solidFill>
            </a:endParaRPr>
          </a:p>
        </p:txBody>
      </p:sp>
    </p:spTree>
    <p:extLst>
      <p:ext uri="{BB962C8B-B14F-4D97-AF65-F5344CB8AC3E}">
        <p14:creationId xmlns:p14="http://schemas.microsoft.com/office/powerpoint/2010/main" xmlns="" val="191560423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Sheer Green 16x9">
  <a:themeElements>
    <a:clrScheme name="Žlutá">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48-PPTvzor.potx" id="{BEAA49EE-7AE4-44BA-8526-6F4ED2428C66}" vid="{21787010-6216-4E42-AF3D-8126B149DC11}"/>
    </a:ext>
  </a:extLst>
</a:theme>
</file>

<file path=ppt/theme/theme2.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04C4809-32CE-4D76-8837-BF87A221E8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48-PPTvzor</Template>
  <TotalTime>0</TotalTime>
  <Words>305</Words>
  <Application>Microsoft Office PowerPoint</Application>
  <PresentationFormat>Vlastní</PresentationFormat>
  <Paragraphs>55</Paragraphs>
  <Slides>15</Slides>
  <Notes>1</Notes>
  <HiddenSlides>0</HiddenSlides>
  <MMClips>0</MMClips>
  <ScaleCrop>false</ScaleCrop>
  <HeadingPairs>
    <vt:vector size="4" baseType="variant">
      <vt:variant>
        <vt:lpstr>Motiv</vt:lpstr>
      </vt:variant>
      <vt:variant>
        <vt:i4>1</vt:i4>
      </vt:variant>
      <vt:variant>
        <vt:lpstr>Nadpisy snímků</vt:lpstr>
      </vt:variant>
      <vt:variant>
        <vt:i4>15</vt:i4>
      </vt:variant>
    </vt:vector>
  </HeadingPairs>
  <TitlesOfParts>
    <vt:vector size="16" baseType="lpstr">
      <vt:lpstr>Sheer Green 16x9</vt:lpstr>
      <vt:lpstr>RECYKLACE – co se stane s obsahem modré popelnice</vt:lpstr>
      <vt:lpstr>Snímek 2</vt:lpstr>
      <vt:lpstr>Snímek 3</vt:lpstr>
      <vt:lpstr>Snímek 4</vt:lpstr>
      <vt:lpstr>Snímek 5</vt:lpstr>
      <vt:lpstr>Snímek 6</vt:lpstr>
      <vt:lpstr>Snímek 7</vt:lpstr>
      <vt:lpstr>Snímek 8</vt:lpstr>
      <vt:lpstr>Použité odkazy</vt:lpstr>
      <vt:lpstr>Metodický pokyn Integrovaný blok: (příroda…)</vt:lpstr>
      <vt:lpstr>Studijní materiály </vt:lpstr>
      <vt:lpstr>   Práce s interaktivním výukovým materiálem </vt:lpstr>
      <vt:lpstr>Práce s didaktickým kufříkem KUMUČ </vt:lpstr>
      <vt:lpstr>Prvky polytechnické výchovy</vt:lpstr>
      <vt:lpstr>Snímek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2014-08-05T12:38:58Z</dcterms:created>
  <dcterms:modified xsi:type="dcterms:W3CDTF">2015-05-27T11:27:20Z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TC029208979991</vt:lpwstr>
  </property>
</Properties>
</file>