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8" r:id="rId5"/>
    <p:sldId id="289" r:id="rId6"/>
    <p:sldId id="287" r:id="rId7"/>
    <p:sldId id="286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CF5"/>
    <a:srgbClr val="FEFAED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se rodí řeka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</a:t>
            </a:r>
            <a:r>
              <a:rPr lang="cs-CZ" dirty="0" err="1" smtClean="0"/>
              <a:t>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6516" y="499350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2197" y="-20415"/>
            <a:ext cx="9874209" cy="678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6516" y="499350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9990" y="60928"/>
            <a:ext cx="9529748" cy="669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6634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6516" y="499350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1605" y="-1"/>
            <a:ext cx="9473259" cy="6775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64122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16516" y="499350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329" y="0"/>
            <a:ext cx="9781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44649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6516" y="4993501"/>
            <a:ext cx="5391397" cy="1377538"/>
          </a:xfrm>
          <a:prstGeom prst="rect">
            <a:avLst/>
          </a:prstGeom>
          <a:solidFill>
            <a:srgbClr val="FEFC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A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99171" y="212693"/>
            <a:ext cx="2817941" cy="20154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2214" y="176912"/>
            <a:ext cx="2817941" cy="2010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961" y="230932"/>
            <a:ext cx="2817941" cy="197894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63208" y="212693"/>
            <a:ext cx="2822501" cy="197894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7112" y="4304558"/>
            <a:ext cx="2817941" cy="201542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960" y="4355619"/>
            <a:ext cx="2817941" cy="20108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6446" y="4355619"/>
            <a:ext cx="2817941" cy="197894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8105" y="4355619"/>
            <a:ext cx="2822501" cy="1978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3278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Čtyři obrázky znázorňují  řeku od pramene k oceánu a využití vody.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Poznávaní, </a:t>
            </a:r>
            <a:r>
              <a:rPr lang="cs-CZ" dirty="0" smtClean="0"/>
              <a:t>jak vzniká </a:t>
            </a:r>
            <a:r>
              <a:rPr lang="cs-CZ" dirty="0" smtClean="0"/>
              <a:t>řeka, jaké </a:t>
            </a:r>
            <a:r>
              <a:rPr lang="cs-CZ" dirty="0" smtClean="0"/>
              <a:t>má využití </a:t>
            </a:r>
            <a:r>
              <a:rPr lang="cs-CZ" dirty="0" smtClean="0"/>
              <a:t>voda.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Správně vyslovovat, ovládat dech. Mít přiměřeně bohatou slovní zásobu.</a:t>
            </a:r>
            <a:br>
              <a:rPr lang="cs-CZ" dirty="0" smtClean="0"/>
            </a:br>
            <a:r>
              <a:rPr lang="cs-CZ" dirty="0" smtClean="0"/>
              <a:t>    </a:t>
            </a:r>
            <a:r>
              <a:rPr lang="cs-CZ" dirty="0"/>
              <a:t> 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Pozornost, soustředěnost.</a:t>
            </a:r>
            <a:br>
              <a:rPr lang="cs-CZ" dirty="0" smtClean="0"/>
            </a:br>
            <a:r>
              <a:rPr lang="cs-CZ" dirty="0" smtClean="0"/>
              <a:t>   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popisují chronologicky za </a:t>
            </a:r>
            <a:r>
              <a:rPr lang="cs-CZ" dirty="0" smtClean="0"/>
              <a:t>sebou, </a:t>
            </a:r>
            <a:r>
              <a:rPr lang="cs-CZ" dirty="0" smtClean="0"/>
              <a:t>jak teče voda od pramene k oceánu. </a:t>
            </a:r>
          </a:p>
          <a:p>
            <a:r>
              <a:rPr lang="cs-CZ" dirty="0" smtClean="0"/>
              <a:t>Na snímku č. 6 mají za úkol seřadit  rozházené </a:t>
            </a:r>
            <a:r>
              <a:rPr lang="cs-CZ" dirty="0" smtClean="0"/>
              <a:t>obrázky, </a:t>
            </a:r>
            <a:r>
              <a:rPr lang="cs-CZ" dirty="0" smtClean="0"/>
              <a:t>jak patří za sebou. </a:t>
            </a:r>
            <a:r>
              <a:rPr lang="cs-CZ" dirty="0" smtClean="0"/>
              <a:t>Kliknutím </a:t>
            </a:r>
            <a:r>
              <a:rPr lang="cs-CZ" dirty="0" smtClean="0"/>
              <a:t>na správné pořadí se obrázky v spodní části snímku řadí dle správného umístění.</a:t>
            </a:r>
          </a:p>
          <a:p>
            <a:r>
              <a:rPr lang="cs-CZ" dirty="0" smtClean="0"/>
              <a:t>Využití vody pro člověka, pro zvířata, pro přírodu.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Vnímat, že svět má svůj řád, že je rozmanitý a </a:t>
            </a:r>
            <a:r>
              <a:rPr lang="cs-CZ" dirty="0" smtClean="0"/>
              <a:t>pozoruhodný</a:t>
            </a:r>
          </a:p>
          <a:p>
            <a:r>
              <a:rPr lang="cs-CZ"/>
              <a:t>Mít poznatky o planetě Zemi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372</Words>
  <Application>Microsoft Office PowerPoint</Application>
  <PresentationFormat>Vlastní</PresentationFormat>
  <Paragraphs>58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Jak se rodí řeka 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2015-05-27T19:44:41Z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