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6" r:id="rId12"/>
    <p:sldId id="29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FFFFF"/>
    <a:srgbClr val="FDF8EA"/>
    <a:srgbClr val="FEFCF8"/>
    <a:srgbClr val="FEF9E9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microsoft.com/office/2007/relationships/hdphoto" Target="../media/hdphoto12.wdp"/><Relationship Id="rId3" Type="http://schemas.microsoft.com/office/2007/relationships/hdphoto" Target="../media/hdphoto8.wdp"/><Relationship Id="rId7" Type="http://schemas.microsoft.com/office/2007/relationships/hdphoto" Target="../media/hdphoto10.wdp"/><Relationship Id="rId12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11.wdp"/><Relationship Id="rId5" Type="http://schemas.microsoft.com/office/2007/relationships/hdphoto" Target="../media/hdphoto9.wdp"/><Relationship Id="rId10" Type="http://schemas.openxmlformats.org/officeDocument/2006/relationships/image" Target="../media/image14.png"/><Relationship Id="rId4" Type="http://schemas.openxmlformats.org/officeDocument/2006/relationships/image" Target="../media/image12.png"/><Relationship Id="rId9" Type="http://schemas.microsoft.com/office/2007/relationships/hdphoto" Target="../media/hdphoto7.wdp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11.wdp"/><Relationship Id="rId3" Type="http://schemas.microsoft.com/office/2007/relationships/hdphoto" Target="../media/hdphoto8.wdp"/><Relationship Id="rId7" Type="http://schemas.microsoft.com/office/2007/relationships/hdphoto" Target="../media/hdphoto9.wdp"/><Relationship Id="rId12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microsoft.com/office/2007/relationships/hdphoto" Target="../media/hdphoto7.wdp"/><Relationship Id="rId5" Type="http://schemas.microsoft.com/office/2007/relationships/hdphoto" Target="../media/hdphoto13.wdp"/><Relationship Id="rId10" Type="http://schemas.openxmlformats.org/officeDocument/2006/relationships/image" Target="../media/image10.png"/><Relationship Id="rId4" Type="http://schemas.openxmlformats.org/officeDocument/2006/relationships/image" Target="../media/image16.png"/><Relationship Id="rId9" Type="http://schemas.microsoft.com/office/2007/relationships/hdphoto" Target="../media/hdphoto10.wdp"/><Relationship Id="rId1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microsoft.com/office/2007/relationships/hdphoto" Target="../media/hdphoto12.wdp"/><Relationship Id="rId3" Type="http://schemas.microsoft.com/office/2007/relationships/hdphoto" Target="../media/hdphoto8.wdp"/><Relationship Id="rId7" Type="http://schemas.microsoft.com/office/2007/relationships/hdphoto" Target="../media/hdphoto10.wdp"/><Relationship Id="rId12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11.wdp"/><Relationship Id="rId5" Type="http://schemas.microsoft.com/office/2007/relationships/hdphoto" Target="../media/hdphoto13.wdp"/><Relationship Id="rId10" Type="http://schemas.openxmlformats.org/officeDocument/2006/relationships/image" Target="../media/image14.png"/><Relationship Id="rId4" Type="http://schemas.openxmlformats.org/officeDocument/2006/relationships/image" Target="../media/image16.png"/><Relationship Id="rId9" Type="http://schemas.microsoft.com/office/2007/relationships/hdphoto" Target="../media/hdphoto7.wdp"/><Relationship Id="rId1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>
                <a:solidFill>
                  <a:srgbClr val="624D38">
                    <a:lumMod val="75000"/>
                  </a:srgbClr>
                </a:solidFill>
              </a:rPr>
              <a:t>Klauni v karnevalovém reji</a:t>
            </a:r>
            <a:br>
              <a:rPr lang="cs-CZ" sz="3600" dirty="0">
                <a:solidFill>
                  <a:srgbClr val="624D38">
                    <a:lumMod val="75000"/>
                  </a:srgbClr>
                </a:solidFill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vnímání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3"/>
            <a:ext cx="5391397" cy="1377538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" b="100000" l="0" r="100000">
                        <a14:foregroundMark x1="35099" y1="41300" x2="61921" y2="48100"/>
                        <a14:foregroundMark x1="36424" y1="33000" x2="53146" y2="36800"/>
                        <a14:foregroundMark x1="59437" y1="34500" x2="74338" y2="34900"/>
                        <a14:foregroundMark x1="53146" y1="73300" x2="46358" y2="93300"/>
                        <a14:foregroundMark x1="42550" y1="73700" x2="57616" y2="73700"/>
                        <a14:foregroundMark x1="56954" y1="84300" x2="47020" y2="88800"/>
                        <a14:foregroundMark x1="37086" y1="45100" x2="73841" y2="40900"/>
                        <a14:foregroundMark x1="40728" y1="40600" x2="57616" y2="49200"/>
                        <a14:foregroundMark x1="46358" y1="47300" x2="58278" y2="43600"/>
                        <a14:foregroundMark x1="45695" y1="40200" x2="53808" y2="48900"/>
                        <a14:foregroundMark x1="47682" y1="42800" x2="66391" y2="48500"/>
                        <a14:foregroundMark x1="52649" y1="90300" x2="52649" y2="903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8212" y="267741"/>
            <a:ext cx="1745699" cy="28902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03" b="98094" l="0" r="97279">
                        <a14:foregroundMark x1="51190" y1="2909" x2="51190" y2="94684"/>
                        <a14:foregroundMark x1="7483" y1="58074" x2="92687" y2="59178"/>
                        <a14:foregroundMark x1="38265" y1="31996" x2="45918" y2="36108"/>
                        <a14:foregroundMark x1="15306" y1="80742" x2="79252" y2="799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9923" y="243070"/>
            <a:ext cx="1699455" cy="28815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7980" l="0" r="97862">
                        <a14:foregroundMark x1="50164" y1="2929" x2="45888" y2="93030"/>
                        <a14:foregroundMark x1="11184" y1="49293" x2="86184" y2="58081"/>
                        <a14:foregroundMark x1="83717" y1="46970" x2="14309" y2="66768"/>
                        <a14:foregroundMark x1="36678" y1="32929" x2="48355" y2="35253"/>
                        <a14:foregroundMark x1="63322" y1="32525" x2="45230" y2="35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1947" y="3875422"/>
            <a:ext cx="1757259" cy="28613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>
                        <a14:foregroundMark x1="40792" y1="29889" x2="65404" y2="60081"/>
                        <a14:foregroundMark x1="40792" y1="48227" x2="82272" y2="28369"/>
                        <a14:foregroundMark x1="39415" y1="31510" x2="38898" y2="49443"/>
                        <a14:foregroundMark x1="64716" y1="32624" x2="62134" y2="509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7456" y="4005343"/>
            <a:ext cx="1679224" cy="28526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8485" l="0" r="93460">
                        <a14:foregroundMark x1="13769" y1="22020" x2="62995" y2="50505"/>
                        <a14:foregroundMark x1="86231" y1="26566" x2="27883" y2="53939"/>
                        <a14:foregroundMark x1="11188" y1="33434" x2="38382" y2="33838"/>
                        <a14:foregroundMark x1="87608" y1="38687" x2="53184" y2="32626"/>
                        <a14:foregroundMark x1="37694" y1="38384" x2="31153" y2="4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0514" y="263302"/>
            <a:ext cx="1679223" cy="28613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98792" l="0" r="96459">
                        <a14:foregroundMark x1="38111" y1="12286" x2="57167" y2="70695"/>
                        <a14:foregroundMark x1="62226" y1="16818" x2="40641" y2="72205"/>
                        <a14:foregroundMark x1="28668" y1="40785" x2="74368" y2="48741"/>
                        <a14:foregroundMark x1="37437" y1="36959" x2="73693" y2="31621"/>
                        <a14:foregroundMark x1="33727" y1="33132" x2="41315" y2="33938"/>
                        <a14:foregroundMark x1="76223" y1="35851" x2="43845" y2="46425"/>
                        <a14:foregroundMark x1="29848" y1="26284" x2="60371" y2="1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407" y="267741"/>
            <a:ext cx="1713906" cy="2869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98485" l="0" r="93460">
                        <a14:foregroundMark x1="13769" y1="22020" x2="62995" y2="50505"/>
                        <a14:foregroundMark x1="86231" y1="26566" x2="27883" y2="53939"/>
                        <a14:foregroundMark x1="11188" y1="33434" x2="38382" y2="33838"/>
                        <a14:foregroundMark x1="87608" y1="38687" x2="53184" y2="32626"/>
                        <a14:foregroundMark x1="37694" y1="38384" x2="31153" y2="4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70699" y="3996673"/>
            <a:ext cx="1679223" cy="286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0863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" b="100000" l="0" r="100000">
                        <a14:foregroundMark x1="35099" y1="41300" x2="61921" y2="48100"/>
                        <a14:foregroundMark x1="36424" y1="33000" x2="53146" y2="36800"/>
                        <a14:foregroundMark x1="59437" y1="34500" x2="74338" y2="34900"/>
                        <a14:foregroundMark x1="53146" y1="73300" x2="46358" y2="93300"/>
                        <a14:foregroundMark x1="42550" y1="73700" x2="57616" y2="73700"/>
                        <a14:foregroundMark x1="56954" y1="84300" x2="47020" y2="88800"/>
                        <a14:foregroundMark x1="37086" y1="45100" x2="73841" y2="40900"/>
                        <a14:foregroundMark x1="40728" y1="40600" x2="57616" y2="49200"/>
                        <a14:foregroundMark x1="46358" y1="47300" x2="58278" y2="43600"/>
                        <a14:foregroundMark x1="45695" y1="40200" x2="53808" y2="48900"/>
                        <a14:foregroundMark x1="47682" y1="42800" x2="66391" y2="48500"/>
                        <a14:foregroundMark x1="52649" y1="90300" x2="52649" y2="903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8212" y="267741"/>
            <a:ext cx="1745699" cy="28902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7980" l="0" r="97862">
                        <a14:foregroundMark x1="50164" y1="2929" x2="45888" y2="93030"/>
                        <a14:foregroundMark x1="11184" y1="49293" x2="86184" y2="58081"/>
                        <a14:foregroundMark x1="83717" y1="46970" x2="14309" y2="66768"/>
                        <a14:foregroundMark x1="36678" y1="32929" x2="48355" y2="35253"/>
                        <a14:foregroundMark x1="63322" y1="32525" x2="45230" y2="35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1947" y="3875422"/>
            <a:ext cx="1757259" cy="28613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40792" y1="29889" x2="65404" y2="60081"/>
                        <a14:foregroundMark x1="40792" y1="48227" x2="82272" y2="28369"/>
                        <a14:foregroundMark x1="39415" y1="31510" x2="38898" y2="49443"/>
                        <a14:foregroundMark x1="64716" y1="32624" x2="62134" y2="509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7456" y="4005343"/>
            <a:ext cx="1679224" cy="28526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8485" l="0" r="93460">
                        <a14:foregroundMark x1="13769" y1="22020" x2="62995" y2="50505"/>
                        <a14:foregroundMark x1="86231" y1="26566" x2="27883" y2="53939"/>
                        <a14:foregroundMark x1="11188" y1="33434" x2="38382" y2="33838"/>
                        <a14:foregroundMark x1="87608" y1="38687" x2="53184" y2="32626"/>
                        <a14:foregroundMark x1="37694" y1="38384" x2="31153" y2="4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0514" y="263302"/>
            <a:ext cx="1679223" cy="28613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8792" l="0" r="96459">
                        <a14:foregroundMark x1="38111" y1="12286" x2="57167" y2="70695"/>
                        <a14:foregroundMark x1="62226" y1="16818" x2="40641" y2="72205"/>
                        <a14:foregroundMark x1="28668" y1="40785" x2="74368" y2="48741"/>
                        <a14:foregroundMark x1="37437" y1="36959" x2="73693" y2="31621"/>
                        <a14:foregroundMark x1="33727" y1="33132" x2="41315" y2="33938"/>
                        <a14:foregroundMark x1="76223" y1="35851" x2="43845" y2="46425"/>
                        <a14:foregroundMark x1="29848" y1="26284" x2="60371" y2="1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407" y="267741"/>
            <a:ext cx="1713906" cy="2869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99698" l="0" r="100000">
                        <a14:foregroundMark x1="26020" y1="30584" x2="62925" y2="47887"/>
                        <a14:foregroundMark x1="64796" y1="32495" x2="27891" y2="47485"/>
                        <a14:foregroundMark x1="35544" y1="29477" x2="43878" y2="53119"/>
                        <a14:foregroundMark x1="54592" y1="33602" x2="59014" y2="48189"/>
                        <a14:foregroundMark x1="64116" y1="39940" x2="38776" y2="45171"/>
                        <a14:foregroundMark x1="38095" y1="42958" x2="65476" y2="47485"/>
                        <a14:foregroundMark x1="49490" y1="43662" x2="48980" y2="52314"/>
                        <a14:foregroundMark x1="29252" y1="38028" x2="45748" y2="42958"/>
                        <a14:foregroundMark x1="36905" y1="33903" x2="47619" y2="339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3410" y="3831063"/>
            <a:ext cx="1715116" cy="28993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40792" y1="29889" x2="65404" y2="60081"/>
                        <a14:foregroundMark x1="40792" y1="48227" x2="82272" y2="28369"/>
                        <a14:foregroundMark x1="39415" y1="31510" x2="38898" y2="49443"/>
                        <a14:foregroundMark x1="64716" y1="32624" x2="62134" y2="509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4142" y="263302"/>
            <a:ext cx="1679224" cy="285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56699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" b="100000" l="0" r="100000">
                        <a14:foregroundMark x1="35099" y1="41300" x2="61921" y2="48100"/>
                        <a14:foregroundMark x1="36424" y1="33000" x2="53146" y2="36800"/>
                        <a14:foregroundMark x1="59437" y1="34500" x2="74338" y2="34900"/>
                        <a14:foregroundMark x1="53146" y1="73300" x2="46358" y2="93300"/>
                        <a14:foregroundMark x1="42550" y1="73700" x2="57616" y2="73700"/>
                        <a14:foregroundMark x1="56954" y1="84300" x2="47020" y2="88800"/>
                        <a14:foregroundMark x1="37086" y1="45100" x2="73841" y2="40900"/>
                        <a14:foregroundMark x1="40728" y1="40600" x2="57616" y2="49200"/>
                        <a14:foregroundMark x1="46358" y1="47300" x2="58278" y2="43600"/>
                        <a14:foregroundMark x1="45695" y1="40200" x2="53808" y2="48900"/>
                        <a14:foregroundMark x1="47682" y1="42800" x2="66391" y2="48500"/>
                        <a14:foregroundMark x1="52649" y1="90300" x2="52649" y2="903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8212" y="267741"/>
            <a:ext cx="1745699" cy="28902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03" b="98094" l="0" r="97279">
                        <a14:foregroundMark x1="51190" y1="2909" x2="51190" y2="94684"/>
                        <a14:foregroundMark x1="7483" y1="58074" x2="92687" y2="59178"/>
                        <a14:foregroundMark x1="38265" y1="31996" x2="45918" y2="36108"/>
                        <a14:foregroundMark x1="15306" y1="80742" x2="79252" y2="799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9923" y="243070"/>
            <a:ext cx="1699455" cy="28815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7980" l="0" r="97862">
                        <a14:foregroundMark x1="50164" y1="2929" x2="45888" y2="93030"/>
                        <a14:foregroundMark x1="11184" y1="49293" x2="86184" y2="58081"/>
                        <a14:foregroundMark x1="83717" y1="46970" x2="14309" y2="66768"/>
                        <a14:foregroundMark x1="36678" y1="32929" x2="48355" y2="35253"/>
                        <a14:foregroundMark x1="63322" y1="32525" x2="45230" y2="35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1947" y="3875422"/>
            <a:ext cx="1757259" cy="28613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>
                        <a14:foregroundMark x1="40792" y1="29889" x2="65404" y2="60081"/>
                        <a14:foregroundMark x1="40792" y1="48227" x2="82272" y2="28369"/>
                        <a14:foregroundMark x1="39415" y1="31510" x2="38898" y2="49443"/>
                        <a14:foregroundMark x1="64716" y1="32624" x2="62134" y2="509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02313" y="3830889"/>
            <a:ext cx="1679224" cy="28526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8485" l="0" r="93460">
                        <a14:foregroundMark x1="13769" y1="22020" x2="62995" y2="50505"/>
                        <a14:foregroundMark x1="86231" y1="26566" x2="27883" y2="53939"/>
                        <a14:foregroundMark x1="11188" y1="33434" x2="38382" y2="33838"/>
                        <a14:foregroundMark x1="87608" y1="38687" x2="53184" y2="32626"/>
                        <a14:foregroundMark x1="37694" y1="38384" x2="31153" y2="4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0514" y="263302"/>
            <a:ext cx="1679223" cy="28613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98792" l="0" r="96459">
                        <a14:foregroundMark x1="38111" y1="12286" x2="57167" y2="70695"/>
                        <a14:foregroundMark x1="62226" y1="16818" x2="40641" y2="72205"/>
                        <a14:foregroundMark x1="28668" y1="40785" x2="74368" y2="48741"/>
                        <a14:foregroundMark x1="37437" y1="36959" x2="73693" y2="31621"/>
                        <a14:foregroundMark x1="33727" y1="33132" x2="41315" y2="33938"/>
                        <a14:foregroundMark x1="76223" y1="35851" x2="43845" y2="46425"/>
                        <a14:foregroundMark x1="29848" y1="26284" x2="60371" y2="1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407" y="267741"/>
            <a:ext cx="1713906" cy="2869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7980" l="0" r="97862">
                        <a14:foregroundMark x1="50164" y1="2929" x2="45888" y2="93030"/>
                        <a14:foregroundMark x1="11184" y1="49293" x2="86184" y2="58081"/>
                        <a14:foregroundMark x1="83717" y1="46970" x2="14309" y2="66768"/>
                        <a14:foregroundMark x1="36678" y1="32929" x2="48355" y2="35253"/>
                        <a14:foregroundMark x1="63322" y1="32525" x2="45230" y2="35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3689" y="3822219"/>
            <a:ext cx="1757259" cy="286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8806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" b="100000" l="0" r="100000">
                        <a14:foregroundMark x1="35099" y1="41300" x2="61921" y2="48100"/>
                        <a14:foregroundMark x1="36424" y1="33000" x2="53146" y2="36800"/>
                        <a14:foregroundMark x1="59437" y1="34500" x2="74338" y2="34900"/>
                        <a14:foregroundMark x1="53146" y1="73300" x2="46358" y2="93300"/>
                        <a14:foregroundMark x1="42550" y1="73700" x2="57616" y2="73700"/>
                        <a14:foregroundMark x1="56954" y1="84300" x2="47020" y2="88800"/>
                        <a14:foregroundMark x1="37086" y1="45100" x2="73841" y2="40900"/>
                        <a14:foregroundMark x1="40728" y1="40600" x2="57616" y2="49200"/>
                        <a14:foregroundMark x1="46358" y1="47300" x2="58278" y2="43600"/>
                        <a14:foregroundMark x1="45695" y1="40200" x2="53808" y2="48900"/>
                        <a14:foregroundMark x1="47682" y1="42800" x2="66391" y2="48500"/>
                        <a14:foregroundMark x1="52649" y1="90300" x2="52649" y2="903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8212" y="267741"/>
            <a:ext cx="1745699" cy="28902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03" b="98094" l="0" r="97279">
                        <a14:foregroundMark x1="51190" y1="2909" x2="51190" y2="94684"/>
                        <a14:foregroundMark x1="7483" y1="58074" x2="92687" y2="59178"/>
                        <a14:foregroundMark x1="38265" y1="31996" x2="45918" y2="36108"/>
                        <a14:foregroundMark x1="15306" y1="80742" x2="79252" y2="799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9923" y="243070"/>
            <a:ext cx="1699455" cy="28815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40792" y1="29889" x2="65404" y2="60081"/>
                        <a14:foregroundMark x1="40792" y1="48227" x2="82272" y2="28369"/>
                        <a14:foregroundMark x1="39415" y1="31510" x2="38898" y2="49443"/>
                        <a14:foregroundMark x1="64716" y1="32624" x2="62134" y2="509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7456" y="4005343"/>
            <a:ext cx="1679224" cy="28526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8485" l="0" r="93460">
                        <a14:foregroundMark x1="13769" y1="22020" x2="62995" y2="50505"/>
                        <a14:foregroundMark x1="86231" y1="26566" x2="27883" y2="53939"/>
                        <a14:foregroundMark x1="11188" y1="33434" x2="38382" y2="33838"/>
                        <a14:foregroundMark x1="87608" y1="38687" x2="53184" y2="32626"/>
                        <a14:foregroundMark x1="37694" y1="38384" x2="31153" y2="4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0514" y="263302"/>
            <a:ext cx="1679223" cy="28613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8792" l="0" r="96459">
                        <a14:foregroundMark x1="38111" y1="12286" x2="57167" y2="70695"/>
                        <a14:foregroundMark x1="62226" y1="16818" x2="40641" y2="72205"/>
                        <a14:foregroundMark x1="28668" y1="40785" x2="74368" y2="48741"/>
                        <a14:foregroundMark x1="37437" y1="36959" x2="73693" y2="31621"/>
                        <a14:foregroundMark x1="33727" y1="33132" x2="41315" y2="33938"/>
                        <a14:foregroundMark x1="76223" y1="35851" x2="43845" y2="46425"/>
                        <a14:foregroundMark x1="29848" y1="26284" x2="60371" y2="1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407" y="267741"/>
            <a:ext cx="1713906" cy="2869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99698" l="0" r="100000">
                        <a14:foregroundMark x1="26020" y1="30584" x2="62925" y2="47887"/>
                        <a14:foregroundMark x1="64796" y1="32495" x2="27891" y2="47485"/>
                        <a14:foregroundMark x1="35544" y1="29477" x2="43878" y2="53119"/>
                        <a14:foregroundMark x1="54592" y1="33602" x2="59014" y2="48189"/>
                        <a14:foregroundMark x1="64116" y1="39940" x2="38776" y2="45171"/>
                        <a14:foregroundMark x1="38095" y1="42958" x2="65476" y2="47485"/>
                        <a14:foregroundMark x1="49490" y1="43662" x2="48980" y2="52314"/>
                        <a14:foregroundMark x1="29252" y1="38028" x2="45748" y2="42958"/>
                        <a14:foregroundMark x1="36905" y1="33903" x2="47619" y2="339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3410" y="3831063"/>
            <a:ext cx="1715116" cy="28993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98792" l="0" r="96459">
                        <a14:foregroundMark x1="38111" y1="12286" x2="57167" y2="70695"/>
                        <a14:foregroundMark x1="62226" y1="16818" x2="40641" y2="72205"/>
                        <a14:foregroundMark x1="28668" y1="40785" x2="74368" y2="48741"/>
                        <a14:foregroundMark x1="37437" y1="36959" x2="73693" y2="31621"/>
                        <a14:foregroundMark x1="33727" y1="33132" x2="41315" y2="33938"/>
                        <a14:foregroundMark x1="76223" y1="35851" x2="43845" y2="46425"/>
                        <a14:foregroundMark x1="29848" y1="26284" x2="60371" y2="1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3382" y="3831063"/>
            <a:ext cx="1713906" cy="2869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2590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6957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Vyhledat stejnou dvojici klaunů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Podpora pozornosti, soustředění  a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3574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583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Vyhledat stejnou dvojici ze sedmi  klaunů</a:t>
            </a:r>
          </a:p>
          <a:p>
            <a:r>
              <a:rPr lang="cs-CZ" dirty="0" smtClean="0"/>
              <a:t>Najít dvojice, které mají stejnou barvu :</a:t>
            </a:r>
          </a:p>
          <a:p>
            <a:r>
              <a:rPr lang="cs-CZ" dirty="0" smtClean="0"/>
              <a:t>čepice </a:t>
            </a:r>
          </a:p>
          <a:p>
            <a:r>
              <a:rPr lang="cs-CZ" dirty="0"/>
              <a:t>k</a:t>
            </a:r>
            <a:r>
              <a:rPr lang="cs-CZ" dirty="0" smtClean="0"/>
              <a:t>abátu</a:t>
            </a:r>
          </a:p>
          <a:p>
            <a:r>
              <a:rPr lang="cs-CZ" dirty="0"/>
              <a:t>k</a:t>
            </a:r>
            <a:r>
              <a:rPr lang="cs-CZ" dirty="0" smtClean="0"/>
              <a:t>noflíků</a:t>
            </a:r>
          </a:p>
          <a:p>
            <a:r>
              <a:rPr lang="cs-CZ" dirty="0" smtClean="0"/>
              <a:t>mašle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968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Rozpoznat </a:t>
            </a:r>
            <a:r>
              <a:rPr lang="cs-CZ" dirty="0"/>
              <a:t>odlišnosti v detailech </a:t>
            </a:r>
            <a:endParaRPr lang="cs-CZ" dirty="0" smtClean="0"/>
          </a:p>
          <a:p>
            <a:r>
              <a:rPr lang="cs-CZ" dirty="0" smtClean="0"/>
              <a:t>Rozlišovat barvy základní a doplňkové</a:t>
            </a:r>
          </a:p>
          <a:p>
            <a:r>
              <a:rPr lang="cs-CZ" dirty="0"/>
              <a:t>Pozornost, soustředěnost, </a:t>
            </a:r>
            <a:r>
              <a:rPr lang="cs-CZ" dirty="0" smtClean="0"/>
              <a:t>paměť</a:t>
            </a:r>
          </a:p>
          <a:p>
            <a:r>
              <a:rPr lang="cs-CZ" dirty="0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2003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998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187</Words>
  <Application>Microsoft Office PowerPoint</Application>
  <PresentationFormat>Vlastní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Klauni v karnevalovém reji </vt:lpstr>
      <vt:lpstr>Snímek 2</vt:lpstr>
      <vt:lpstr>Snímek 3</vt:lpstr>
      <vt:lpstr>Snímek 4</vt:lpstr>
      <vt:lpstr>Snímek 5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2015-05-27T19:56:54Z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