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5.xml" ContentType="application/vnd.openxmlformats-officedocument.drawingml.diagramLayout+xml"/>
  <Override PartName="/ppt/diagrams/data6.xml" ContentType="application/vnd.openxmlformats-officedocument.drawingml.diagramData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diagrams/colors3.xml" ContentType="application/vnd.openxmlformats-officedocument.drawingml.diagramColors+xml"/>
  <Override PartName="/ppt/notesSlides/notesSlide5.xml" ContentType="application/vnd.openxmlformats-officedocument.presentationml.notesSlid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quickStyle6.xml" ContentType="application/vnd.openxmlformats-officedocument.drawingml.diagramStyl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diagrams/layout6.xml" ContentType="application/vnd.openxmlformats-officedocument.drawingml.diagram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diagrams/layout4.xml" ContentType="application/vnd.openxmlformats-officedocument.drawingml.diagram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B70451-27BC-4A2C-9A0D-367058BDDC66}" type="doc">
      <dgm:prSet loTypeId="urn:microsoft.com/office/officeart/2008/layout/PictureStrip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41EF458-83DE-4114-B77C-B85537FBDDFE}">
      <dgm:prSet phldrT="[Text]"/>
      <dgm:spPr/>
      <dgm:t>
        <a:bodyPr/>
        <a:lstStyle/>
        <a:p>
          <a:r>
            <a:rPr lang="cs-CZ" dirty="0" smtClean="0"/>
            <a:t>PEVNÉ - LEDOVCE</a:t>
          </a:r>
          <a:endParaRPr lang="cs-CZ" dirty="0"/>
        </a:p>
      </dgm:t>
    </dgm:pt>
    <dgm:pt modelId="{6A6A8096-7879-408F-B142-672B199E79DD}" type="parTrans" cxnId="{BF835C8C-FE30-4F1F-AC30-C3E6C74D5E4E}">
      <dgm:prSet/>
      <dgm:spPr/>
      <dgm:t>
        <a:bodyPr/>
        <a:lstStyle/>
        <a:p>
          <a:endParaRPr lang="cs-CZ"/>
        </a:p>
      </dgm:t>
    </dgm:pt>
    <dgm:pt modelId="{F3CF7CA5-D987-4EBB-BE37-3DC748C03706}" type="sibTrans" cxnId="{BF835C8C-FE30-4F1F-AC30-C3E6C74D5E4E}">
      <dgm:prSet/>
      <dgm:spPr/>
      <dgm:t>
        <a:bodyPr/>
        <a:lstStyle/>
        <a:p>
          <a:endParaRPr lang="cs-CZ"/>
        </a:p>
      </dgm:t>
    </dgm:pt>
    <dgm:pt modelId="{FC4E6ED2-3754-457D-99DF-DD131755E2FF}">
      <dgm:prSet phldrT="[Text]"/>
      <dgm:spPr/>
      <dgm:t>
        <a:bodyPr/>
        <a:lstStyle/>
        <a:p>
          <a:r>
            <a:rPr lang="cs-CZ" dirty="0" smtClean="0"/>
            <a:t>KAPALNÉ - VODA</a:t>
          </a:r>
          <a:endParaRPr lang="cs-CZ" dirty="0"/>
        </a:p>
      </dgm:t>
    </dgm:pt>
    <dgm:pt modelId="{3A06855E-AB66-4979-BF26-8EE906AF6744}" type="parTrans" cxnId="{650F1DB3-0EF4-4371-AD4C-4B42BE40FD7D}">
      <dgm:prSet/>
      <dgm:spPr/>
      <dgm:t>
        <a:bodyPr/>
        <a:lstStyle/>
        <a:p>
          <a:endParaRPr lang="cs-CZ"/>
        </a:p>
      </dgm:t>
    </dgm:pt>
    <dgm:pt modelId="{E37CAF6C-622B-4E26-BC15-FB09C7FD20CF}" type="sibTrans" cxnId="{650F1DB3-0EF4-4371-AD4C-4B42BE40FD7D}">
      <dgm:prSet/>
      <dgm:spPr/>
      <dgm:t>
        <a:bodyPr/>
        <a:lstStyle/>
        <a:p>
          <a:endParaRPr lang="cs-CZ"/>
        </a:p>
      </dgm:t>
    </dgm:pt>
    <dgm:pt modelId="{F0C1EA21-73AF-4B85-B408-BC72DE713381}">
      <dgm:prSet phldrT="[Text]"/>
      <dgm:spPr/>
      <dgm:t>
        <a:bodyPr/>
        <a:lstStyle/>
        <a:p>
          <a:r>
            <a:rPr lang="cs-CZ" dirty="0" smtClean="0"/>
            <a:t>PLYNNÉ - OBLAKA</a:t>
          </a:r>
          <a:endParaRPr lang="cs-CZ" dirty="0"/>
        </a:p>
      </dgm:t>
    </dgm:pt>
    <dgm:pt modelId="{7871AB57-3395-4C97-89AB-334FAFCEBBC7}" type="parTrans" cxnId="{BC004C1A-32CE-4AC2-BA56-EE4EABB06E18}">
      <dgm:prSet/>
      <dgm:spPr/>
      <dgm:t>
        <a:bodyPr/>
        <a:lstStyle/>
        <a:p>
          <a:endParaRPr lang="cs-CZ"/>
        </a:p>
      </dgm:t>
    </dgm:pt>
    <dgm:pt modelId="{9A4ECA3B-71C4-4946-8E64-020460611487}" type="sibTrans" cxnId="{BC004C1A-32CE-4AC2-BA56-EE4EABB06E18}">
      <dgm:prSet/>
      <dgm:spPr/>
      <dgm:t>
        <a:bodyPr/>
        <a:lstStyle/>
        <a:p>
          <a:endParaRPr lang="cs-CZ"/>
        </a:p>
      </dgm:t>
    </dgm:pt>
    <dgm:pt modelId="{8808EE1E-4F46-4531-B792-96F8838D4EAE}" type="pres">
      <dgm:prSet presAssocID="{CCB70451-27BC-4A2C-9A0D-367058BDDC66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0E2B1D9-4CE3-41B1-BE0F-0FA247F9C59D}" type="pres">
      <dgm:prSet presAssocID="{A41EF458-83DE-4114-B77C-B85537FBDDFE}" presName="composite" presStyleCnt="0"/>
      <dgm:spPr/>
    </dgm:pt>
    <dgm:pt modelId="{C78A9E6A-C766-4ED8-8BF9-9775303097D3}" type="pres">
      <dgm:prSet presAssocID="{A41EF458-83DE-4114-B77C-B85537FBDDFE}" presName="rect1" presStyleLbl="tr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6C0FA2-42AB-41DD-84A9-F3DC6C80C68F}" type="pres">
      <dgm:prSet presAssocID="{A41EF458-83DE-4114-B77C-B85537FBDDFE}" presName="rect2" presStyleLbl="fgImgPlace1" presStyleIdx="0" presStyleCnt="3"/>
      <dgm:spPr/>
    </dgm:pt>
    <dgm:pt modelId="{F1D9DBC8-B21D-477B-AE33-6FA359E0FF82}" type="pres">
      <dgm:prSet presAssocID="{F3CF7CA5-D987-4EBB-BE37-3DC748C03706}" presName="sibTrans" presStyleCnt="0"/>
      <dgm:spPr/>
    </dgm:pt>
    <dgm:pt modelId="{9104EC5C-A6FC-4338-AD52-4EF2BB429552}" type="pres">
      <dgm:prSet presAssocID="{FC4E6ED2-3754-457D-99DF-DD131755E2FF}" presName="composite" presStyleCnt="0"/>
      <dgm:spPr/>
    </dgm:pt>
    <dgm:pt modelId="{A1F6D94A-C26C-4FF3-9DF2-D74BB6335203}" type="pres">
      <dgm:prSet presAssocID="{FC4E6ED2-3754-457D-99DF-DD131755E2FF}" presName="rect1" presStyleLbl="tr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1513F0-209C-4814-9AAC-E936CE54A94D}" type="pres">
      <dgm:prSet presAssocID="{FC4E6ED2-3754-457D-99DF-DD131755E2FF}" presName="rect2" presStyleLbl="fgImgPlace1" presStyleIdx="1" presStyleCnt="3"/>
      <dgm:spPr/>
    </dgm:pt>
    <dgm:pt modelId="{6E550376-4402-4DA8-90C5-8FC37AC8D160}" type="pres">
      <dgm:prSet presAssocID="{E37CAF6C-622B-4E26-BC15-FB09C7FD20CF}" presName="sibTrans" presStyleCnt="0"/>
      <dgm:spPr/>
    </dgm:pt>
    <dgm:pt modelId="{D35276CB-1523-45A3-8C04-584827F6E266}" type="pres">
      <dgm:prSet presAssocID="{F0C1EA21-73AF-4B85-B408-BC72DE713381}" presName="composite" presStyleCnt="0"/>
      <dgm:spPr/>
    </dgm:pt>
    <dgm:pt modelId="{6AB21539-AC84-437F-9178-A3DC96A9EF95}" type="pres">
      <dgm:prSet presAssocID="{F0C1EA21-73AF-4B85-B408-BC72DE713381}" presName="rect1" presStyleLbl="tr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11B503-C8B5-4667-803D-5F8111EDB3F7}" type="pres">
      <dgm:prSet presAssocID="{F0C1EA21-73AF-4B85-B408-BC72DE713381}" presName="rect2" presStyleLbl="fgImgPlace1" presStyleIdx="2" presStyleCnt="3"/>
      <dgm:spPr/>
    </dgm:pt>
  </dgm:ptLst>
  <dgm:cxnLst>
    <dgm:cxn modelId="{650F1DB3-0EF4-4371-AD4C-4B42BE40FD7D}" srcId="{CCB70451-27BC-4A2C-9A0D-367058BDDC66}" destId="{FC4E6ED2-3754-457D-99DF-DD131755E2FF}" srcOrd="1" destOrd="0" parTransId="{3A06855E-AB66-4979-BF26-8EE906AF6744}" sibTransId="{E37CAF6C-622B-4E26-BC15-FB09C7FD20CF}"/>
    <dgm:cxn modelId="{237FB319-3513-4D8D-B430-F4BA05A87FF1}" type="presOf" srcId="{A41EF458-83DE-4114-B77C-B85537FBDDFE}" destId="{C78A9E6A-C766-4ED8-8BF9-9775303097D3}" srcOrd="0" destOrd="0" presId="urn:microsoft.com/office/officeart/2008/layout/PictureStrips"/>
    <dgm:cxn modelId="{46004E70-480F-472D-AB78-1C316E93B874}" type="presOf" srcId="{F0C1EA21-73AF-4B85-B408-BC72DE713381}" destId="{6AB21539-AC84-437F-9178-A3DC96A9EF95}" srcOrd="0" destOrd="0" presId="urn:microsoft.com/office/officeart/2008/layout/PictureStrips"/>
    <dgm:cxn modelId="{7936AF0A-F20A-464B-B0E0-05496D2E0FF9}" type="presOf" srcId="{CCB70451-27BC-4A2C-9A0D-367058BDDC66}" destId="{8808EE1E-4F46-4531-B792-96F8838D4EAE}" srcOrd="0" destOrd="0" presId="urn:microsoft.com/office/officeart/2008/layout/PictureStrips"/>
    <dgm:cxn modelId="{D9A5275F-BB84-45F0-9582-F7B9B74BAD7D}" type="presOf" srcId="{FC4E6ED2-3754-457D-99DF-DD131755E2FF}" destId="{A1F6D94A-C26C-4FF3-9DF2-D74BB6335203}" srcOrd="0" destOrd="0" presId="urn:microsoft.com/office/officeart/2008/layout/PictureStrips"/>
    <dgm:cxn modelId="{BF835C8C-FE30-4F1F-AC30-C3E6C74D5E4E}" srcId="{CCB70451-27BC-4A2C-9A0D-367058BDDC66}" destId="{A41EF458-83DE-4114-B77C-B85537FBDDFE}" srcOrd="0" destOrd="0" parTransId="{6A6A8096-7879-408F-B142-672B199E79DD}" sibTransId="{F3CF7CA5-D987-4EBB-BE37-3DC748C03706}"/>
    <dgm:cxn modelId="{BC004C1A-32CE-4AC2-BA56-EE4EABB06E18}" srcId="{CCB70451-27BC-4A2C-9A0D-367058BDDC66}" destId="{F0C1EA21-73AF-4B85-B408-BC72DE713381}" srcOrd="2" destOrd="0" parTransId="{7871AB57-3395-4C97-89AB-334FAFCEBBC7}" sibTransId="{9A4ECA3B-71C4-4946-8E64-020460611487}"/>
    <dgm:cxn modelId="{3C58540B-C093-422D-B3FB-2A1033BDE24D}" type="presParOf" srcId="{8808EE1E-4F46-4531-B792-96F8838D4EAE}" destId="{A0E2B1D9-4CE3-41B1-BE0F-0FA247F9C59D}" srcOrd="0" destOrd="0" presId="urn:microsoft.com/office/officeart/2008/layout/PictureStrips"/>
    <dgm:cxn modelId="{5FBFA669-C91B-47A0-99F2-42CF614AD2CF}" type="presParOf" srcId="{A0E2B1D9-4CE3-41B1-BE0F-0FA247F9C59D}" destId="{C78A9E6A-C766-4ED8-8BF9-9775303097D3}" srcOrd="0" destOrd="0" presId="urn:microsoft.com/office/officeart/2008/layout/PictureStrips"/>
    <dgm:cxn modelId="{75BCAD4C-B1CC-4FAF-93C3-6F541BAC3A8E}" type="presParOf" srcId="{A0E2B1D9-4CE3-41B1-BE0F-0FA247F9C59D}" destId="{B26C0FA2-42AB-41DD-84A9-F3DC6C80C68F}" srcOrd="1" destOrd="0" presId="urn:microsoft.com/office/officeart/2008/layout/PictureStrips"/>
    <dgm:cxn modelId="{FDC39345-E14C-4C39-A076-EA39808F2CB1}" type="presParOf" srcId="{8808EE1E-4F46-4531-B792-96F8838D4EAE}" destId="{F1D9DBC8-B21D-477B-AE33-6FA359E0FF82}" srcOrd="1" destOrd="0" presId="urn:microsoft.com/office/officeart/2008/layout/PictureStrips"/>
    <dgm:cxn modelId="{8592F5F6-BC65-417E-B285-0B3760D5B326}" type="presParOf" srcId="{8808EE1E-4F46-4531-B792-96F8838D4EAE}" destId="{9104EC5C-A6FC-4338-AD52-4EF2BB429552}" srcOrd="2" destOrd="0" presId="urn:microsoft.com/office/officeart/2008/layout/PictureStrips"/>
    <dgm:cxn modelId="{0E8413BE-FD9B-408C-9AA3-0154D579AAC6}" type="presParOf" srcId="{9104EC5C-A6FC-4338-AD52-4EF2BB429552}" destId="{A1F6D94A-C26C-4FF3-9DF2-D74BB6335203}" srcOrd="0" destOrd="0" presId="urn:microsoft.com/office/officeart/2008/layout/PictureStrips"/>
    <dgm:cxn modelId="{AB41313E-1EB4-45AF-A790-203CBC179A27}" type="presParOf" srcId="{9104EC5C-A6FC-4338-AD52-4EF2BB429552}" destId="{781513F0-209C-4814-9AAC-E936CE54A94D}" srcOrd="1" destOrd="0" presId="urn:microsoft.com/office/officeart/2008/layout/PictureStrips"/>
    <dgm:cxn modelId="{09EC4F00-C951-4974-AF58-AF4E321F75DC}" type="presParOf" srcId="{8808EE1E-4F46-4531-B792-96F8838D4EAE}" destId="{6E550376-4402-4DA8-90C5-8FC37AC8D160}" srcOrd="3" destOrd="0" presId="urn:microsoft.com/office/officeart/2008/layout/PictureStrips"/>
    <dgm:cxn modelId="{7086D875-DACB-414D-AC39-937435C79CF6}" type="presParOf" srcId="{8808EE1E-4F46-4531-B792-96F8838D4EAE}" destId="{D35276CB-1523-45A3-8C04-584827F6E266}" srcOrd="4" destOrd="0" presId="urn:microsoft.com/office/officeart/2008/layout/PictureStrips"/>
    <dgm:cxn modelId="{F23FBD1B-3A4F-4622-887C-179C6CBF1B28}" type="presParOf" srcId="{D35276CB-1523-45A3-8C04-584827F6E266}" destId="{6AB21539-AC84-437F-9178-A3DC96A9EF95}" srcOrd="0" destOrd="0" presId="urn:microsoft.com/office/officeart/2008/layout/PictureStrips"/>
    <dgm:cxn modelId="{B5AC3F25-82EE-4828-AF1F-F095A9229B90}" type="presParOf" srcId="{D35276CB-1523-45A3-8C04-584827F6E266}" destId="{7611B503-C8B5-4667-803D-5F8111EDB3F7}" srcOrd="1" destOrd="0" presId="urn:microsoft.com/office/officeart/2008/layout/PictureStrips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5526370-85CC-43AB-BD12-8B626271B8A0}" type="doc">
      <dgm:prSet loTypeId="urn:microsoft.com/office/officeart/2008/layout/NameandTitleOrganizationalChart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5ABD30F-4D41-491A-B396-815B42009634}">
      <dgm:prSet phldrT="[Text]"/>
      <dgm:spPr/>
      <dgm:t>
        <a:bodyPr/>
        <a:lstStyle/>
        <a:p>
          <a:r>
            <a:rPr lang="cs-CZ" dirty="0" smtClean="0"/>
            <a:t>oblačnost </a:t>
          </a:r>
          <a:r>
            <a:rPr lang="cs-CZ" dirty="0" smtClean="0"/>
            <a:t>vzniká nad oceánem</a:t>
          </a:r>
          <a:endParaRPr lang="cs-CZ" dirty="0"/>
        </a:p>
      </dgm:t>
    </dgm:pt>
    <dgm:pt modelId="{4192DF47-3015-414A-9BE9-5E73D6DB7E64}" type="parTrans" cxnId="{35F11008-80F5-498A-BD89-50024C33B03B}">
      <dgm:prSet/>
      <dgm:spPr/>
      <dgm:t>
        <a:bodyPr/>
        <a:lstStyle/>
        <a:p>
          <a:endParaRPr lang="cs-CZ"/>
        </a:p>
      </dgm:t>
    </dgm:pt>
    <dgm:pt modelId="{693164F5-5C89-48AB-8030-1D8165B0C1EF}" type="sibTrans" cxnId="{35F11008-80F5-498A-BD89-50024C33B03B}">
      <dgm:prSet/>
      <dgm:spPr/>
      <dgm:t>
        <a:bodyPr/>
        <a:lstStyle/>
        <a:p>
          <a:endParaRPr lang="cs-CZ"/>
        </a:p>
      </dgm:t>
    </dgm:pt>
    <dgm:pt modelId="{5667725D-435E-4B16-8C42-553891067F58}" type="asst">
      <dgm:prSet phldrT="[Text]"/>
      <dgm:spPr/>
      <dgm:t>
        <a:bodyPr/>
        <a:lstStyle/>
        <a:p>
          <a:r>
            <a:rPr lang="cs-CZ" dirty="0" smtClean="0"/>
            <a:t>srážky </a:t>
          </a:r>
          <a:r>
            <a:rPr lang="cs-CZ" dirty="0" smtClean="0"/>
            <a:t>nad oceánem</a:t>
          </a:r>
          <a:endParaRPr lang="cs-CZ" dirty="0"/>
        </a:p>
      </dgm:t>
    </dgm:pt>
    <dgm:pt modelId="{9172742F-298E-428D-A570-D0B73C6E7FA2}" type="parTrans" cxnId="{156AF32C-71DD-4C02-8944-B495B8C96503}">
      <dgm:prSet/>
      <dgm:spPr/>
      <dgm:t>
        <a:bodyPr/>
        <a:lstStyle/>
        <a:p>
          <a:endParaRPr lang="cs-CZ"/>
        </a:p>
      </dgm:t>
    </dgm:pt>
    <dgm:pt modelId="{26C64C1B-0832-4A21-B959-AC8AFBF3DB5C}" type="sibTrans" cxnId="{156AF32C-71DD-4C02-8944-B495B8C96503}">
      <dgm:prSet/>
      <dgm:spPr/>
      <dgm:t>
        <a:bodyPr/>
        <a:lstStyle/>
        <a:p>
          <a:endParaRPr lang="cs-CZ"/>
        </a:p>
      </dgm:t>
    </dgm:pt>
    <dgm:pt modelId="{30EA6AA3-B16E-4DA2-8FDB-C13EAE822879}">
      <dgm:prSet phldrT="[Text]"/>
      <dgm:spPr/>
      <dgm:t>
        <a:bodyPr/>
        <a:lstStyle/>
        <a:p>
          <a:r>
            <a:rPr lang="cs-CZ" dirty="0" smtClean="0"/>
            <a:t>pevnina – voda </a:t>
          </a:r>
          <a:r>
            <a:rPr lang="cs-CZ" dirty="0" smtClean="0"/>
            <a:t>steče do moře</a:t>
          </a:r>
          <a:endParaRPr lang="cs-CZ" dirty="0"/>
        </a:p>
      </dgm:t>
    </dgm:pt>
    <dgm:pt modelId="{D7F3583E-9744-4518-B126-3F9B687CE63E}" type="parTrans" cxnId="{170D9073-D4BF-49CF-915B-2CDFBF9CDBF1}">
      <dgm:prSet/>
      <dgm:spPr/>
      <dgm:t>
        <a:bodyPr/>
        <a:lstStyle/>
        <a:p>
          <a:endParaRPr lang="cs-CZ"/>
        </a:p>
      </dgm:t>
    </dgm:pt>
    <dgm:pt modelId="{3B147F3A-312F-4939-AE2F-B57D1CEC1D41}" type="sibTrans" cxnId="{170D9073-D4BF-49CF-915B-2CDFBF9CDBF1}">
      <dgm:prSet/>
      <dgm:spPr/>
      <dgm:t>
        <a:bodyPr/>
        <a:lstStyle/>
        <a:p>
          <a:endParaRPr lang="cs-CZ"/>
        </a:p>
      </dgm:t>
    </dgm:pt>
    <dgm:pt modelId="{A2494F5D-F1C7-4E3B-B6F3-0EAF300352E7}">
      <dgm:prSet phldrT="[Text]"/>
      <dgm:spPr/>
      <dgm:t>
        <a:bodyPr/>
        <a:lstStyle/>
        <a:p>
          <a:r>
            <a:rPr lang="cs-CZ" dirty="0" smtClean="0"/>
            <a:t>pevnina </a:t>
          </a:r>
          <a:r>
            <a:rPr lang="cs-CZ" dirty="0" smtClean="0"/>
            <a:t>– voda se vsákne do podzemí</a:t>
          </a:r>
          <a:endParaRPr lang="cs-CZ" dirty="0"/>
        </a:p>
      </dgm:t>
    </dgm:pt>
    <dgm:pt modelId="{0A5179DA-42D1-48AE-A1EB-24ABCD43C9F8}" type="parTrans" cxnId="{2721C2F7-3C77-4DA1-9733-B8F720A238DD}">
      <dgm:prSet/>
      <dgm:spPr/>
      <dgm:t>
        <a:bodyPr/>
        <a:lstStyle/>
        <a:p>
          <a:endParaRPr lang="cs-CZ"/>
        </a:p>
      </dgm:t>
    </dgm:pt>
    <dgm:pt modelId="{0D23F2D2-05CA-47DB-8360-ABF2CE51DC8E}" type="sibTrans" cxnId="{2721C2F7-3C77-4DA1-9733-B8F720A238DD}">
      <dgm:prSet/>
      <dgm:spPr/>
      <dgm:t>
        <a:bodyPr/>
        <a:lstStyle/>
        <a:p>
          <a:endParaRPr lang="cs-CZ"/>
        </a:p>
      </dgm:t>
    </dgm:pt>
    <dgm:pt modelId="{EA025801-5E75-466C-AE77-487FA0A611A1}">
      <dgm:prSet phldrT="[Text]"/>
      <dgm:spPr/>
      <dgm:t>
        <a:bodyPr/>
        <a:lstStyle/>
        <a:p>
          <a:r>
            <a:rPr lang="cs-CZ" dirty="0" smtClean="0"/>
            <a:t>pevnina </a:t>
          </a:r>
          <a:r>
            <a:rPr lang="cs-CZ" dirty="0" smtClean="0"/>
            <a:t>-  vodu spotřebují rostliny</a:t>
          </a:r>
          <a:endParaRPr lang="cs-CZ" dirty="0"/>
        </a:p>
      </dgm:t>
    </dgm:pt>
    <dgm:pt modelId="{630F5B3A-2DF3-4678-ADB5-A5EF10D39DF3}" type="parTrans" cxnId="{9E7A16C9-9A50-4858-8F2C-07C6DDA1E2D7}">
      <dgm:prSet/>
      <dgm:spPr/>
      <dgm:t>
        <a:bodyPr/>
        <a:lstStyle/>
        <a:p>
          <a:endParaRPr lang="cs-CZ"/>
        </a:p>
      </dgm:t>
    </dgm:pt>
    <dgm:pt modelId="{95CE9748-6652-4597-843B-9477BE46288F}" type="sibTrans" cxnId="{9E7A16C9-9A50-4858-8F2C-07C6DDA1E2D7}">
      <dgm:prSet/>
      <dgm:spPr/>
      <dgm:t>
        <a:bodyPr/>
        <a:lstStyle/>
        <a:p>
          <a:endParaRPr lang="cs-CZ"/>
        </a:p>
      </dgm:t>
    </dgm:pt>
    <dgm:pt modelId="{7B6D1738-1D49-4B2A-8CEB-A0F8805984FE}" type="pres">
      <dgm:prSet presAssocID="{55526370-85CC-43AB-BD12-8B626271B8A0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45A1078E-9736-400F-B642-7C6EC4482C39}" type="pres">
      <dgm:prSet presAssocID="{25ABD30F-4D41-491A-B396-815B42009634}" presName="hierRoot1" presStyleCnt="0">
        <dgm:presLayoutVars>
          <dgm:hierBranch val="init"/>
        </dgm:presLayoutVars>
      </dgm:prSet>
      <dgm:spPr/>
    </dgm:pt>
    <dgm:pt modelId="{F651385D-E36E-4F5C-8BA2-C95A0FC9AA6B}" type="pres">
      <dgm:prSet presAssocID="{25ABD30F-4D41-491A-B396-815B42009634}" presName="rootComposite1" presStyleCnt="0"/>
      <dgm:spPr/>
    </dgm:pt>
    <dgm:pt modelId="{26B3ECD4-BBB6-4DB6-9C75-15C9D94AEC40}" type="pres">
      <dgm:prSet presAssocID="{25ABD30F-4D41-491A-B396-815B42009634}" presName="rootText1" presStyleLbl="node0" presStyleIdx="0" presStyleCnt="1">
        <dgm:presLayoutVars>
          <dgm:chMax/>
          <dgm:chPref val="3"/>
        </dgm:presLayoutVars>
      </dgm:prSet>
      <dgm:spPr/>
      <dgm:t>
        <a:bodyPr/>
        <a:lstStyle/>
        <a:p>
          <a:endParaRPr lang="cs-CZ"/>
        </a:p>
      </dgm:t>
    </dgm:pt>
    <dgm:pt modelId="{020512F9-0751-45AA-B1E1-DE1FFCE44B4B}" type="pres">
      <dgm:prSet presAssocID="{25ABD30F-4D41-491A-B396-815B42009634}" presName="titleText1" presStyleLbl="fgAcc0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0EAE84BF-0FBC-42E0-A1D6-8EE788324A9A}" type="pres">
      <dgm:prSet presAssocID="{25ABD30F-4D41-491A-B396-815B42009634}" presName="rootConnector1" presStyleLbl="node1" presStyleIdx="0" presStyleCnt="3"/>
      <dgm:spPr/>
      <dgm:t>
        <a:bodyPr/>
        <a:lstStyle/>
        <a:p>
          <a:endParaRPr lang="cs-CZ"/>
        </a:p>
      </dgm:t>
    </dgm:pt>
    <dgm:pt modelId="{3CB90164-437E-484C-AFA7-372A77F29783}" type="pres">
      <dgm:prSet presAssocID="{25ABD30F-4D41-491A-B396-815B42009634}" presName="hierChild2" presStyleCnt="0"/>
      <dgm:spPr/>
    </dgm:pt>
    <dgm:pt modelId="{6342EB37-F3C6-4166-8135-6BAB389DA42E}" type="pres">
      <dgm:prSet presAssocID="{D7F3583E-9744-4518-B126-3F9B687CE63E}" presName="Name37" presStyleLbl="parChTrans1D2" presStyleIdx="0" presStyleCnt="4"/>
      <dgm:spPr/>
      <dgm:t>
        <a:bodyPr/>
        <a:lstStyle/>
        <a:p>
          <a:endParaRPr lang="cs-CZ"/>
        </a:p>
      </dgm:t>
    </dgm:pt>
    <dgm:pt modelId="{D85834B5-EF8D-4141-9223-341663A3B989}" type="pres">
      <dgm:prSet presAssocID="{30EA6AA3-B16E-4DA2-8FDB-C13EAE822879}" presName="hierRoot2" presStyleCnt="0">
        <dgm:presLayoutVars>
          <dgm:hierBranch val="init"/>
        </dgm:presLayoutVars>
      </dgm:prSet>
      <dgm:spPr/>
    </dgm:pt>
    <dgm:pt modelId="{A63CEAAD-1695-420B-9163-C44159058907}" type="pres">
      <dgm:prSet presAssocID="{30EA6AA3-B16E-4DA2-8FDB-C13EAE822879}" presName="rootComposite" presStyleCnt="0"/>
      <dgm:spPr/>
    </dgm:pt>
    <dgm:pt modelId="{21CEDAAE-1276-4475-B6CA-CE12B38EC08E}" type="pres">
      <dgm:prSet presAssocID="{30EA6AA3-B16E-4DA2-8FDB-C13EAE822879}" presName="rootText" presStyleLbl="node1" presStyleIdx="0" presStyleCnt="3">
        <dgm:presLayoutVars>
          <dgm:chMax/>
          <dgm:chPref val="3"/>
        </dgm:presLayoutVars>
      </dgm:prSet>
      <dgm:spPr/>
      <dgm:t>
        <a:bodyPr/>
        <a:lstStyle/>
        <a:p>
          <a:endParaRPr lang="cs-CZ"/>
        </a:p>
      </dgm:t>
    </dgm:pt>
    <dgm:pt modelId="{B5609873-D4F2-405E-B437-6955854189CC}" type="pres">
      <dgm:prSet presAssocID="{30EA6AA3-B16E-4DA2-8FDB-C13EAE822879}" presName="titleText2" presStyleLbl="fgAcc1" presStyleIdx="0" presStyleCnt="3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A919DCA7-0B55-424D-8F24-17712D8BF4F0}" type="pres">
      <dgm:prSet presAssocID="{30EA6AA3-B16E-4DA2-8FDB-C13EAE822879}" presName="rootConnector" presStyleLbl="node2" presStyleIdx="0" presStyleCnt="0"/>
      <dgm:spPr/>
      <dgm:t>
        <a:bodyPr/>
        <a:lstStyle/>
        <a:p>
          <a:endParaRPr lang="cs-CZ"/>
        </a:p>
      </dgm:t>
    </dgm:pt>
    <dgm:pt modelId="{672CEF0B-39EE-4A14-991C-025D51F154BB}" type="pres">
      <dgm:prSet presAssocID="{30EA6AA3-B16E-4DA2-8FDB-C13EAE822879}" presName="hierChild4" presStyleCnt="0"/>
      <dgm:spPr/>
    </dgm:pt>
    <dgm:pt modelId="{CEF051E7-7558-4337-927C-BB31CC5DB5B5}" type="pres">
      <dgm:prSet presAssocID="{30EA6AA3-B16E-4DA2-8FDB-C13EAE822879}" presName="hierChild5" presStyleCnt="0"/>
      <dgm:spPr/>
    </dgm:pt>
    <dgm:pt modelId="{5AC79986-7AF3-42BA-A200-70B211CBBFE4}" type="pres">
      <dgm:prSet presAssocID="{0A5179DA-42D1-48AE-A1EB-24ABCD43C9F8}" presName="Name37" presStyleLbl="parChTrans1D2" presStyleIdx="1" presStyleCnt="4"/>
      <dgm:spPr/>
      <dgm:t>
        <a:bodyPr/>
        <a:lstStyle/>
        <a:p>
          <a:endParaRPr lang="cs-CZ"/>
        </a:p>
      </dgm:t>
    </dgm:pt>
    <dgm:pt modelId="{6A20B95D-7376-44A9-B04F-C42144E43615}" type="pres">
      <dgm:prSet presAssocID="{A2494F5D-F1C7-4E3B-B6F3-0EAF300352E7}" presName="hierRoot2" presStyleCnt="0">
        <dgm:presLayoutVars>
          <dgm:hierBranch val="init"/>
        </dgm:presLayoutVars>
      </dgm:prSet>
      <dgm:spPr/>
    </dgm:pt>
    <dgm:pt modelId="{07308386-1D40-48DF-B98E-4EFBBEAA1B88}" type="pres">
      <dgm:prSet presAssocID="{A2494F5D-F1C7-4E3B-B6F3-0EAF300352E7}" presName="rootComposite" presStyleCnt="0"/>
      <dgm:spPr/>
    </dgm:pt>
    <dgm:pt modelId="{17B9DEA5-A2B1-4E87-BF69-733901D9E2CD}" type="pres">
      <dgm:prSet presAssocID="{A2494F5D-F1C7-4E3B-B6F3-0EAF300352E7}" presName="rootText" presStyleLbl="node1" presStyleIdx="1" presStyleCnt="3">
        <dgm:presLayoutVars>
          <dgm:chMax/>
          <dgm:chPref val="3"/>
        </dgm:presLayoutVars>
      </dgm:prSet>
      <dgm:spPr/>
      <dgm:t>
        <a:bodyPr/>
        <a:lstStyle/>
        <a:p>
          <a:endParaRPr lang="cs-CZ"/>
        </a:p>
      </dgm:t>
    </dgm:pt>
    <dgm:pt modelId="{9C019859-573F-45B9-BCE4-1322E493A399}" type="pres">
      <dgm:prSet presAssocID="{A2494F5D-F1C7-4E3B-B6F3-0EAF300352E7}" presName="titleText2" presStyleLbl="fgAcc1" presStyleIdx="1" presStyleCnt="3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8FA35C6B-7D56-42F9-A53A-D8A98DD540EB}" type="pres">
      <dgm:prSet presAssocID="{A2494F5D-F1C7-4E3B-B6F3-0EAF300352E7}" presName="rootConnector" presStyleLbl="node2" presStyleIdx="0" presStyleCnt="0"/>
      <dgm:spPr/>
      <dgm:t>
        <a:bodyPr/>
        <a:lstStyle/>
        <a:p>
          <a:endParaRPr lang="cs-CZ"/>
        </a:p>
      </dgm:t>
    </dgm:pt>
    <dgm:pt modelId="{8F385E47-A2F2-4B45-B3FF-E264D4869EC9}" type="pres">
      <dgm:prSet presAssocID="{A2494F5D-F1C7-4E3B-B6F3-0EAF300352E7}" presName="hierChild4" presStyleCnt="0"/>
      <dgm:spPr/>
    </dgm:pt>
    <dgm:pt modelId="{70DE0E27-1E1A-4A15-BBB9-3094A3AC3F8C}" type="pres">
      <dgm:prSet presAssocID="{A2494F5D-F1C7-4E3B-B6F3-0EAF300352E7}" presName="hierChild5" presStyleCnt="0"/>
      <dgm:spPr/>
    </dgm:pt>
    <dgm:pt modelId="{27245BEC-40B7-470A-9CD4-CB416F42D731}" type="pres">
      <dgm:prSet presAssocID="{630F5B3A-2DF3-4678-ADB5-A5EF10D39DF3}" presName="Name37" presStyleLbl="parChTrans1D2" presStyleIdx="2" presStyleCnt="4"/>
      <dgm:spPr/>
      <dgm:t>
        <a:bodyPr/>
        <a:lstStyle/>
        <a:p>
          <a:endParaRPr lang="cs-CZ"/>
        </a:p>
      </dgm:t>
    </dgm:pt>
    <dgm:pt modelId="{2FB50DF8-F9FD-4072-B052-180B20FEA03B}" type="pres">
      <dgm:prSet presAssocID="{EA025801-5E75-466C-AE77-487FA0A611A1}" presName="hierRoot2" presStyleCnt="0">
        <dgm:presLayoutVars>
          <dgm:hierBranch val="init"/>
        </dgm:presLayoutVars>
      </dgm:prSet>
      <dgm:spPr/>
    </dgm:pt>
    <dgm:pt modelId="{BD84A6DB-9614-4B3B-A4EC-C44DA69DAE3A}" type="pres">
      <dgm:prSet presAssocID="{EA025801-5E75-466C-AE77-487FA0A611A1}" presName="rootComposite" presStyleCnt="0"/>
      <dgm:spPr/>
    </dgm:pt>
    <dgm:pt modelId="{CC28B35D-0A66-44B9-9A77-98CE62C297DF}" type="pres">
      <dgm:prSet presAssocID="{EA025801-5E75-466C-AE77-487FA0A611A1}" presName="rootText" presStyleLbl="node1" presStyleIdx="2" presStyleCnt="3">
        <dgm:presLayoutVars>
          <dgm:chMax/>
          <dgm:chPref val="3"/>
        </dgm:presLayoutVars>
      </dgm:prSet>
      <dgm:spPr/>
      <dgm:t>
        <a:bodyPr/>
        <a:lstStyle/>
        <a:p>
          <a:endParaRPr lang="cs-CZ"/>
        </a:p>
      </dgm:t>
    </dgm:pt>
    <dgm:pt modelId="{4B26E4BE-10F8-49A9-BDDA-7B274521D95C}" type="pres">
      <dgm:prSet presAssocID="{EA025801-5E75-466C-AE77-487FA0A611A1}" presName="titleText2" presStyleLbl="fgAcc1" presStyleIdx="2" presStyleCnt="3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2C7BB5BE-9FB7-4FAF-9195-F568720A1CB0}" type="pres">
      <dgm:prSet presAssocID="{EA025801-5E75-466C-AE77-487FA0A611A1}" presName="rootConnector" presStyleLbl="node2" presStyleIdx="0" presStyleCnt="0"/>
      <dgm:spPr/>
      <dgm:t>
        <a:bodyPr/>
        <a:lstStyle/>
        <a:p>
          <a:endParaRPr lang="cs-CZ"/>
        </a:p>
      </dgm:t>
    </dgm:pt>
    <dgm:pt modelId="{3532C3A9-56F4-4285-8B6B-7F25F2C5769F}" type="pres">
      <dgm:prSet presAssocID="{EA025801-5E75-466C-AE77-487FA0A611A1}" presName="hierChild4" presStyleCnt="0"/>
      <dgm:spPr/>
    </dgm:pt>
    <dgm:pt modelId="{A4534026-EF23-4FB4-B214-DFFC4B5D8A95}" type="pres">
      <dgm:prSet presAssocID="{EA025801-5E75-466C-AE77-487FA0A611A1}" presName="hierChild5" presStyleCnt="0"/>
      <dgm:spPr/>
    </dgm:pt>
    <dgm:pt modelId="{05DA8C1B-25C6-48A2-811F-3C4449C049CA}" type="pres">
      <dgm:prSet presAssocID="{25ABD30F-4D41-491A-B396-815B42009634}" presName="hierChild3" presStyleCnt="0"/>
      <dgm:spPr/>
    </dgm:pt>
    <dgm:pt modelId="{CF834EF9-1710-42ED-BD2E-2DBBFE4C4597}" type="pres">
      <dgm:prSet presAssocID="{9172742F-298E-428D-A570-D0B73C6E7FA2}" presName="Name96" presStyleLbl="parChTrans1D2" presStyleIdx="3" presStyleCnt="4"/>
      <dgm:spPr/>
      <dgm:t>
        <a:bodyPr/>
        <a:lstStyle/>
        <a:p>
          <a:endParaRPr lang="cs-CZ"/>
        </a:p>
      </dgm:t>
    </dgm:pt>
    <dgm:pt modelId="{58863B26-B538-4F2C-90C3-79595D02B5CB}" type="pres">
      <dgm:prSet presAssocID="{5667725D-435E-4B16-8C42-553891067F58}" presName="hierRoot3" presStyleCnt="0">
        <dgm:presLayoutVars>
          <dgm:hierBranch val="init"/>
        </dgm:presLayoutVars>
      </dgm:prSet>
      <dgm:spPr/>
    </dgm:pt>
    <dgm:pt modelId="{E48857C3-F6B5-4E66-93AB-F2E118A834F1}" type="pres">
      <dgm:prSet presAssocID="{5667725D-435E-4B16-8C42-553891067F58}" presName="rootComposite3" presStyleCnt="0"/>
      <dgm:spPr/>
    </dgm:pt>
    <dgm:pt modelId="{452D40C0-826C-4D7D-BF42-95E7C904582A}" type="pres">
      <dgm:prSet presAssocID="{5667725D-435E-4B16-8C42-553891067F58}" presName="rootText3" presStyleLbl="asst1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EE16E8B-B958-4420-8D89-105008D7A23C}" type="pres">
      <dgm:prSet presAssocID="{5667725D-435E-4B16-8C42-553891067F58}" presName="titleText3" presStyleLbl="fgAcc2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  <dgm:pt modelId="{337DB750-A050-4D36-985D-7AB2C822A70F}" type="pres">
      <dgm:prSet presAssocID="{5667725D-435E-4B16-8C42-553891067F58}" presName="rootConnector3" presStyleLbl="asst1" presStyleIdx="0" presStyleCnt="1"/>
      <dgm:spPr/>
      <dgm:t>
        <a:bodyPr/>
        <a:lstStyle/>
        <a:p>
          <a:endParaRPr lang="cs-CZ"/>
        </a:p>
      </dgm:t>
    </dgm:pt>
    <dgm:pt modelId="{2C92773E-1B3A-4E6A-AB33-C3F90965D1C0}" type="pres">
      <dgm:prSet presAssocID="{5667725D-435E-4B16-8C42-553891067F58}" presName="hierChild6" presStyleCnt="0"/>
      <dgm:spPr/>
    </dgm:pt>
    <dgm:pt modelId="{8B34E354-B2D6-436C-9755-80D395338524}" type="pres">
      <dgm:prSet presAssocID="{5667725D-435E-4B16-8C42-553891067F58}" presName="hierChild7" presStyleCnt="0"/>
      <dgm:spPr/>
    </dgm:pt>
  </dgm:ptLst>
  <dgm:cxnLst>
    <dgm:cxn modelId="{0DCD3E91-54EE-4CE3-8378-03A7075E9A7C}" type="presOf" srcId="{EA025801-5E75-466C-AE77-487FA0A611A1}" destId="{2C7BB5BE-9FB7-4FAF-9195-F568720A1CB0}" srcOrd="1" destOrd="0" presId="urn:microsoft.com/office/officeart/2008/layout/NameandTitleOrganizationalChart"/>
    <dgm:cxn modelId="{F8C70CDD-9917-4A17-AB2B-0A78482D45B5}" type="presOf" srcId="{30EA6AA3-B16E-4DA2-8FDB-C13EAE822879}" destId="{A919DCA7-0B55-424D-8F24-17712D8BF4F0}" srcOrd="1" destOrd="0" presId="urn:microsoft.com/office/officeart/2008/layout/NameandTitleOrganizationalChart"/>
    <dgm:cxn modelId="{DBBDAF5B-B32B-4EDA-86B0-521E91C1C519}" type="presOf" srcId="{D7F3583E-9744-4518-B126-3F9B687CE63E}" destId="{6342EB37-F3C6-4166-8135-6BAB389DA42E}" srcOrd="0" destOrd="0" presId="urn:microsoft.com/office/officeart/2008/layout/NameandTitleOrganizationalChart"/>
    <dgm:cxn modelId="{3AF6E58A-DA3B-413A-9946-C61E33DB3CE2}" type="presOf" srcId="{9172742F-298E-428D-A570-D0B73C6E7FA2}" destId="{CF834EF9-1710-42ED-BD2E-2DBBFE4C4597}" srcOrd="0" destOrd="0" presId="urn:microsoft.com/office/officeart/2008/layout/NameandTitleOrganizationalChart"/>
    <dgm:cxn modelId="{2199692B-F900-4E0F-8646-25DBA60AF3B3}" type="presOf" srcId="{5667725D-435E-4B16-8C42-553891067F58}" destId="{452D40C0-826C-4D7D-BF42-95E7C904582A}" srcOrd="0" destOrd="0" presId="urn:microsoft.com/office/officeart/2008/layout/NameandTitleOrganizationalChart"/>
    <dgm:cxn modelId="{156AF32C-71DD-4C02-8944-B495B8C96503}" srcId="{25ABD30F-4D41-491A-B396-815B42009634}" destId="{5667725D-435E-4B16-8C42-553891067F58}" srcOrd="0" destOrd="0" parTransId="{9172742F-298E-428D-A570-D0B73C6E7FA2}" sibTransId="{26C64C1B-0832-4A21-B959-AC8AFBF3DB5C}"/>
    <dgm:cxn modelId="{7F02A168-561A-466B-AF2D-FAD69CEA508B}" type="presOf" srcId="{693164F5-5C89-48AB-8030-1D8165B0C1EF}" destId="{020512F9-0751-45AA-B1E1-DE1FFCE44B4B}" srcOrd="0" destOrd="0" presId="urn:microsoft.com/office/officeart/2008/layout/NameandTitleOrganizationalChart"/>
    <dgm:cxn modelId="{C5BE2A7E-131B-47E9-BAAE-30EC6E0D5352}" type="presOf" srcId="{EA025801-5E75-466C-AE77-487FA0A611A1}" destId="{CC28B35D-0A66-44B9-9A77-98CE62C297DF}" srcOrd="0" destOrd="0" presId="urn:microsoft.com/office/officeart/2008/layout/NameandTitleOrganizationalChart"/>
    <dgm:cxn modelId="{5E591549-50F3-4EB0-9411-3D9980429822}" type="presOf" srcId="{5667725D-435E-4B16-8C42-553891067F58}" destId="{337DB750-A050-4D36-985D-7AB2C822A70F}" srcOrd="1" destOrd="0" presId="urn:microsoft.com/office/officeart/2008/layout/NameandTitleOrganizationalChart"/>
    <dgm:cxn modelId="{170D9073-D4BF-49CF-915B-2CDFBF9CDBF1}" srcId="{25ABD30F-4D41-491A-B396-815B42009634}" destId="{30EA6AA3-B16E-4DA2-8FDB-C13EAE822879}" srcOrd="1" destOrd="0" parTransId="{D7F3583E-9744-4518-B126-3F9B687CE63E}" sibTransId="{3B147F3A-312F-4939-AE2F-B57D1CEC1D41}"/>
    <dgm:cxn modelId="{866C51C9-B360-4CED-82B1-85097B2A8430}" type="presOf" srcId="{0A5179DA-42D1-48AE-A1EB-24ABCD43C9F8}" destId="{5AC79986-7AF3-42BA-A200-70B211CBBFE4}" srcOrd="0" destOrd="0" presId="urn:microsoft.com/office/officeart/2008/layout/NameandTitleOrganizationalChart"/>
    <dgm:cxn modelId="{5E9FCE3E-AD15-4E8A-BB08-B6415BA5EE1B}" type="presOf" srcId="{30EA6AA3-B16E-4DA2-8FDB-C13EAE822879}" destId="{21CEDAAE-1276-4475-B6CA-CE12B38EC08E}" srcOrd="0" destOrd="0" presId="urn:microsoft.com/office/officeart/2008/layout/NameandTitleOrganizationalChart"/>
    <dgm:cxn modelId="{108088BE-9752-4CC1-A76C-95EB3DC7C58D}" type="presOf" srcId="{A2494F5D-F1C7-4E3B-B6F3-0EAF300352E7}" destId="{8FA35C6B-7D56-42F9-A53A-D8A98DD540EB}" srcOrd="1" destOrd="0" presId="urn:microsoft.com/office/officeart/2008/layout/NameandTitleOrganizationalChart"/>
    <dgm:cxn modelId="{0C80125F-A22B-4661-AABF-0C03F841B125}" type="presOf" srcId="{3B147F3A-312F-4939-AE2F-B57D1CEC1D41}" destId="{B5609873-D4F2-405E-B437-6955854189CC}" srcOrd="0" destOrd="0" presId="urn:microsoft.com/office/officeart/2008/layout/NameandTitleOrganizationalChart"/>
    <dgm:cxn modelId="{19B07111-0438-45BB-9174-C62E01DEA281}" type="presOf" srcId="{26C64C1B-0832-4A21-B959-AC8AFBF3DB5C}" destId="{FEE16E8B-B958-4420-8D89-105008D7A23C}" srcOrd="0" destOrd="0" presId="urn:microsoft.com/office/officeart/2008/layout/NameandTitleOrganizationalChart"/>
    <dgm:cxn modelId="{6E28EE5A-2CBC-44DF-B93E-1D4E41EFA27E}" type="presOf" srcId="{0D23F2D2-05CA-47DB-8360-ABF2CE51DC8E}" destId="{9C019859-573F-45B9-BCE4-1322E493A399}" srcOrd="0" destOrd="0" presId="urn:microsoft.com/office/officeart/2008/layout/NameandTitleOrganizationalChart"/>
    <dgm:cxn modelId="{AB96A63B-2D10-4027-B574-30DB2EB7E852}" type="presOf" srcId="{A2494F5D-F1C7-4E3B-B6F3-0EAF300352E7}" destId="{17B9DEA5-A2B1-4E87-BF69-733901D9E2CD}" srcOrd="0" destOrd="0" presId="urn:microsoft.com/office/officeart/2008/layout/NameandTitleOrganizationalChart"/>
    <dgm:cxn modelId="{CE0D9BE0-D0CA-4E1B-950E-42E33308BC81}" type="presOf" srcId="{630F5B3A-2DF3-4678-ADB5-A5EF10D39DF3}" destId="{27245BEC-40B7-470A-9CD4-CB416F42D731}" srcOrd="0" destOrd="0" presId="urn:microsoft.com/office/officeart/2008/layout/NameandTitleOrganizationalChart"/>
    <dgm:cxn modelId="{9E7A16C9-9A50-4858-8F2C-07C6DDA1E2D7}" srcId="{25ABD30F-4D41-491A-B396-815B42009634}" destId="{EA025801-5E75-466C-AE77-487FA0A611A1}" srcOrd="3" destOrd="0" parTransId="{630F5B3A-2DF3-4678-ADB5-A5EF10D39DF3}" sibTransId="{95CE9748-6652-4597-843B-9477BE46288F}"/>
    <dgm:cxn modelId="{ED29422F-4FB9-41BA-BB10-E7BD30D8E03C}" type="presOf" srcId="{25ABD30F-4D41-491A-B396-815B42009634}" destId="{0EAE84BF-0FBC-42E0-A1D6-8EE788324A9A}" srcOrd="1" destOrd="0" presId="urn:microsoft.com/office/officeart/2008/layout/NameandTitleOrganizationalChart"/>
    <dgm:cxn modelId="{EF9AE75F-62E8-4A11-B1C8-78C200FA2BC8}" type="presOf" srcId="{95CE9748-6652-4597-843B-9477BE46288F}" destId="{4B26E4BE-10F8-49A9-BDDA-7B274521D95C}" srcOrd="0" destOrd="0" presId="urn:microsoft.com/office/officeart/2008/layout/NameandTitleOrganizationalChart"/>
    <dgm:cxn modelId="{2721C2F7-3C77-4DA1-9733-B8F720A238DD}" srcId="{25ABD30F-4D41-491A-B396-815B42009634}" destId="{A2494F5D-F1C7-4E3B-B6F3-0EAF300352E7}" srcOrd="2" destOrd="0" parTransId="{0A5179DA-42D1-48AE-A1EB-24ABCD43C9F8}" sibTransId="{0D23F2D2-05CA-47DB-8360-ABF2CE51DC8E}"/>
    <dgm:cxn modelId="{35F11008-80F5-498A-BD89-50024C33B03B}" srcId="{55526370-85CC-43AB-BD12-8B626271B8A0}" destId="{25ABD30F-4D41-491A-B396-815B42009634}" srcOrd="0" destOrd="0" parTransId="{4192DF47-3015-414A-9BE9-5E73D6DB7E64}" sibTransId="{693164F5-5C89-48AB-8030-1D8165B0C1EF}"/>
    <dgm:cxn modelId="{40696782-AA3F-48B8-8CE8-ABC14917E59B}" type="presOf" srcId="{25ABD30F-4D41-491A-B396-815B42009634}" destId="{26B3ECD4-BBB6-4DB6-9C75-15C9D94AEC40}" srcOrd="0" destOrd="0" presId="urn:microsoft.com/office/officeart/2008/layout/NameandTitleOrganizationalChart"/>
    <dgm:cxn modelId="{5B9413B9-1553-42C8-9389-17886B486619}" type="presOf" srcId="{55526370-85CC-43AB-BD12-8B626271B8A0}" destId="{7B6D1738-1D49-4B2A-8CEB-A0F8805984FE}" srcOrd="0" destOrd="0" presId="urn:microsoft.com/office/officeart/2008/layout/NameandTitleOrganizationalChart"/>
    <dgm:cxn modelId="{67B6E4C9-154C-43F6-A0AB-369E229B9840}" type="presParOf" srcId="{7B6D1738-1D49-4B2A-8CEB-A0F8805984FE}" destId="{45A1078E-9736-400F-B642-7C6EC4482C39}" srcOrd="0" destOrd="0" presId="urn:microsoft.com/office/officeart/2008/layout/NameandTitleOrganizationalChart"/>
    <dgm:cxn modelId="{012EF8E1-88BD-43A5-8B04-4E85916A215E}" type="presParOf" srcId="{45A1078E-9736-400F-B642-7C6EC4482C39}" destId="{F651385D-E36E-4F5C-8BA2-C95A0FC9AA6B}" srcOrd="0" destOrd="0" presId="urn:microsoft.com/office/officeart/2008/layout/NameandTitleOrganizationalChart"/>
    <dgm:cxn modelId="{F9B3570A-FFBF-491B-AAAB-79408D212D44}" type="presParOf" srcId="{F651385D-E36E-4F5C-8BA2-C95A0FC9AA6B}" destId="{26B3ECD4-BBB6-4DB6-9C75-15C9D94AEC40}" srcOrd="0" destOrd="0" presId="urn:microsoft.com/office/officeart/2008/layout/NameandTitleOrganizationalChart"/>
    <dgm:cxn modelId="{457B8455-1C0D-4296-8589-41A73E1ADD72}" type="presParOf" srcId="{F651385D-E36E-4F5C-8BA2-C95A0FC9AA6B}" destId="{020512F9-0751-45AA-B1E1-DE1FFCE44B4B}" srcOrd="1" destOrd="0" presId="urn:microsoft.com/office/officeart/2008/layout/NameandTitleOrganizationalChart"/>
    <dgm:cxn modelId="{60C2CD62-CF7B-4AB2-9F6F-BCCA6AB25571}" type="presParOf" srcId="{F651385D-E36E-4F5C-8BA2-C95A0FC9AA6B}" destId="{0EAE84BF-0FBC-42E0-A1D6-8EE788324A9A}" srcOrd="2" destOrd="0" presId="urn:microsoft.com/office/officeart/2008/layout/NameandTitleOrganizationalChart"/>
    <dgm:cxn modelId="{B5C2EAEF-5131-4CB1-AEED-ADCA696D61B7}" type="presParOf" srcId="{45A1078E-9736-400F-B642-7C6EC4482C39}" destId="{3CB90164-437E-484C-AFA7-372A77F29783}" srcOrd="1" destOrd="0" presId="urn:microsoft.com/office/officeart/2008/layout/NameandTitleOrganizationalChart"/>
    <dgm:cxn modelId="{AA96EB25-FF14-46C9-A4B0-0AABEB1D622E}" type="presParOf" srcId="{3CB90164-437E-484C-AFA7-372A77F29783}" destId="{6342EB37-F3C6-4166-8135-6BAB389DA42E}" srcOrd="0" destOrd="0" presId="urn:microsoft.com/office/officeart/2008/layout/NameandTitleOrganizationalChart"/>
    <dgm:cxn modelId="{77F2AED4-4AE6-47FB-A0BC-7CF7ED59EC68}" type="presParOf" srcId="{3CB90164-437E-484C-AFA7-372A77F29783}" destId="{D85834B5-EF8D-4141-9223-341663A3B989}" srcOrd="1" destOrd="0" presId="urn:microsoft.com/office/officeart/2008/layout/NameandTitleOrganizationalChart"/>
    <dgm:cxn modelId="{E95F1BAB-024F-4753-B46F-2EC4E7810987}" type="presParOf" srcId="{D85834B5-EF8D-4141-9223-341663A3B989}" destId="{A63CEAAD-1695-420B-9163-C44159058907}" srcOrd="0" destOrd="0" presId="urn:microsoft.com/office/officeart/2008/layout/NameandTitleOrganizationalChart"/>
    <dgm:cxn modelId="{CC371252-B638-4317-AD06-A7B3DB806D20}" type="presParOf" srcId="{A63CEAAD-1695-420B-9163-C44159058907}" destId="{21CEDAAE-1276-4475-B6CA-CE12B38EC08E}" srcOrd="0" destOrd="0" presId="urn:microsoft.com/office/officeart/2008/layout/NameandTitleOrganizationalChart"/>
    <dgm:cxn modelId="{822B6937-714B-46AE-986F-226F11EFA2B7}" type="presParOf" srcId="{A63CEAAD-1695-420B-9163-C44159058907}" destId="{B5609873-D4F2-405E-B437-6955854189CC}" srcOrd="1" destOrd="0" presId="urn:microsoft.com/office/officeart/2008/layout/NameandTitleOrganizationalChart"/>
    <dgm:cxn modelId="{261DA212-3D4B-49C5-B8C9-253D5080CB07}" type="presParOf" srcId="{A63CEAAD-1695-420B-9163-C44159058907}" destId="{A919DCA7-0B55-424D-8F24-17712D8BF4F0}" srcOrd="2" destOrd="0" presId="urn:microsoft.com/office/officeart/2008/layout/NameandTitleOrganizationalChart"/>
    <dgm:cxn modelId="{98FE3ABB-62EF-471D-9650-28C866B208E8}" type="presParOf" srcId="{D85834B5-EF8D-4141-9223-341663A3B989}" destId="{672CEF0B-39EE-4A14-991C-025D51F154BB}" srcOrd="1" destOrd="0" presId="urn:microsoft.com/office/officeart/2008/layout/NameandTitleOrganizationalChart"/>
    <dgm:cxn modelId="{AA282636-0C81-4CC5-8210-829BB59B8CC6}" type="presParOf" srcId="{D85834B5-EF8D-4141-9223-341663A3B989}" destId="{CEF051E7-7558-4337-927C-BB31CC5DB5B5}" srcOrd="2" destOrd="0" presId="urn:microsoft.com/office/officeart/2008/layout/NameandTitleOrganizationalChart"/>
    <dgm:cxn modelId="{A7E7018B-77A2-4457-933E-9A93176F5C62}" type="presParOf" srcId="{3CB90164-437E-484C-AFA7-372A77F29783}" destId="{5AC79986-7AF3-42BA-A200-70B211CBBFE4}" srcOrd="2" destOrd="0" presId="urn:microsoft.com/office/officeart/2008/layout/NameandTitleOrganizationalChart"/>
    <dgm:cxn modelId="{34B77A9E-E29D-48EB-9E3D-C03E8CB87061}" type="presParOf" srcId="{3CB90164-437E-484C-AFA7-372A77F29783}" destId="{6A20B95D-7376-44A9-B04F-C42144E43615}" srcOrd="3" destOrd="0" presId="urn:microsoft.com/office/officeart/2008/layout/NameandTitleOrganizationalChart"/>
    <dgm:cxn modelId="{3AE97105-C447-4170-A69C-F472EBA73CFC}" type="presParOf" srcId="{6A20B95D-7376-44A9-B04F-C42144E43615}" destId="{07308386-1D40-48DF-B98E-4EFBBEAA1B88}" srcOrd="0" destOrd="0" presId="urn:microsoft.com/office/officeart/2008/layout/NameandTitleOrganizationalChart"/>
    <dgm:cxn modelId="{2180C9EA-6F35-4B1E-801D-48CBF6B30263}" type="presParOf" srcId="{07308386-1D40-48DF-B98E-4EFBBEAA1B88}" destId="{17B9DEA5-A2B1-4E87-BF69-733901D9E2CD}" srcOrd="0" destOrd="0" presId="urn:microsoft.com/office/officeart/2008/layout/NameandTitleOrganizationalChart"/>
    <dgm:cxn modelId="{E2DFEC75-A4C5-454F-B398-51E1A94A5A7B}" type="presParOf" srcId="{07308386-1D40-48DF-B98E-4EFBBEAA1B88}" destId="{9C019859-573F-45B9-BCE4-1322E493A399}" srcOrd="1" destOrd="0" presId="urn:microsoft.com/office/officeart/2008/layout/NameandTitleOrganizationalChart"/>
    <dgm:cxn modelId="{C2C5C274-9076-462A-8FFB-FB21971A786C}" type="presParOf" srcId="{07308386-1D40-48DF-B98E-4EFBBEAA1B88}" destId="{8FA35C6B-7D56-42F9-A53A-D8A98DD540EB}" srcOrd="2" destOrd="0" presId="urn:microsoft.com/office/officeart/2008/layout/NameandTitleOrganizationalChart"/>
    <dgm:cxn modelId="{FF1A3149-5CE1-4D40-98A9-8A03269D76F1}" type="presParOf" srcId="{6A20B95D-7376-44A9-B04F-C42144E43615}" destId="{8F385E47-A2F2-4B45-B3FF-E264D4869EC9}" srcOrd="1" destOrd="0" presId="urn:microsoft.com/office/officeart/2008/layout/NameandTitleOrganizationalChart"/>
    <dgm:cxn modelId="{EDE0FE91-E47D-4F0D-9E51-3C4C1C5EC399}" type="presParOf" srcId="{6A20B95D-7376-44A9-B04F-C42144E43615}" destId="{70DE0E27-1E1A-4A15-BBB9-3094A3AC3F8C}" srcOrd="2" destOrd="0" presId="urn:microsoft.com/office/officeart/2008/layout/NameandTitleOrganizationalChart"/>
    <dgm:cxn modelId="{EB2FB314-6D5E-431D-8F77-E7B029B34489}" type="presParOf" srcId="{3CB90164-437E-484C-AFA7-372A77F29783}" destId="{27245BEC-40B7-470A-9CD4-CB416F42D731}" srcOrd="4" destOrd="0" presId="urn:microsoft.com/office/officeart/2008/layout/NameandTitleOrganizationalChart"/>
    <dgm:cxn modelId="{4012ADFD-0B3C-4880-B854-719749A9D95B}" type="presParOf" srcId="{3CB90164-437E-484C-AFA7-372A77F29783}" destId="{2FB50DF8-F9FD-4072-B052-180B20FEA03B}" srcOrd="5" destOrd="0" presId="urn:microsoft.com/office/officeart/2008/layout/NameandTitleOrganizationalChart"/>
    <dgm:cxn modelId="{08258DBA-8FA8-4E78-8117-9814F7950797}" type="presParOf" srcId="{2FB50DF8-F9FD-4072-B052-180B20FEA03B}" destId="{BD84A6DB-9614-4B3B-A4EC-C44DA69DAE3A}" srcOrd="0" destOrd="0" presId="urn:microsoft.com/office/officeart/2008/layout/NameandTitleOrganizationalChart"/>
    <dgm:cxn modelId="{62D7070C-E9CC-48ED-803E-B1DB87E08FA6}" type="presParOf" srcId="{BD84A6DB-9614-4B3B-A4EC-C44DA69DAE3A}" destId="{CC28B35D-0A66-44B9-9A77-98CE62C297DF}" srcOrd="0" destOrd="0" presId="urn:microsoft.com/office/officeart/2008/layout/NameandTitleOrganizationalChart"/>
    <dgm:cxn modelId="{A59E2449-3FB9-4ABF-9519-B20BC7BCB134}" type="presParOf" srcId="{BD84A6DB-9614-4B3B-A4EC-C44DA69DAE3A}" destId="{4B26E4BE-10F8-49A9-BDDA-7B274521D95C}" srcOrd="1" destOrd="0" presId="urn:microsoft.com/office/officeart/2008/layout/NameandTitleOrganizationalChart"/>
    <dgm:cxn modelId="{598CDE6D-55CD-4E32-893B-402CD246567D}" type="presParOf" srcId="{BD84A6DB-9614-4B3B-A4EC-C44DA69DAE3A}" destId="{2C7BB5BE-9FB7-4FAF-9195-F568720A1CB0}" srcOrd="2" destOrd="0" presId="urn:microsoft.com/office/officeart/2008/layout/NameandTitleOrganizationalChart"/>
    <dgm:cxn modelId="{3BA21408-BA8C-475B-9951-9278569E7554}" type="presParOf" srcId="{2FB50DF8-F9FD-4072-B052-180B20FEA03B}" destId="{3532C3A9-56F4-4285-8B6B-7F25F2C5769F}" srcOrd="1" destOrd="0" presId="urn:microsoft.com/office/officeart/2008/layout/NameandTitleOrganizationalChart"/>
    <dgm:cxn modelId="{B210A9FA-E611-4EBC-97D9-5545A1D7AB77}" type="presParOf" srcId="{2FB50DF8-F9FD-4072-B052-180B20FEA03B}" destId="{A4534026-EF23-4FB4-B214-DFFC4B5D8A95}" srcOrd="2" destOrd="0" presId="urn:microsoft.com/office/officeart/2008/layout/NameandTitleOrganizationalChart"/>
    <dgm:cxn modelId="{8BB3EACB-528E-4897-822F-FCAF6341CAC3}" type="presParOf" srcId="{45A1078E-9736-400F-B642-7C6EC4482C39}" destId="{05DA8C1B-25C6-48A2-811F-3C4449C049CA}" srcOrd="2" destOrd="0" presId="urn:microsoft.com/office/officeart/2008/layout/NameandTitleOrganizationalChart"/>
    <dgm:cxn modelId="{B3D29413-DA67-488F-972A-A37CD7636544}" type="presParOf" srcId="{05DA8C1B-25C6-48A2-811F-3C4449C049CA}" destId="{CF834EF9-1710-42ED-BD2E-2DBBFE4C4597}" srcOrd="0" destOrd="0" presId="urn:microsoft.com/office/officeart/2008/layout/NameandTitleOrganizationalChart"/>
    <dgm:cxn modelId="{FE8A4C17-8824-4086-8022-BE41AB4431B0}" type="presParOf" srcId="{05DA8C1B-25C6-48A2-811F-3C4449C049CA}" destId="{58863B26-B538-4F2C-90C3-79595D02B5CB}" srcOrd="1" destOrd="0" presId="urn:microsoft.com/office/officeart/2008/layout/NameandTitleOrganizationalChart"/>
    <dgm:cxn modelId="{06564D9F-585B-4040-8E16-DD1BCCA932BA}" type="presParOf" srcId="{58863B26-B538-4F2C-90C3-79595D02B5CB}" destId="{E48857C3-F6B5-4E66-93AB-F2E118A834F1}" srcOrd="0" destOrd="0" presId="urn:microsoft.com/office/officeart/2008/layout/NameandTitleOrganizationalChart"/>
    <dgm:cxn modelId="{10DF8192-2B19-4AFA-83E0-DC821095EC16}" type="presParOf" srcId="{E48857C3-F6B5-4E66-93AB-F2E118A834F1}" destId="{452D40C0-826C-4D7D-BF42-95E7C904582A}" srcOrd="0" destOrd="0" presId="urn:microsoft.com/office/officeart/2008/layout/NameandTitleOrganizationalChart"/>
    <dgm:cxn modelId="{9C7A0C4B-E93A-4C8D-A2F0-8312E395A353}" type="presParOf" srcId="{E48857C3-F6B5-4E66-93AB-F2E118A834F1}" destId="{FEE16E8B-B958-4420-8D89-105008D7A23C}" srcOrd="1" destOrd="0" presId="urn:microsoft.com/office/officeart/2008/layout/NameandTitleOrganizationalChart"/>
    <dgm:cxn modelId="{011F366D-AF4F-4AFC-9B25-2789414ED973}" type="presParOf" srcId="{E48857C3-F6B5-4E66-93AB-F2E118A834F1}" destId="{337DB750-A050-4D36-985D-7AB2C822A70F}" srcOrd="2" destOrd="0" presId="urn:microsoft.com/office/officeart/2008/layout/NameandTitleOrganizationalChart"/>
    <dgm:cxn modelId="{1D7F65A4-C766-44D7-94B1-FE56F8D64035}" type="presParOf" srcId="{58863B26-B538-4F2C-90C3-79595D02B5CB}" destId="{2C92773E-1B3A-4E6A-AB33-C3F90965D1C0}" srcOrd="1" destOrd="0" presId="urn:microsoft.com/office/officeart/2008/layout/NameandTitleOrganizationalChart"/>
    <dgm:cxn modelId="{B67E1851-0C0E-4723-9757-3AD40BCD67C4}" type="presParOf" srcId="{58863B26-B538-4F2C-90C3-79595D02B5CB}" destId="{8B34E354-B2D6-436C-9755-80D395338524}" srcOrd="2" destOrd="0" presId="urn:microsoft.com/office/officeart/2008/layout/NameandTitleOrganizationalChar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567729F-07C3-4503-8AD8-E43334A1E2F2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864878C-5652-4370-A6BC-25810827DBD8}">
      <dgm:prSet phldrT="[Text]"/>
      <dgm:spPr/>
      <dgm:t>
        <a:bodyPr/>
        <a:lstStyle/>
        <a:p>
          <a:r>
            <a:rPr lang="cs-CZ" dirty="0" smtClean="0"/>
            <a:t>Vlnění  </a:t>
          </a:r>
          <a:endParaRPr lang="cs-CZ" dirty="0"/>
        </a:p>
      </dgm:t>
    </dgm:pt>
    <dgm:pt modelId="{7AA5CD1A-189B-473D-B236-2DAADD4580C5}" type="parTrans" cxnId="{6487BDFD-00A0-4ABB-8E0F-6BB23135D0BA}">
      <dgm:prSet/>
      <dgm:spPr/>
      <dgm:t>
        <a:bodyPr/>
        <a:lstStyle/>
        <a:p>
          <a:endParaRPr lang="cs-CZ"/>
        </a:p>
      </dgm:t>
    </dgm:pt>
    <dgm:pt modelId="{5B71F94A-452A-441F-98D7-B86647F948D8}" type="sibTrans" cxnId="{6487BDFD-00A0-4ABB-8E0F-6BB23135D0BA}">
      <dgm:prSet/>
      <dgm:spPr/>
      <dgm:t>
        <a:bodyPr/>
        <a:lstStyle/>
        <a:p>
          <a:endParaRPr lang="cs-CZ"/>
        </a:p>
      </dgm:t>
    </dgm:pt>
    <dgm:pt modelId="{D142137E-E4F6-4088-B445-8337C0A668EC}">
      <dgm:prSet phldrT="[Text]"/>
      <dgm:spPr/>
      <dgm:t>
        <a:bodyPr/>
        <a:lstStyle/>
        <a:p>
          <a:r>
            <a:rPr lang="cs-CZ" dirty="0" smtClean="0"/>
            <a:t>působení </a:t>
          </a:r>
          <a:r>
            <a:rPr lang="cs-CZ" dirty="0" smtClean="0"/>
            <a:t>větru</a:t>
          </a:r>
          <a:endParaRPr lang="cs-CZ" dirty="0"/>
        </a:p>
      </dgm:t>
    </dgm:pt>
    <dgm:pt modelId="{843F076A-8274-41EF-B688-855ED1B48843}" type="parTrans" cxnId="{0FF0391B-B642-4768-A6D6-2929B7EA2831}">
      <dgm:prSet/>
      <dgm:spPr/>
      <dgm:t>
        <a:bodyPr/>
        <a:lstStyle/>
        <a:p>
          <a:endParaRPr lang="cs-CZ"/>
        </a:p>
      </dgm:t>
    </dgm:pt>
    <dgm:pt modelId="{D9376206-342A-41F7-8FD4-67CD2166F238}" type="sibTrans" cxnId="{0FF0391B-B642-4768-A6D6-2929B7EA2831}">
      <dgm:prSet/>
      <dgm:spPr/>
      <dgm:t>
        <a:bodyPr/>
        <a:lstStyle/>
        <a:p>
          <a:endParaRPr lang="cs-CZ"/>
        </a:p>
      </dgm:t>
    </dgm:pt>
    <dgm:pt modelId="{B9FE3D60-CA29-4727-A145-4F3925144DA9}">
      <dgm:prSet phldrT="[Text]"/>
      <dgm:spPr/>
      <dgm:t>
        <a:bodyPr/>
        <a:lstStyle/>
        <a:p>
          <a:r>
            <a:rPr lang="cs-CZ" dirty="0" smtClean="0"/>
            <a:t>příboj </a:t>
          </a:r>
          <a:r>
            <a:rPr lang="cs-CZ" dirty="0" smtClean="0"/>
            <a:t>u pobřeží</a:t>
          </a:r>
          <a:endParaRPr lang="cs-CZ" dirty="0"/>
        </a:p>
      </dgm:t>
    </dgm:pt>
    <dgm:pt modelId="{90DD65E7-8364-4B7D-9E82-BF8F119DDC6B}" type="parTrans" cxnId="{67A44E54-1831-4724-9B69-41763480BADB}">
      <dgm:prSet/>
      <dgm:spPr/>
      <dgm:t>
        <a:bodyPr/>
        <a:lstStyle/>
        <a:p>
          <a:endParaRPr lang="cs-CZ"/>
        </a:p>
      </dgm:t>
    </dgm:pt>
    <dgm:pt modelId="{0B7425A5-5029-4483-9F4F-4EE01637715F}" type="sibTrans" cxnId="{67A44E54-1831-4724-9B69-41763480BADB}">
      <dgm:prSet/>
      <dgm:spPr/>
      <dgm:t>
        <a:bodyPr/>
        <a:lstStyle/>
        <a:p>
          <a:endParaRPr lang="cs-CZ"/>
        </a:p>
      </dgm:t>
    </dgm:pt>
    <dgm:pt modelId="{40DA33C4-808A-491D-A0EA-11EA3BC34D37}">
      <dgm:prSet phldrT="[Text]"/>
      <dgm:spPr/>
      <dgm:t>
        <a:bodyPr/>
        <a:lstStyle/>
        <a:p>
          <a:r>
            <a:rPr lang="cs-CZ" dirty="0" smtClean="0"/>
            <a:t>Příliv a odliv</a:t>
          </a:r>
          <a:endParaRPr lang="cs-CZ" dirty="0"/>
        </a:p>
      </dgm:t>
    </dgm:pt>
    <dgm:pt modelId="{139244E5-1491-40CD-B519-3EDF42085A7B}" type="parTrans" cxnId="{5BDFA0FC-7425-4105-B6C5-FCF5E0D85C07}">
      <dgm:prSet/>
      <dgm:spPr/>
      <dgm:t>
        <a:bodyPr/>
        <a:lstStyle/>
        <a:p>
          <a:endParaRPr lang="cs-CZ"/>
        </a:p>
      </dgm:t>
    </dgm:pt>
    <dgm:pt modelId="{20BA4BED-47D8-4632-8EE5-893C0EC58017}" type="sibTrans" cxnId="{5BDFA0FC-7425-4105-B6C5-FCF5E0D85C07}">
      <dgm:prSet/>
      <dgm:spPr/>
      <dgm:t>
        <a:bodyPr/>
        <a:lstStyle/>
        <a:p>
          <a:endParaRPr lang="cs-CZ"/>
        </a:p>
      </dgm:t>
    </dgm:pt>
    <dgm:pt modelId="{E9069637-9F52-4D21-ACA3-72AA2DF129EA}">
      <dgm:prSet phldrT="[Text]"/>
      <dgm:spPr/>
      <dgm:t>
        <a:bodyPr/>
        <a:lstStyle/>
        <a:p>
          <a:r>
            <a:rPr lang="cs-CZ" dirty="0" smtClean="0"/>
            <a:t>vzestup </a:t>
          </a:r>
          <a:r>
            <a:rPr lang="cs-CZ" dirty="0" smtClean="0"/>
            <a:t>a pokles hladiny</a:t>
          </a:r>
          <a:endParaRPr lang="cs-CZ" dirty="0"/>
        </a:p>
      </dgm:t>
    </dgm:pt>
    <dgm:pt modelId="{865DB8C8-98D9-49E8-BDFF-D2F99E9EC9DC}" type="parTrans" cxnId="{3F40D13A-814E-4463-AF72-9B34743C80FE}">
      <dgm:prSet/>
      <dgm:spPr/>
      <dgm:t>
        <a:bodyPr/>
        <a:lstStyle/>
        <a:p>
          <a:endParaRPr lang="cs-CZ"/>
        </a:p>
      </dgm:t>
    </dgm:pt>
    <dgm:pt modelId="{19F41374-B344-4705-8F55-D5A49F584098}" type="sibTrans" cxnId="{3F40D13A-814E-4463-AF72-9B34743C80FE}">
      <dgm:prSet/>
      <dgm:spPr/>
      <dgm:t>
        <a:bodyPr/>
        <a:lstStyle/>
        <a:p>
          <a:endParaRPr lang="cs-CZ"/>
        </a:p>
      </dgm:t>
    </dgm:pt>
    <dgm:pt modelId="{085618C5-75AC-4024-8A88-AFA31B213D9A}">
      <dgm:prSet phldrT="[Text]"/>
      <dgm:spPr/>
      <dgm:t>
        <a:bodyPr/>
        <a:lstStyle/>
        <a:p>
          <a:r>
            <a:rPr lang="cs-CZ" dirty="0" smtClean="0"/>
            <a:t>gravitační </a:t>
          </a:r>
          <a:r>
            <a:rPr lang="cs-CZ" dirty="0" smtClean="0"/>
            <a:t>síla Měsíce</a:t>
          </a:r>
          <a:endParaRPr lang="cs-CZ" dirty="0"/>
        </a:p>
      </dgm:t>
    </dgm:pt>
    <dgm:pt modelId="{DE110AC0-EAE9-4D8C-A036-31D740C2D301}" type="parTrans" cxnId="{A178435F-54CC-49B2-914F-673DA503FA55}">
      <dgm:prSet/>
      <dgm:spPr/>
      <dgm:t>
        <a:bodyPr/>
        <a:lstStyle/>
        <a:p>
          <a:endParaRPr lang="cs-CZ"/>
        </a:p>
      </dgm:t>
    </dgm:pt>
    <dgm:pt modelId="{5EA45EED-8728-4982-8C67-B7FEE8DE78FB}" type="sibTrans" cxnId="{A178435F-54CC-49B2-914F-673DA503FA55}">
      <dgm:prSet/>
      <dgm:spPr/>
      <dgm:t>
        <a:bodyPr/>
        <a:lstStyle/>
        <a:p>
          <a:endParaRPr lang="cs-CZ"/>
        </a:p>
      </dgm:t>
    </dgm:pt>
    <dgm:pt modelId="{1661EA4B-1C90-4BDD-B4F6-4C25BF23480E}">
      <dgm:prSet phldrT="[Text]"/>
      <dgm:spPr/>
      <dgm:t>
        <a:bodyPr/>
        <a:lstStyle/>
        <a:p>
          <a:r>
            <a:rPr lang="cs-CZ" dirty="0" smtClean="0"/>
            <a:t>Oceánské proudy</a:t>
          </a:r>
          <a:endParaRPr lang="cs-CZ" dirty="0"/>
        </a:p>
      </dgm:t>
    </dgm:pt>
    <dgm:pt modelId="{81A27534-D356-42AB-86D4-4BD831905584}" type="parTrans" cxnId="{8D16DE1C-FEF1-432E-B5EA-4456683EBA20}">
      <dgm:prSet/>
      <dgm:spPr/>
      <dgm:t>
        <a:bodyPr/>
        <a:lstStyle/>
        <a:p>
          <a:endParaRPr lang="cs-CZ"/>
        </a:p>
      </dgm:t>
    </dgm:pt>
    <dgm:pt modelId="{C1FFB316-EFF6-4CF2-9386-572096535A3F}" type="sibTrans" cxnId="{8D16DE1C-FEF1-432E-B5EA-4456683EBA20}">
      <dgm:prSet/>
      <dgm:spPr/>
      <dgm:t>
        <a:bodyPr/>
        <a:lstStyle/>
        <a:p>
          <a:endParaRPr lang="cs-CZ"/>
        </a:p>
      </dgm:t>
    </dgm:pt>
    <dgm:pt modelId="{B4F77BF8-E4B3-4556-B3BC-59B00674AAD3}">
      <dgm:prSet phldrT="[Text]"/>
      <dgm:spPr/>
      <dgm:t>
        <a:bodyPr/>
        <a:lstStyle/>
        <a:p>
          <a:r>
            <a:rPr lang="cs-CZ" dirty="0" smtClean="0"/>
            <a:t>teplé </a:t>
          </a:r>
          <a:r>
            <a:rPr lang="cs-CZ" dirty="0" smtClean="0"/>
            <a:t>a studené</a:t>
          </a:r>
          <a:endParaRPr lang="cs-CZ" dirty="0"/>
        </a:p>
      </dgm:t>
    </dgm:pt>
    <dgm:pt modelId="{69CF808D-1CDC-44DB-A06C-5FB02C394792}" type="parTrans" cxnId="{00565785-D358-4B73-999F-6327FFF22E1E}">
      <dgm:prSet/>
      <dgm:spPr/>
      <dgm:t>
        <a:bodyPr/>
        <a:lstStyle/>
        <a:p>
          <a:endParaRPr lang="cs-CZ"/>
        </a:p>
      </dgm:t>
    </dgm:pt>
    <dgm:pt modelId="{6A7BECE4-8C7A-44DD-A0AA-5447F51EB0A9}" type="sibTrans" cxnId="{00565785-D358-4B73-999F-6327FFF22E1E}">
      <dgm:prSet/>
      <dgm:spPr/>
      <dgm:t>
        <a:bodyPr/>
        <a:lstStyle/>
        <a:p>
          <a:endParaRPr lang="cs-CZ"/>
        </a:p>
      </dgm:t>
    </dgm:pt>
    <dgm:pt modelId="{59ED608D-6A4C-4D43-A67A-B889D0786851}">
      <dgm:prSet phldrT="[Text]"/>
      <dgm:spPr/>
      <dgm:t>
        <a:bodyPr/>
        <a:lstStyle/>
        <a:p>
          <a:r>
            <a:rPr lang="cs-CZ" dirty="0" smtClean="0"/>
            <a:t>pravidelné </a:t>
          </a:r>
          <a:r>
            <a:rPr lang="cs-CZ" dirty="0" smtClean="0"/>
            <a:t>větry</a:t>
          </a:r>
          <a:endParaRPr lang="cs-CZ" dirty="0"/>
        </a:p>
      </dgm:t>
    </dgm:pt>
    <dgm:pt modelId="{5B2FAFA8-FDD1-4B2B-8C6B-BD8AB2B5A5D7}" type="parTrans" cxnId="{DC32249C-9A1F-4964-A499-49B4EA04FF70}">
      <dgm:prSet/>
      <dgm:spPr/>
      <dgm:t>
        <a:bodyPr/>
        <a:lstStyle/>
        <a:p>
          <a:endParaRPr lang="cs-CZ"/>
        </a:p>
      </dgm:t>
    </dgm:pt>
    <dgm:pt modelId="{9CF70CE8-69DF-4204-A81B-555F8D3A69D4}" type="sibTrans" cxnId="{DC32249C-9A1F-4964-A499-49B4EA04FF70}">
      <dgm:prSet/>
      <dgm:spPr/>
      <dgm:t>
        <a:bodyPr/>
        <a:lstStyle/>
        <a:p>
          <a:endParaRPr lang="cs-CZ"/>
        </a:p>
      </dgm:t>
    </dgm:pt>
    <dgm:pt modelId="{76C06FC8-65C1-41D9-BADF-AF991D66B073}" type="pres">
      <dgm:prSet presAssocID="{A567729F-07C3-4503-8AD8-E43334A1E2F2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FBA1880-D25B-4E7D-9200-E7D6893DC7AA}" type="pres">
      <dgm:prSet presAssocID="{9864878C-5652-4370-A6BC-25810827DBD8}" presName="compNode" presStyleCnt="0"/>
      <dgm:spPr/>
    </dgm:pt>
    <dgm:pt modelId="{A8BC09A5-A7C0-4AF0-8620-6B4D43FF7DBF}" type="pres">
      <dgm:prSet presAssocID="{9864878C-5652-4370-A6BC-25810827DBD8}" presName="aNode" presStyleLbl="bgShp" presStyleIdx="0" presStyleCnt="3"/>
      <dgm:spPr/>
      <dgm:t>
        <a:bodyPr/>
        <a:lstStyle/>
        <a:p>
          <a:endParaRPr lang="cs-CZ"/>
        </a:p>
      </dgm:t>
    </dgm:pt>
    <dgm:pt modelId="{9BF58CC5-86DA-4821-90CC-B82074C2AAE8}" type="pres">
      <dgm:prSet presAssocID="{9864878C-5652-4370-A6BC-25810827DBD8}" presName="textNode" presStyleLbl="bgShp" presStyleIdx="0" presStyleCnt="3"/>
      <dgm:spPr/>
      <dgm:t>
        <a:bodyPr/>
        <a:lstStyle/>
        <a:p>
          <a:endParaRPr lang="cs-CZ"/>
        </a:p>
      </dgm:t>
    </dgm:pt>
    <dgm:pt modelId="{5A5E49D4-47FF-4694-ADDF-7DBE0C2F8DA0}" type="pres">
      <dgm:prSet presAssocID="{9864878C-5652-4370-A6BC-25810827DBD8}" presName="compChildNode" presStyleCnt="0"/>
      <dgm:spPr/>
    </dgm:pt>
    <dgm:pt modelId="{8731FA39-8879-45E5-81A4-85F03A7640C8}" type="pres">
      <dgm:prSet presAssocID="{9864878C-5652-4370-A6BC-25810827DBD8}" presName="theInnerList" presStyleCnt="0"/>
      <dgm:spPr/>
    </dgm:pt>
    <dgm:pt modelId="{235ACA0A-9FBA-4C3B-97CD-B18D15FF5617}" type="pres">
      <dgm:prSet presAssocID="{D142137E-E4F6-4088-B445-8337C0A668EC}" presName="child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F52962D-8388-423B-BE92-6CF4AAE2239F}" type="pres">
      <dgm:prSet presAssocID="{D142137E-E4F6-4088-B445-8337C0A668EC}" presName="aSpace2" presStyleCnt="0"/>
      <dgm:spPr/>
    </dgm:pt>
    <dgm:pt modelId="{3C70D7A8-FCB5-44B1-8705-4CDF56E3DED9}" type="pres">
      <dgm:prSet presAssocID="{B9FE3D60-CA29-4727-A145-4F3925144DA9}" presName="child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31ECA9-722A-4D81-82C8-45D9B0C00CD0}" type="pres">
      <dgm:prSet presAssocID="{9864878C-5652-4370-A6BC-25810827DBD8}" presName="aSpace" presStyleCnt="0"/>
      <dgm:spPr/>
    </dgm:pt>
    <dgm:pt modelId="{E4847946-632E-49DA-AF2A-F638411139FC}" type="pres">
      <dgm:prSet presAssocID="{40DA33C4-808A-491D-A0EA-11EA3BC34D37}" presName="compNode" presStyleCnt="0"/>
      <dgm:spPr/>
    </dgm:pt>
    <dgm:pt modelId="{77517A0E-B069-490A-A0DF-872FB8F96AC9}" type="pres">
      <dgm:prSet presAssocID="{40DA33C4-808A-491D-A0EA-11EA3BC34D37}" presName="aNode" presStyleLbl="bgShp" presStyleIdx="1" presStyleCnt="3"/>
      <dgm:spPr/>
      <dgm:t>
        <a:bodyPr/>
        <a:lstStyle/>
        <a:p>
          <a:endParaRPr lang="cs-CZ"/>
        </a:p>
      </dgm:t>
    </dgm:pt>
    <dgm:pt modelId="{559A994C-D4E3-480F-989C-0C364EC66B21}" type="pres">
      <dgm:prSet presAssocID="{40DA33C4-808A-491D-A0EA-11EA3BC34D37}" presName="textNode" presStyleLbl="bgShp" presStyleIdx="1" presStyleCnt="3"/>
      <dgm:spPr/>
      <dgm:t>
        <a:bodyPr/>
        <a:lstStyle/>
        <a:p>
          <a:endParaRPr lang="cs-CZ"/>
        </a:p>
      </dgm:t>
    </dgm:pt>
    <dgm:pt modelId="{F8A91096-2D6F-42F6-8B9B-5189CBE2407E}" type="pres">
      <dgm:prSet presAssocID="{40DA33C4-808A-491D-A0EA-11EA3BC34D37}" presName="compChildNode" presStyleCnt="0"/>
      <dgm:spPr/>
    </dgm:pt>
    <dgm:pt modelId="{8BA20F4F-E206-45AB-9AF1-E2DC1BE99DE9}" type="pres">
      <dgm:prSet presAssocID="{40DA33C4-808A-491D-A0EA-11EA3BC34D37}" presName="theInnerList" presStyleCnt="0"/>
      <dgm:spPr/>
    </dgm:pt>
    <dgm:pt modelId="{A4DA2D17-B07B-452C-8682-CB279E443A83}" type="pres">
      <dgm:prSet presAssocID="{E9069637-9F52-4D21-ACA3-72AA2DF129EA}" presName="child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EAE77C-1F9A-4375-B645-1C897FBE65E0}" type="pres">
      <dgm:prSet presAssocID="{E9069637-9F52-4D21-ACA3-72AA2DF129EA}" presName="aSpace2" presStyleCnt="0"/>
      <dgm:spPr/>
    </dgm:pt>
    <dgm:pt modelId="{9B520E9B-EDE2-4A72-AE64-CDB4F8C49057}" type="pres">
      <dgm:prSet presAssocID="{085618C5-75AC-4024-8A88-AFA31B213D9A}" presName="child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626D3E-6266-40FB-AF47-1620329530C4}" type="pres">
      <dgm:prSet presAssocID="{40DA33C4-808A-491D-A0EA-11EA3BC34D37}" presName="aSpace" presStyleCnt="0"/>
      <dgm:spPr/>
    </dgm:pt>
    <dgm:pt modelId="{80B073BA-FE15-44B0-B8EC-B9E2BCA93462}" type="pres">
      <dgm:prSet presAssocID="{1661EA4B-1C90-4BDD-B4F6-4C25BF23480E}" presName="compNode" presStyleCnt="0"/>
      <dgm:spPr/>
    </dgm:pt>
    <dgm:pt modelId="{0AB9472A-051B-4116-AFC2-0E103B9BE335}" type="pres">
      <dgm:prSet presAssocID="{1661EA4B-1C90-4BDD-B4F6-4C25BF23480E}" presName="aNode" presStyleLbl="bgShp" presStyleIdx="2" presStyleCnt="3"/>
      <dgm:spPr/>
      <dgm:t>
        <a:bodyPr/>
        <a:lstStyle/>
        <a:p>
          <a:endParaRPr lang="cs-CZ"/>
        </a:p>
      </dgm:t>
    </dgm:pt>
    <dgm:pt modelId="{413B3A48-65B6-4623-80F6-B074F06A836B}" type="pres">
      <dgm:prSet presAssocID="{1661EA4B-1C90-4BDD-B4F6-4C25BF23480E}" presName="textNode" presStyleLbl="bgShp" presStyleIdx="2" presStyleCnt="3"/>
      <dgm:spPr/>
      <dgm:t>
        <a:bodyPr/>
        <a:lstStyle/>
        <a:p>
          <a:endParaRPr lang="cs-CZ"/>
        </a:p>
      </dgm:t>
    </dgm:pt>
    <dgm:pt modelId="{2044A347-9FE6-4A25-A50F-1D3EF3094F3D}" type="pres">
      <dgm:prSet presAssocID="{1661EA4B-1C90-4BDD-B4F6-4C25BF23480E}" presName="compChildNode" presStyleCnt="0"/>
      <dgm:spPr/>
    </dgm:pt>
    <dgm:pt modelId="{8E25C63D-5F23-488E-8A96-AE9663174F10}" type="pres">
      <dgm:prSet presAssocID="{1661EA4B-1C90-4BDD-B4F6-4C25BF23480E}" presName="theInnerList" presStyleCnt="0"/>
      <dgm:spPr/>
    </dgm:pt>
    <dgm:pt modelId="{475DAFB0-2993-4FBF-940F-E8BB0F33E4FE}" type="pres">
      <dgm:prSet presAssocID="{B4F77BF8-E4B3-4556-B3BC-59B00674AAD3}" presName="child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C7ADD7-2D6E-4DC4-8BF0-2BF8B92ED675}" type="pres">
      <dgm:prSet presAssocID="{B4F77BF8-E4B3-4556-B3BC-59B00674AAD3}" presName="aSpace2" presStyleCnt="0"/>
      <dgm:spPr/>
    </dgm:pt>
    <dgm:pt modelId="{83931B30-8FA2-4F41-BD6C-09DCD23AE854}" type="pres">
      <dgm:prSet presAssocID="{59ED608D-6A4C-4D43-A67A-B889D0786851}" presName="child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FD53752-DF58-412A-90C3-44FC4C2A7732}" type="presOf" srcId="{9864878C-5652-4370-A6BC-25810827DBD8}" destId="{9BF58CC5-86DA-4821-90CC-B82074C2AAE8}" srcOrd="1" destOrd="0" presId="urn:microsoft.com/office/officeart/2005/8/layout/lProcess2"/>
    <dgm:cxn modelId="{911F4F3E-36C7-4593-8813-7F6B62D2085B}" type="presOf" srcId="{9864878C-5652-4370-A6BC-25810827DBD8}" destId="{A8BC09A5-A7C0-4AF0-8620-6B4D43FF7DBF}" srcOrd="0" destOrd="0" presId="urn:microsoft.com/office/officeart/2005/8/layout/lProcess2"/>
    <dgm:cxn modelId="{4940741F-BDE6-426F-8CDE-853DCBEC47B3}" type="presOf" srcId="{1661EA4B-1C90-4BDD-B4F6-4C25BF23480E}" destId="{0AB9472A-051B-4116-AFC2-0E103B9BE335}" srcOrd="0" destOrd="0" presId="urn:microsoft.com/office/officeart/2005/8/layout/lProcess2"/>
    <dgm:cxn modelId="{3F40D13A-814E-4463-AF72-9B34743C80FE}" srcId="{40DA33C4-808A-491D-A0EA-11EA3BC34D37}" destId="{E9069637-9F52-4D21-ACA3-72AA2DF129EA}" srcOrd="0" destOrd="0" parTransId="{865DB8C8-98D9-49E8-BDFF-D2F99E9EC9DC}" sibTransId="{19F41374-B344-4705-8F55-D5A49F584098}"/>
    <dgm:cxn modelId="{19491F75-40C0-4395-95AA-8C51FFBAB870}" type="presOf" srcId="{085618C5-75AC-4024-8A88-AFA31B213D9A}" destId="{9B520E9B-EDE2-4A72-AE64-CDB4F8C49057}" srcOrd="0" destOrd="0" presId="urn:microsoft.com/office/officeart/2005/8/layout/lProcess2"/>
    <dgm:cxn modelId="{DC32249C-9A1F-4964-A499-49B4EA04FF70}" srcId="{1661EA4B-1C90-4BDD-B4F6-4C25BF23480E}" destId="{59ED608D-6A4C-4D43-A67A-B889D0786851}" srcOrd="1" destOrd="0" parTransId="{5B2FAFA8-FDD1-4B2B-8C6B-BD8AB2B5A5D7}" sibTransId="{9CF70CE8-69DF-4204-A81B-555F8D3A69D4}"/>
    <dgm:cxn modelId="{5BDFA0FC-7425-4105-B6C5-FCF5E0D85C07}" srcId="{A567729F-07C3-4503-8AD8-E43334A1E2F2}" destId="{40DA33C4-808A-491D-A0EA-11EA3BC34D37}" srcOrd="1" destOrd="0" parTransId="{139244E5-1491-40CD-B519-3EDF42085A7B}" sibTransId="{20BA4BED-47D8-4632-8EE5-893C0EC58017}"/>
    <dgm:cxn modelId="{A178435F-54CC-49B2-914F-673DA503FA55}" srcId="{40DA33C4-808A-491D-A0EA-11EA3BC34D37}" destId="{085618C5-75AC-4024-8A88-AFA31B213D9A}" srcOrd="1" destOrd="0" parTransId="{DE110AC0-EAE9-4D8C-A036-31D740C2D301}" sibTransId="{5EA45EED-8728-4982-8C67-B7FEE8DE78FB}"/>
    <dgm:cxn modelId="{4D44D8CF-3A99-46F2-B9EC-E3C5F4813BE4}" type="presOf" srcId="{D142137E-E4F6-4088-B445-8337C0A668EC}" destId="{235ACA0A-9FBA-4C3B-97CD-B18D15FF5617}" srcOrd="0" destOrd="0" presId="urn:microsoft.com/office/officeart/2005/8/layout/lProcess2"/>
    <dgm:cxn modelId="{FE9EB075-48B8-463B-AD4D-1033F8EF9907}" type="presOf" srcId="{59ED608D-6A4C-4D43-A67A-B889D0786851}" destId="{83931B30-8FA2-4F41-BD6C-09DCD23AE854}" srcOrd="0" destOrd="0" presId="urn:microsoft.com/office/officeart/2005/8/layout/lProcess2"/>
    <dgm:cxn modelId="{D740AF2C-7839-4737-ADD9-324C67FDA584}" type="presOf" srcId="{A567729F-07C3-4503-8AD8-E43334A1E2F2}" destId="{76C06FC8-65C1-41D9-BADF-AF991D66B073}" srcOrd="0" destOrd="0" presId="urn:microsoft.com/office/officeart/2005/8/layout/lProcess2"/>
    <dgm:cxn modelId="{8D16DE1C-FEF1-432E-B5EA-4456683EBA20}" srcId="{A567729F-07C3-4503-8AD8-E43334A1E2F2}" destId="{1661EA4B-1C90-4BDD-B4F6-4C25BF23480E}" srcOrd="2" destOrd="0" parTransId="{81A27534-D356-42AB-86D4-4BD831905584}" sibTransId="{C1FFB316-EFF6-4CF2-9386-572096535A3F}"/>
    <dgm:cxn modelId="{00565785-D358-4B73-999F-6327FFF22E1E}" srcId="{1661EA4B-1C90-4BDD-B4F6-4C25BF23480E}" destId="{B4F77BF8-E4B3-4556-B3BC-59B00674AAD3}" srcOrd="0" destOrd="0" parTransId="{69CF808D-1CDC-44DB-A06C-5FB02C394792}" sibTransId="{6A7BECE4-8C7A-44DD-A0AA-5447F51EB0A9}"/>
    <dgm:cxn modelId="{8FB7025F-0399-4DE1-A930-E87F3E45A990}" type="presOf" srcId="{B9FE3D60-CA29-4727-A145-4F3925144DA9}" destId="{3C70D7A8-FCB5-44B1-8705-4CDF56E3DED9}" srcOrd="0" destOrd="0" presId="urn:microsoft.com/office/officeart/2005/8/layout/lProcess2"/>
    <dgm:cxn modelId="{0FF0391B-B642-4768-A6D6-2929B7EA2831}" srcId="{9864878C-5652-4370-A6BC-25810827DBD8}" destId="{D142137E-E4F6-4088-B445-8337C0A668EC}" srcOrd="0" destOrd="0" parTransId="{843F076A-8274-41EF-B688-855ED1B48843}" sibTransId="{D9376206-342A-41F7-8FD4-67CD2166F238}"/>
    <dgm:cxn modelId="{3A7532BF-C648-4C63-92DA-DDEFFE900C1D}" type="presOf" srcId="{1661EA4B-1C90-4BDD-B4F6-4C25BF23480E}" destId="{413B3A48-65B6-4623-80F6-B074F06A836B}" srcOrd="1" destOrd="0" presId="urn:microsoft.com/office/officeart/2005/8/layout/lProcess2"/>
    <dgm:cxn modelId="{67A44E54-1831-4724-9B69-41763480BADB}" srcId="{9864878C-5652-4370-A6BC-25810827DBD8}" destId="{B9FE3D60-CA29-4727-A145-4F3925144DA9}" srcOrd="1" destOrd="0" parTransId="{90DD65E7-8364-4B7D-9E82-BF8F119DDC6B}" sibTransId="{0B7425A5-5029-4483-9F4F-4EE01637715F}"/>
    <dgm:cxn modelId="{6C3FDD30-B761-45B4-BEE2-4FE90547D99B}" type="presOf" srcId="{40DA33C4-808A-491D-A0EA-11EA3BC34D37}" destId="{559A994C-D4E3-480F-989C-0C364EC66B21}" srcOrd="1" destOrd="0" presId="urn:microsoft.com/office/officeart/2005/8/layout/lProcess2"/>
    <dgm:cxn modelId="{2119DB25-5DA7-44CE-BC4D-E35AD5DE3BC5}" type="presOf" srcId="{E9069637-9F52-4D21-ACA3-72AA2DF129EA}" destId="{A4DA2D17-B07B-452C-8682-CB279E443A83}" srcOrd="0" destOrd="0" presId="urn:microsoft.com/office/officeart/2005/8/layout/lProcess2"/>
    <dgm:cxn modelId="{2054EAB9-18ED-4A41-913E-20D2A5FB90A2}" type="presOf" srcId="{40DA33C4-808A-491D-A0EA-11EA3BC34D37}" destId="{77517A0E-B069-490A-A0DF-872FB8F96AC9}" srcOrd="0" destOrd="0" presId="urn:microsoft.com/office/officeart/2005/8/layout/lProcess2"/>
    <dgm:cxn modelId="{6487BDFD-00A0-4ABB-8E0F-6BB23135D0BA}" srcId="{A567729F-07C3-4503-8AD8-E43334A1E2F2}" destId="{9864878C-5652-4370-A6BC-25810827DBD8}" srcOrd="0" destOrd="0" parTransId="{7AA5CD1A-189B-473D-B236-2DAADD4580C5}" sibTransId="{5B71F94A-452A-441F-98D7-B86647F948D8}"/>
    <dgm:cxn modelId="{DFA4FB2B-F7D5-4915-AC1C-6DB8C323D94A}" type="presOf" srcId="{B4F77BF8-E4B3-4556-B3BC-59B00674AAD3}" destId="{475DAFB0-2993-4FBF-940F-E8BB0F33E4FE}" srcOrd="0" destOrd="0" presId="urn:microsoft.com/office/officeart/2005/8/layout/lProcess2"/>
    <dgm:cxn modelId="{D99E6613-6DB2-4383-BFD5-EDE229E629AE}" type="presParOf" srcId="{76C06FC8-65C1-41D9-BADF-AF991D66B073}" destId="{AFBA1880-D25B-4E7D-9200-E7D6893DC7AA}" srcOrd="0" destOrd="0" presId="urn:microsoft.com/office/officeart/2005/8/layout/lProcess2"/>
    <dgm:cxn modelId="{955F5009-5B13-433E-B671-3E4CACE0DC92}" type="presParOf" srcId="{AFBA1880-D25B-4E7D-9200-E7D6893DC7AA}" destId="{A8BC09A5-A7C0-4AF0-8620-6B4D43FF7DBF}" srcOrd="0" destOrd="0" presId="urn:microsoft.com/office/officeart/2005/8/layout/lProcess2"/>
    <dgm:cxn modelId="{B181D6CD-6C91-4474-A0EB-5C72BF3A19DE}" type="presParOf" srcId="{AFBA1880-D25B-4E7D-9200-E7D6893DC7AA}" destId="{9BF58CC5-86DA-4821-90CC-B82074C2AAE8}" srcOrd="1" destOrd="0" presId="urn:microsoft.com/office/officeart/2005/8/layout/lProcess2"/>
    <dgm:cxn modelId="{CB0188A2-4A3D-46DC-8473-A147C2B32569}" type="presParOf" srcId="{AFBA1880-D25B-4E7D-9200-E7D6893DC7AA}" destId="{5A5E49D4-47FF-4694-ADDF-7DBE0C2F8DA0}" srcOrd="2" destOrd="0" presId="urn:microsoft.com/office/officeart/2005/8/layout/lProcess2"/>
    <dgm:cxn modelId="{9E5986D6-B6B0-4EA5-A29A-1DC21AB50245}" type="presParOf" srcId="{5A5E49D4-47FF-4694-ADDF-7DBE0C2F8DA0}" destId="{8731FA39-8879-45E5-81A4-85F03A7640C8}" srcOrd="0" destOrd="0" presId="urn:microsoft.com/office/officeart/2005/8/layout/lProcess2"/>
    <dgm:cxn modelId="{BFF2C998-88A3-459D-A320-3E777D29B305}" type="presParOf" srcId="{8731FA39-8879-45E5-81A4-85F03A7640C8}" destId="{235ACA0A-9FBA-4C3B-97CD-B18D15FF5617}" srcOrd="0" destOrd="0" presId="urn:microsoft.com/office/officeart/2005/8/layout/lProcess2"/>
    <dgm:cxn modelId="{A921007C-00EE-4A88-AB95-580B3251E138}" type="presParOf" srcId="{8731FA39-8879-45E5-81A4-85F03A7640C8}" destId="{6F52962D-8388-423B-BE92-6CF4AAE2239F}" srcOrd="1" destOrd="0" presId="urn:microsoft.com/office/officeart/2005/8/layout/lProcess2"/>
    <dgm:cxn modelId="{97EFC710-BDA7-4856-9D36-8B0CB4E92694}" type="presParOf" srcId="{8731FA39-8879-45E5-81A4-85F03A7640C8}" destId="{3C70D7A8-FCB5-44B1-8705-4CDF56E3DED9}" srcOrd="2" destOrd="0" presId="urn:microsoft.com/office/officeart/2005/8/layout/lProcess2"/>
    <dgm:cxn modelId="{65D9955C-F7F7-47DB-9822-75C086603497}" type="presParOf" srcId="{76C06FC8-65C1-41D9-BADF-AF991D66B073}" destId="{B231ECA9-722A-4D81-82C8-45D9B0C00CD0}" srcOrd="1" destOrd="0" presId="urn:microsoft.com/office/officeart/2005/8/layout/lProcess2"/>
    <dgm:cxn modelId="{6BAED94E-F115-4127-9EE5-D1A4AA4BB88A}" type="presParOf" srcId="{76C06FC8-65C1-41D9-BADF-AF991D66B073}" destId="{E4847946-632E-49DA-AF2A-F638411139FC}" srcOrd="2" destOrd="0" presId="urn:microsoft.com/office/officeart/2005/8/layout/lProcess2"/>
    <dgm:cxn modelId="{4C7EA72A-5FDE-47A6-96F0-AB3076D7E6A6}" type="presParOf" srcId="{E4847946-632E-49DA-AF2A-F638411139FC}" destId="{77517A0E-B069-490A-A0DF-872FB8F96AC9}" srcOrd="0" destOrd="0" presId="urn:microsoft.com/office/officeart/2005/8/layout/lProcess2"/>
    <dgm:cxn modelId="{744CA85D-D035-4C9F-A37A-8D52AC374BC6}" type="presParOf" srcId="{E4847946-632E-49DA-AF2A-F638411139FC}" destId="{559A994C-D4E3-480F-989C-0C364EC66B21}" srcOrd="1" destOrd="0" presId="urn:microsoft.com/office/officeart/2005/8/layout/lProcess2"/>
    <dgm:cxn modelId="{2F7B6D50-170D-4EB6-AD30-75D2C67FE5E7}" type="presParOf" srcId="{E4847946-632E-49DA-AF2A-F638411139FC}" destId="{F8A91096-2D6F-42F6-8B9B-5189CBE2407E}" srcOrd="2" destOrd="0" presId="urn:microsoft.com/office/officeart/2005/8/layout/lProcess2"/>
    <dgm:cxn modelId="{04F9AB3B-F8B7-4DC3-911D-70C2B267F8C7}" type="presParOf" srcId="{F8A91096-2D6F-42F6-8B9B-5189CBE2407E}" destId="{8BA20F4F-E206-45AB-9AF1-E2DC1BE99DE9}" srcOrd="0" destOrd="0" presId="urn:microsoft.com/office/officeart/2005/8/layout/lProcess2"/>
    <dgm:cxn modelId="{0E093711-7814-43EC-84FF-A5595F8ACC65}" type="presParOf" srcId="{8BA20F4F-E206-45AB-9AF1-E2DC1BE99DE9}" destId="{A4DA2D17-B07B-452C-8682-CB279E443A83}" srcOrd="0" destOrd="0" presId="urn:microsoft.com/office/officeart/2005/8/layout/lProcess2"/>
    <dgm:cxn modelId="{6574AD7E-A50A-4FB5-9F3B-C6AD1FEEFD26}" type="presParOf" srcId="{8BA20F4F-E206-45AB-9AF1-E2DC1BE99DE9}" destId="{DBEAE77C-1F9A-4375-B645-1C897FBE65E0}" srcOrd="1" destOrd="0" presId="urn:microsoft.com/office/officeart/2005/8/layout/lProcess2"/>
    <dgm:cxn modelId="{19F25909-99BA-461E-BB7F-9C074125021D}" type="presParOf" srcId="{8BA20F4F-E206-45AB-9AF1-E2DC1BE99DE9}" destId="{9B520E9B-EDE2-4A72-AE64-CDB4F8C49057}" srcOrd="2" destOrd="0" presId="urn:microsoft.com/office/officeart/2005/8/layout/lProcess2"/>
    <dgm:cxn modelId="{9462CEDC-ED1B-4BDF-97E8-734880D2F074}" type="presParOf" srcId="{76C06FC8-65C1-41D9-BADF-AF991D66B073}" destId="{8F626D3E-6266-40FB-AF47-1620329530C4}" srcOrd="3" destOrd="0" presId="urn:microsoft.com/office/officeart/2005/8/layout/lProcess2"/>
    <dgm:cxn modelId="{E8C58702-5272-45D7-896E-4745DFC1310D}" type="presParOf" srcId="{76C06FC8-65C1-41D9-BADF-AF991D66B073}" destId="{80B073BA-FE15-44B0-B8EC-B9E2BCA93462}" srcOrd="4" destOrd="0" presId="urn:microsoft.com/office/officeart/2005/8/layout/lProcess2"/>
    <dgm:cxn modelId="{8F0D9DD9-E023-4DDF-9275-254C19CEF3E6}" type="presParOf" srcId="{80B073BA-FE15-44B0-B8EC-B9E2BCA93462}" destId="{0AB9472A-051B-4116-AFC2-0E103B9BE335}" srcOrd="0" destOrd="0" presId="urn:microsoft.com/office/officeart/2005/8/layout/lProcess2"/>
    <dgm:cxn modelId="{BC0A2288-4E99-4D2F-B492-5017F55DFF28}" type="presParOf" srcId="{80B073BA-FE15-44B0-B8EC-B9E2BCA93462}" destId="{413B3A48-65B6-4623-80F6-B074F06A836B}" srcOrd="1" destOrd="0" presId="urn:microsoft.com/office/officeart/2005/8/layout/lProcess2"/>
    <dgm:cxn modelId="{83F016F5-354D-48B0-B92E-D21D70B412FB}" type="presParOf" srcId="{80B073BA-FE15-44B0-B8EC-B9E2BCA93462}" destId="{2044A347-9FE6-4A25-A50F-1D3EF3094F3D}" srcOrd="2" destOrd="0" presId="urn:microsoft.com/office/officeart/2005/8/layout/lProcess2"/>
    <dgm:cxn modelId="{E6FC0436-B1D8-4309-878E-05248CD2882E}" type="presParOf" srcId="{2044A347-9FE6-4A25-A50F-1D3EF3094F3D}" destId="{8E25C63D-5F23-488E-8A96-AE9663174F10}" srcOrd="0" destOrd="0" presId="urn:microsoft.com/office/officeart/2005/8/layout/lProcess2"/>
    <dgm:cxn modelId="{80745982-FED7-473E-ACB1-D1801A1A357D}" type="presParOf" srcId="{8E25C63D-5F23-488E-8A96-AE9663174F10}" destId="{475DAFB0-2993-4FBF-940F-E8BB0F33E4FE}" srcOrd="0" destOrd="0" presId="urn:microsoft.com/office/officeart/2005/8/layout/lProcess2"/>
    <dgm:cxn modelId="{8774C171-55A3-4A0C-A8F9-6B0977729952}" type="presParOf" srcId="{8E25C63D-5F23-488E-8A96-AE9663174F10}" destId="{AAC7ADD7-2D6E-4DC4-8BF0-2BF8B92ED675}" srcOrd="1" destOrd="0" presId="urn:microsoft.com/office/officeart/2005/8/layout/lProcess2"/>
    <dgm:cxn modelId="{34011EBC-E085-4DDA-9D5B-6927961A2705}" type="presParOf" srcId="{8E25C63D-5F23-488E-8A96-AE9663174F10}" destId="{83931B30-8FA2-4F41-BD6C-09DCD23AE854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D245190-FA92-4493-B987-9CAD6282F8AE}" type="doc">
      <dgm:prSet loTypeId="urn:diagrams.loki3.com/BracketList+Icon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A9F9F9E-6605-4FCD-82B7-5BA0CFEBBF0E}">
      <dgm:prSet phldrT="[Text]"/>
      <dgm:spPr/>
      <dgm:t>
        <a:bodyPr/>
        <a:lstStyle/>
        <a:p>
          <a:r>
            <a:rPr lang="cs-CZ" dirty="0" smtClean="0"/>
            <a:t>horní </a:t>
          </a:r>
          <a:r>
            <a:rPr lang="cs-CZ" dirty="0" smtClean="0"/>
            <a:t>tok</a:t>
          </a:r>
          <a:endParaRPr lang="cs-CZ" dirty="0"/>
        </a:p>
      </dgm:t>
    </dgm:pt>
    <dgm:pt modelId="{C896E186-3E72-444F-9EAE-3027CD7779B4}" type="parTrans" cxnId="{6349E422-0BEB-46F9-BEA8-1ECE649E0B20}">
      <dgm:prSet/>
      <dgm:spPr/>
      <dgm:t>
        <a:bodyPr/>
        <a:lstStyle/>
        <a:p>
          <a:endParaRPr lang="cs-CZ"/>
        </a:p>
      </dgm:t>
    </dgm:pt>
    <dgm:pt modelId="{8FB3710F-CF97-48FC-9EB8-EA9A72459F28}" type="sibTrans" cxnId="{6349E422-0BEB-46F9-BEA8-1ECE649E0B20}">
      <dgm:prSet/>
      <dgm:spPr/>
      <dgm:t>
        <a:bodyPr/>
        <a:lstStyle/>
        <a:p>
          <a:endParaRPr lang="cs-CZ"/>
        </a:p>
      </dgm:t>
    </dgm:pt>
    <dgm:pt modelId="{A9AABAC1-FBD2-4423-97CF-F0D0C12247C6}">
      <dgm:prSet phldrT="[Text]"/>
      <dgm:spPr/>
      <dgm:t>
        <a:bodyPr/>
        <a:lstStyle/>
        <a:p>
          <a:r>
            <a:rPr lang="cs-CZ" dirty="0" smtClean="0"/>
            <a:t>obrušuje </a:t>
          </a:r>
          <a:r>
            <a:rPr lang="cs-CZ" dirty="0" smtClean="0"/>
            <a:t>koryto, odnáší materiál</a:t>
          </a:r>
          <a:endParaRPr lang="cs-CZ" dirty="0"/>
        </a:p>
      </dgm:t>
    </dgm:pt>
    <dgm:pt modelId="{5BACB033-9B0E-4CFD-B3DF-B24ADA9949E8}" type="parTrans" cxnId="{583B7409-775B-4D9C-B793-32BACC858426}">
      <dgm:prSet/>
      <dgm:spPr/>
      <dgm:t>
        <a:bodyPr/>
        <a:lstStyle/>
        <a:p>
          <a:endParaRPr lang="cs-CZ"/>
        </a:p>
      </dgm:t>
    </dgm:pt>
    <dgm:pt modelId="{F76AAAE1-97FD-4859-A473-265CD35F7103}" type="sibTrans" cxnId="{583B7409-775B-4D9C-B793-32BACC858426}">
      <dgm:prSet/>
      <dgm:spPr/>
      <dgm:t>
        <a:bodyPr/>
        <a:lstStyle/>
        <a:p>
          <a:endParaRPr lang="cs-CZ"/>
        </a:p>
      </dgm:t>
    </dgm:pt>
    <dgm:pt modelId="{2DDD1254-27AC-4665-BE6B-957548BE9697}">
      <dgm:prSet phldrT="[Text]"/>
      <dgm:spPr/>
      <dgm:t>
        <a:bodyPr/>
        <a:lstStyle/>
        <a:p>
          <a:r>
            <a:rPr lang="cs-CZ" dirty="0" smtClean="0"/>
            <a:t>dolní </a:t>
          </a:r>
          <a:r>
            <a:rPr lang="cs-CZ" dirty="0" smtClean="0"/>
            <a:t>tok</a:t>
          </a:r>
          <a:endParaRPr lang="cs-CZ" dirty="0"/>
        </a:p>
      </dgm:t>
    </dgm:pt>
    <dgm:pt modelId="{EF41BE4F-5F82-4AA5-B54B-EFFD7E1385F4}" type="parTrans" cxnId="{ABE627B5-06F0-43DC-80FE-4FBC0175133C}">
      <dgm:prSet/>
      <dgm:spPr/>
      <dgm:t>
        <a:bodyPr/>
        <a:lstStyle/>
        <a:p>
          <a:endParaRPr lang="cs-CZ"/>
        </a:p>
      </dgm:t>
    </dgm:pt>
    <dgm:pt modelId="{2D4EBA87-97DA-4D21-9F0A-67DEE068A1A9}" type="sibTrans" cxnId="{ABE627B5-06F0-43DC-80FE-4FBC0175133C}">
      <dgm:prSet/>
      <dgm:spPr/>
      <dgm:t>
        <a:bodyPr/>
        <a:lstStyle/>
        <a:p>
          <a:endParaRPr lang="cs-CZ"/>
        </a:p>
      </dgm:t>
    </dgm:pt>
    <dgm:pt modelId="{8B482E47-8767-4CFA-A994-634CAD67EE1A}">
      <dgm:prSet phldrT="[Text]"/>
      <dgm:spPr/>
      <dgm:t>
        <a:bodyPr/>
        <a:lstStyle/>
        <a:p>
          <a:r>
            <a:rPr lang="cs-CZ" dirty="0" smtClean="0"/>
            <a:t>odnesený </a:t>
          </a:r>
          <a:r>
            <a:rPr lang="cs-CZ" dirty="0" smtClean="0"/>
            <a:t>materiál ukládá</a:t>
          </a:r>
          <a:endParaRPr lang="cs-CZ" dirty="0"/>
        </a:p>
      </dgm:t>
    </dgm:pt>
    <dgm:pt modelId="{D934A725-C5DE-4204-A1D2-E67B90540ABB}" type="parTrans" cxnId="{F9C8D866-2484-4E58-B829-412B71F12290}">
      <dgm:prSet/>
      <dgm:spPr/>
      <dgm:t>
        <a:bodyPr/>
        <a:lstStyle/>
        <a:p>
          <a:endParaRPr lang="cs-CZ"/>
        </a:p>
      </dgm:t>
    </dgm:pt>
    <dgm:pt modelId="{DD61F627-4CE6-4477-99DB-0F18C462631D}" type="sibTrans" cxnId="{F9C8D866-2484-4E58-B829-412B71F12290}">
      <dgm:prSet/>
      <dgm:spPr/>
      <dgm:t>
        <a:bodyPr/>
        <a:lstStyle/>
        <a:p>
          <a:endParaRPr lang="cs-CZ"/>
        </a:p>
      </dgm:t>
    </dgm:pt>
    <dgm:pt modelId="{AAA3491E-CC50-4771-873C-7CE9B0F8194C}" type="pres">
      <dgm:prSet presAssocID="{CD245190-FA92-4493-B987-9CAD6282F8AE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F145EFA-B81E-44F1-A99D-C04A5949E851}" type="pres">
      <dgm:prSet presAssocID="{3A9F9F9E-6605-4FCD-82B7-5BA0CFEBBF0E}" presName="linNode" presStyleCnt="0"/>
      <dgm:spPr/>
    </dgm:pt>
    <dgm:pt modelId="{A0C1F781-FE44-4878-BAD4-EFFB27147034}" type="pres">
      <dgm:prSet presAssocID="{3A9F9F9E-6605-4FCD-82B7-5BA0CFEBBF0E}" presName="parTx" presStyleLbl="revTx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EA8A97D-D9D2-4600-BF6D-CE222EDD2B14}" type="pres">
      <dgm:prSet presAssocID="{3A9F9F9E-6605-4FCD-82B7-5BA0CFEBBF0E}" presName="bracket" presStyleLbl="parChTrans1D1" presStyleIdx="0" presStyleCnt="2"/>
      <dgm:spPr/>
    </dgm:pt>
    <dgm:pt modelId="{F5B2538B-CA56-48B1-BDE2-CBAB87562BEF}" type="pres">
      <dgm:prSet presAssocID="{3A9F9F9E-6605-4FCD-82B7-5BA0CFEBBF0E}" presName="spH" presStyleCnt="0"/>
      <dgm:spPr/>
    </dgm:pt>
    <dgm:pt modelId="{2E26A824-772A-4A80-A89D-D774F94EB3B7}" type="pres">
      <dgm:prSet presAssocID="{3A9F9F9E-6605-4FCD-82B7-5BA0CFEBBF0E}" presName="desTx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FA3D3F-D4FE-4DC9-A5BC-2AE0A7EB3CF1}" type="pres">
      <dgm:prSet presAssocID="{8FB3710F-CF97-48FC-9EB8-EA9A72459F28}" presName="spV" presStyleCnt="0"/>
      <dgm:spPr/>
    </dgm:pt>
    <dgm:pt modelId="{5D20EC71-2948-491B-8FE1-F74EE4A87450}" type="pres">
      <dgm:prSet presAssocID="{2DDD1254-27AC-4665-BE6B-957548BE9697}" presName="linNode" presStyleCnt="0"/>
      <dgm:spPr/>
    </dgm:pt>
    <dgm:pt modelId="{5C03D624-EE4C-47D8-B887-62FAB783B788}" type="pres">
      <dgm:prSet presAssocID="{2DDD1254-27AC-4665-BE6B-957548BE9697}" presName="parTx" presStyleLbl="revTx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CBD258-2F2D-448E-A69B-8E2F85E245CB}" type="pres">
      <dgm:prSet presAssocID="{2DDD1254-27AC-4665-BE6B-957548BE9697}" presName="bracket" presStyleLbl="parChTrans1D1" presStyleIdx="1" presStyleCnt="2"/>
      <dgm:spPr/>
    </dgm:pt>
    <dgm:pt modelId="{B8265645-1425-4305-91AC-F0FAE9B4B7CE}" type="pres">
      <dgm:prSet presAssocID="{2DDD1254-27AC-4665-BE6B-957548BE9697}" presName="spH" presStyleCnt="0"/>
      <dgm:spPr/>
    </dgm:pt>
    <dgm:pt modelId="{9FDB996B-243E-42DE-94BE-04E55DC82173}" type="pres">
      <dgm:prSet presAssocID="{2DDD1254-27AC-4665-BE6B-957548BE9697}" presName="desTx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349E422-0BEB-46F9-BEA8-1ECE649E0B20}" srcId="{CD245190-FA92-4493-B987-9CAD6282F8AE}" destId="{3A9F9F9E-6605-4FCD-82B7-5BA0CFEBBF0E}" srcOrd="0" destOrd="0" parTransId="{C896E186-3E72-444F-9EAE-3027CD7779B4}" sibTransId="{8FB3710F-CF97-48FC-9EB8-EA9A72459F28}"/>
    <dgm:cxn modelId="{EC2E0D63-132B-49C1-8238-0D07AC2C8D23}" type="presOf" srcId="{A9AABAC1-FBD2-4423-97CF-F0D0C12247C6}" destId="{2E26A824-772A-4A80-A89D-D774F94EB3B7}" srcOrd="0" destOrd="0" presId="urn:diagrams.loki3.com/BracketList+Icon"/>
    <dgm:cxn modelId="{B0C53BC8-5555-484D-9EAC-935894205D24}" type="presOf" srcId="{2DDD1254-27AC-4665-BE6B-957548BE9697}" destId="{5C03D624-EE4C-47D8-B887-62FAB783B788}" srcOrd="0" destOrd="0" presId="urn:diagrams.loki3.com/BracketList+Icon"/>
    <dgm:cxn modelId="{FF14005C-7F6F-4018-84E4-B4ED4B480C4D}" type="presOf" srcId="{3A9F9F9E-6605-4FCD-82B7-5BA0CFEBBF0E}" destId="{A0C1F781-FE44-4878-BAD4-EFFB27147034}" srcOrd="0" destOrd="0" presId="urn:diagrams.loki3.com/BracketList+Icon"/>
    <dgm:cxn modelId="{F9C8D866-2484-4E58-B829-412B71F12290}" srcId="{2DDD1254-27AC-4665-BE6B-957548BE9697}" destId="{8B482E47-8767-4CFA-A994-634CAD67EE1A}" srcOrd="0" destOrd="0" parTransId="{D934A725-C5DE-4204-A1D2-E67B90540ABB}" sibTransId="{DD61F627-4CE6-4477-99DB-0F18C462631D}"/>
    <dgm:cxn modelId="{36CDF1AA-5F0F-4F12-AB81-C3A85A432181}" type="presOf" srcId="{8B482E47-8767-4CFA-A994-634CAD67EE1A}" destId="{9FDB996B-243E-42DE-94BE-04E55DC82173}" srcOrd="0" destOrd="0" presId="urn:diagrams.loki3.com/BracketList+Icon"/>
    <dgm:cxn modelId="{A3E76F4F-02D8-47AE-9219-29EC49E87471}" type="presOf" srcId="{CD245190-FA92-4493-B987-9CAD6282F8AE}" destId="{AAA3491E-CC50-4771-873C-7CE9B0F8194C}" srcOrd="0" destOrd="0" presId="urn:diagrams.loki3.com/BracketList+Icon"/>
    <dgm:cxn modelId="{ABE627B5-06F0-43DC-80FE-4FBC0175133C}" srcId="{CD245190-FA92-4493-B987-9CAD6282F8AE}" destId="{2DDD1254-27AC-4665-BE6B-957548BE9697}" srcOrd="1" destOrd="0" parTransId="{EF41BE4F-5F82-4AA5-B54B-EFFD7E1385F4}" sibTransId="{2D4EBA87-97DA-4D21-9F0A-67DEE068A1A9}"/>
    <dgm:cxn modelId="{583B7409-775B-4D9C-B793-32BACC858426}" srcId="{3A9F9F9E-6605-4FCD-82B7-5BA0CFEBBF0E}" destId="{A9AABAC1-FBD2-4423-97CF-F0D0C12247C6}" srcOrd="0" destOrd="0" parTransId="{5BACB033-9B0E-4CFD-B3DF-B24ADA9949E8}" sibTransId="{F76AAAE1-97FD-4859-A473-265CD35F7103}"/>
    <dgm:cxn modelId="{F32960AB-3918-4C6A-A221-069C222FEECC}" type="presParOf" srcId="{AAA3491E-CC50-4771-873C-7CE9B0F8194C}" destId="{CF145EFA-B81E-44F1-A99D-C04A5949E851}" srcOrd="0" destOrd="0" presId="urn:diagrams.loki3.com/BracketList+Icon"/>
    <dgm:cxn modelId="{646C4B70-F9EA-45C2-AF77-7B5A4CBC69D6}" type="presParOf" srcId="{CF145EFA-B81E-44F1-A99D-C04A5949E851}" destId="{A0C1F781-FE44-4878-BAD4-EFFB27147034}" srcOrd="0" destOrd="0" presId="urn:diagrams.loki3.com/BracketList+Icon"/>
    <dgm:cxn modelId="{C86EC421-8355-4B25-B2BF-152B3956FC67}" type="presParOf" srcId="{CF145EFA-B81E-44F1-A99D-C04A5949E851}" destId="{FEA8A97D-D9D2-4600-BF6D-CE222EDD2B14}" srcOrd="1" destOrd="0" presId="urn:diagrams.loki3.com/BracketList+Icon"/>
    <dgm:cxn modelId="{6E4EE3E1-55CE-4743-8BA5-C2B235B8EB6B}" type="presParOf" srcId="{CF145EFA-B81E-44F1-A99D-C04A5949E851}" destId="{F5B2538B-CA56-48B1-BDE2-CBAB87562BEF}" srcOrd="2" destOrd="0" presId="urn:diagrams.loki3.com/BracketList+Icon"/>
    <dgm:cxn modelId="{2D8D9679-088F-49E7-9012-F5723DF925CE}" type="presParOf" srcId="{CF145EFA-B81E-44F1-A99D-C04A5949E851}" destId="{2E26A824-772A-4A80-A89D-D774F94EB3B7}" srcOrd="3" destOrd="0" presId="urn:diagrams.loki3.com/BracketList+Icon"/>
    <dgm:cxn modelId="{0C8A41F2-0592-48B1-AB32-2627F4B1A70B}" type="presParOf" srcId="{AAA3491E-CC50-4771-873C-7CE9B0F8194C}" destId="{89FA3D3F-D4FE-4DC9-A5BC-2AE0A7EB3CF1}" srcOrd="1" destOrd="0" presId="urn:diagrams.loki3.com/BracketList+Icon"/>
    <dgm:cxn modelId="{63680E32-500F-486C-8FAC-35A691614508}" type="presParOf" srcId="{AAA3491E-CC50-4771-873C-7CE9B0F8194C}" destId="{5D20EC71-2948-491B-8FE1-F74EE4A87450}" srcOrd="2" destOrd="0" presId="urn:diagrams.loki3.com/BracketList+Icon"/>
    <dgm:cxn modelId="{B2544B2E-735D-47EA-9013-20691F2DC303}" type="presParOf" srcId="{5D20EC71-2948-491B-8FE1-F74EE4A87450}" destId="{5C03D624-EE4C-47D8-B887-62FAB783B788}" srcOrd="0" destOrd="0" presId="urn:diagrams.loki3.com/BracketList+Icon"/>
    <dgm:cxn modelId="{01E46D02-343E-4FF5-BA53-1775D1EA8D8A}" type="presParOf" srcId="{5D20EC71-2948-491B-8FE1-F74EE4A87450}" destId="{99CBD258-2F2D-448E-A69B-8E2F85E245CB}" srcOrd="1" destOrd="0" presId="urn:diagrams.loki3.com/BracketList+Icon"/>
    <dgm:cxn modelId="{602822AD-0111-4574-A5BC-AEA49D089C28}" type="presParOf" srcId="{5D20EC71-2948-491B-8FE1-F74EE4A87450}" destId="{B8265645-1425-4305-91AC-F0FAE9B4B7CE}" srcOrd="2" destOrd="0" presId="urn:diagrams.loki3.com/BracketList+Icon"/>
    <dgm:cxn modelId="{E4C92682-03A2-44CD-99FC-624CE769E52E}" type="presParOf" srcId="{5D20EC71-2948-491B-8FE1-F74EE4A87450}" destId="{9FDB996B-243E-42DE-94BE-04E55DC82173}" srcOrd="3" destOrd="0" presId="urn:diagrams.loki3.com/BracketList+Icon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92A6DFE-08D7-4293-A705-0E2B55841856}" type="doc">
      <dgm:prSet loTypeId="urn:microsoft.com/office/officeart/2009/3/layout/SubStepProcess" loCatId="process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55FE509-4301-4E36-BDEF-8DA5DF472FCC}">
      <dgm:prSet phldrT="[Text]"/>
      <dgm:spPr/>
      <dgm:t>
        <a:bodyPr/>
        <a:lstStyle/>
        <a:p>
          <a:r>
            <a:rPr lang="cs-CZ" dirty="0" smtClean="0"/>
            <a:t>Labe</a:t>
          </a:r>
          <a:endParaRPr lang="cs-CZ" dirty="0"/>
        </a:p>
      </dgm:t>
    </dgm:pt>
    <dgm:pt modelId="{8E8DE0D6-6530-49AB-B24F-8AFBDEED9B91}" type="parTrans" cxnId="{36100C2F-57AE-4194-A407-42FB1F9CC2AE}">
      <dgm:prSet/>
      <dgm:spPr/>
      <dgm:t>
        <a:bodyPr/>
        <a:lstStyle/>
        <a:p>
          <a:endParaRPr lang="cs-CZ"/>
        </a:p>
      </dgm:t>
    </dgm:pt>
    <dgm:pt modelId="{81817CE2-1CCE-4BFB-97A7-D46D795BB122}" type="sibTrans" cxnId="{36100C2F-57AE-4194-A407-42FB1F9CC2AE}">
      <dgm:prSet/>
      <dgm:spPr/>
      <dgm:t>
        <a:bodyPr/>
        <a:lstStyle/>
        <a:p>
          <a:endParaRPr lang="cs-CZ"/>
        </a:p>
      </dgm:t>
    </dgm:pt>
    <dgm:pt modelId="{A18DAA72-1F35-4871-BE30-AC623A75FCAD}">
      <dgm:prSet phldrT="[Text]"/>
      <dgm:spPr/>
      <dgm:t>
        <a:bodyPr/>
        <a:lstStyle/>
        <a:p>
          <a:r>
            <a:rPr lang="cs-CZ" dirty="0" smtClean="0"/>
            <a:t>povodí </a:t>
          </a:r>
          <a:endParaRPr lang="cs-CZ" dirty="0"/>
        </a:p>
      </dgm:t>
    </dgm:pt>
    <dgm:pt modelId="{A232F5C7-2495-45FF-A548-8EB04E35294B}" type="parTrans" cxnId="{03AE0227-7FEB-4FB0-9E9B-1E8AB7FD19AF}">
      <dgm:prSet/>
      <dgm:spPr/>
      <dgm:t>
        <a:bodyPr/>
        <a:lstStyle/>
        <a:p>
          <a:endParaRPr lang="cs-CZ"/>
        </a:p>
      </dgm:t>
    </dgm:pt>
    <dgm:pt modelId="{3305C756-1BD0-4452-A45E-EC0F1BAE7B28}" type="sibTrans" cxnId="{03AE0227-7FEB-4FB0-9E9B-1E8AB7FD19AF}">
      <dgm:prSet/>
      <dgm:spPr/>
      <dgm:t>
        <a:bodyPr/>
        <a:lstStyle/>
        <a:p>
          <a:endParaRPr lang="cs-CZ"/>
        </a:p>
      </dgm:t>
    </dgm:pt>
    <dgm:pt modelId="{9DCB1F97-C683-4415-BF9C-F55BC50D8195}">
      <dgm:prSet phldrT="[Text]"/>
      <dgm:spPr/>
      <dgm:t>
        <a:bodyPr/>
        <a:lstStyle/>
        <a:p>
          <a:r>
            <a:rPr lang="cs-CZ" dirty="0" smtClean="0"/>
            <a:t>řeky</a:t>
          </a:r>
          <a:endParaRPr lang="cs-CZ" dirty="0"/>
        </a:p>
      </dgm:t>
    </dgm:pt>
    <dgm:pt modelId="{D98831F5-24F4-4A42-A355-BD2ECD0DFDA9}" type="parTrans" cxnId="{E0B184C6-A778-414F-A336-5651C510C2A0}">
      <dgm:prSet/>
      <dgm:spPr/>
      <dgm:t>
        <a:bodyPr/>
        <a:lstStyle/>
        <a:p>
          <a:endParaRPr lang="cs-CZ"/>
        </a:p>
      </dgm:t>
    </dgm:pt>
    <dgm:pt modelId="{9C81FED8-8722-463C-B73E-CC97C01ADCB6}" type="sibTrans" cxnId="{E0B184C6-A778-414F-A336-5651C510C2A0}">
      <dgm:prSet/>
      <dgm:spPr/>
      <dgm:t>
        <a:bodyPr/>
        <a:lstStyle/>
        <a:p>
          <a:endParaRPr lang="cs-CZ"/>
        </a:p>
      </dgm:t>
    </dgm:pt>
    <dgm:pt modelId="{4C089DBD-81EB-4D93-92B4-21C61746EE24}">
      <dgm:prSet phldrT="[Text]"/>
      <dgm:spPr/>
      <dgm:t>
        <a:bodyPr/>
        <a:lstStyle/>
        <a:p>
          <a:r>
            <a:rPr lang="cs-CZ" dirty="0" smtClean="0"/>
            <a:t>Moravy</a:t>
          </a:r>
          <a:endParaRPr lang="cs-CZ" dirty="0"/>
        </a:p>
      </dgm:t>
    </dgm:pt>
    <dgm:pt modelId="{72692B26-5F84-4ED6-BA86-07F5506F18BE}" type="parTrans" cxnId="{A3F6EBF1-308B-4480-9AE9-9D61074D2E3E}">
      <dgm:prSet/>
      <dgm:spPr/>
      <dgm:t>
        <a:bodyPr/>
        <a:lstStyle/>
        <a:p>
          <a:endParaRPr lang="cs-CZ"/>
        </a:p>
      </dgm:t>
    </dgm:pt>
    <dgm:pt modelId="{87FE5386-465B-43C2-B515-555B396DA558}" type="sibTrans" cxnId="{A3F6EBF1-308B-4480-9AE9-9D61074D2E3E}">
      <dgm:prSet/>
      <dgm:spPr/>
      <dgm:t>
        <a:bodyPr/>
        <a:lstStyle/>
        <a:p>
          <a:endParaRPr lang="cs-CZ"/>
        </a:p>
      </dgm:t>
    </dgm:pt>
    <dgm:pt modelId="{E157A303-427E-496F-BEB3-F8F4731A0462}">
      <dgm:prSet phldrT="[Text]"/>
      <dgm:spPr/>
      <dgm:t>
        <a:bodyPr/>
        <a:lstStyle/>
        <a:p>
          <a:r>
            <a:rPr lang="cs-CZ" dirty="0" smtClean="0"/>
            <a:t>Odry</a:t>
          </a:r>
          <a:endParaRPr lang="cs-CZ" dirty="0"/>
        </a:p>
      </dgm:t>
    </dgm:pt>
    <dgm:pt modelId="{8DB4BA95-12B2-47BA-BEAF-7C6A288088F4}" type="parTrans" cxnId="{02E6BA74-2988-4A8C-AF5E-14074CB51A24}">
      <dgm:prSet/>
      <dgm:spPr/>
      <dgm:t>
        <a:bodyPr/>
        <a:lstStyle/>
        <a:p>
          <a:endParaRPr lang="cs-CZ"/>
        </a:p>
      </dgm:t>
    </dgm:pt>
    <dgm:pt modelId="{2497BAE1-4775-48C8-B409-32CB87F5B06D}" type="sibTrans" cxnId="{02E6BA74-2988-4A8C-AF5E-14074CB51A24}">
      <dgm:prSet/>
      <dgm:spPr/>
      <dgm:t>
        <a:bodyPr/>
        <a:lstStyle/>
        <a:p>
          <a:endParaRPr lang="cs-CZ"/>
        </a:p>
      </dgm:t>
    </dgm:pt>
    <dgm:pt modelId="{2E7600D0-F516-4A29-99C1-DBF761C744A3}" type="pres">
      <dgm:prSet presAssocID="{792A6DFE-08D7-4293-A705-0E2B55841856}" presName="Name0" presStyleCnt="0">
        <dgm:presLayoutVars>
          <dgm:chMax val="7"/>
          <dgm:dir/>
          <dgm:animOne val="branch"/>
        </dgm:presLayoutVars>
      </dgm:prSet>
      <dgm:spPr/>
      <dgm:t>
        <a:bodyPr/>
        <a:lstStyle/>
        <a:p>
          <a:endParaRPr lang="cs-CZ"/>
        </a:p>
      </dgm:t>
    </dgm:pt>
    <dgm:pt modelId="{55AD254D-8579-4812-9E02-47837AB66C9D}" type="pres">
      <dgm:prSet presAssocID="{455FE509-4301-4E36-BDEF-8DA5DF472FCC}" presName="parTx1" presStyleLbl="node1" presStyleIdx="0" presStyleCnt="3"/>
      <dgm:spPr/>
      <dgm:t>
        <a:bodyPr/>
        <a:lstStyle/>
        <a:p>
          <a:endParaRPr lang="cs-CZ"/>
        </a:p>
      </dgm:t>
    </dgm:pt>
    <dgm:pt modelId="{35FDC194-B08E-426D-8E82-792BCF6CCD0C}" type="pres">
      <dgm:prSet presAssocID="{455FE509-4301-4E36-BDEF-8DA5DF472FCC}" presName="spPre1" presStyleCnt="0"/>
      <dgm:spPr/>
    </dgm:pt>
    <dgm:pt modelId="{EF526221-2D03-4726-8CA6-BABB26B5F0E1}" type="pres">
      <dgm:prSet presAssocID="{455FE509-4301-4E36-BDEF-8DA5DF472FCC}" presName="chLin1" presStyleCnt="0"/>
      <dgm:spPr/>
    </dgm:pt>
    <dgm:pt modelId="{56BF195D-AC3E-4BCF-94F4-0005E694A095}" type="pres">
      <dgm:prSet presAssocID="{A232F5C7-2495-45FF-A548-8EB04E35294B}" presName="Name11" presStyleLbl="parChTrans1D1" presStyleIdx="0" presStyleCnt="8"/>
      <dgm:spPr/>
    </dgm:pt>
    <dgm:pt modelId="{7F67508A-38E8-44A4-8A8B-7E37734804FB}" type="pres">
      <dgm:prSet presAssocID="{A232F5C7-2495-45FF-A548-8EB04E35294B}" presName="Name31" presStyleLbl="parChTrans1D1" presStyleIdx="1" presStyleCnt="8"/>
      <dgm:spPr/>
    </dgm:pt>
    <dgm:pt modelId="{66D92F76-33C8-41D2-BC75-501A21AF62CF}" type="pres">
      <dgm:prSet presAssocID="{A18DAA72-1F35-4871-BE30-AC623A75FCAD}" presName="txAndLines1" presStyleCnt="0"/>
      <dgm:spPr/>
    </dgm:pt>
    <dgm:pt modelId="{3637DD34-EE98-4127-B76C-2ECE0F60E1F6}" type="pres">
      <dgm:prSet presAssocID="{A18DAA72-1F35-4871-BE30-AC623A75FCAD}" presName="anchor1" presStyleCnt="0"/>
      <dgm:spPr/>
    </dgm:pt>
    <dgm:pt modelId="{C04DFC98-DB67-4A14-ADE5-F22B322158C3}" type="pres">
      <dgm:prSet presAssocID="{A18DAA72-1F35-4871-BE30-AC623A75FCAD}" presName="backup1" presStyleCnt="0"/>
      <dgm:spPr/>
    </dgm:pt>
    <dgm:pt modelId="{13D238BA-909E-4DC1-87CD-9E078207622D}" type="pres">
      <dgm:prSet presAssocID="{A18DAA72-1F35-4871-BE30-AC623A75FCAD}" presName="preLine1" presStyleLbl="parChTrans1D1" presStyleIdx="2" presStyleCnt="8"/>
      <dgm:spPr/>
    </dgm:pt>
    <dgm:pt modelId="{42EEB97E-E645-4941-B70F-7795E68D2CA0}" type="pres">
      <dgm:prSet presAssocID="{A18DAA72-1F35-4871-BE30-AC623A75FCAD}" presName="desTx1" presStyleLbl="revTx" presStyleIdx="0" presStyleCnt="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E69C4A5-DE5A-447D-8EF1-822ED095D0FC}" type="pres">
      <dgm:prSet presAssocID="{A18DAA72-1F35-4871-BE30-AC623A75FCAD}" presName="postLine1" presStyleLbl="parChTrans1D1" presStyleIdx="3" presStyleCnt="8"/>
      <dgm:spPr/>
    </dgm:pt>
    <dgm:pt modelId="{5C717399-5999-44F5-9EBE-CF42E0475B61}" type="pres">
      <dgm:prSet presAssocID="{D98831F5-24F4-4A42-A355-BD2ECD0DFDA9}" presName="Name11" presStyleLbl="parChTrans1D1" presStyleIdx="4" presStyleCnt="8"/>
      <dgm:spPr/>
    </dgm:pt>
    <dgm:pt modelId="{E4198DD9-E99B-4E57-B22F-B731A0CDD63E}" type="pres">
      <dgm:prSet presAssocID="{D98831F5-24F4-4A42-A355-BD2ECD0DFDA9}" presName="Name31" presStyleLbl="parChTrans1D1" presStyleIdx="5" presStyleCnt="8"/>
      <dgm:spPr/>
    </dgm:pt>
    <dgm:pt modelId="{39CCF8C4-C494-4AE4-9A1A-82D36C694946}" type="pres">
      <dgm:prSet presAssocID="{9DCB1F97-C683-4415-BF9C-F55BC50D8195}" presName="txAndLines1" presStyleCnt="0"/>
      <dgm:spPr/>
    </dgm:pt>
    <dgm:pt modelId="{B82FCA61-291A-4862-A495-9002BCF4A144}" type="pres">
      <dgm:prSet presAssocID="{9DCB1F97-C683-4415-BF9C-F55BC50D8195}" presName="anchor1" presStyleCnt="0"/>
      <dgm:spPr/>
    </dgm:pt>
    <dgm:pt modelId="{C5CB7C94-F8F4-421A-A133-8C599B47C7A7}" type="pres">
      <dgm:prSet presAssocID="{9DCB1F97-C683-4415-BF9C-F55BC50D8195}" presName="backup1" presStyleCnt="0"/>
      <dgm:spPr/>
    </dgm:pt>
    <dgm:pt modelId="{DAE61BB6-FE22-4870-97CE-3F81AD921573}" type="pres">
      <dgm:prSet presAssocID="{9DCB1F97-C683-4415-BF9C-F55BC50D8195}" presName="preLine1" presStyleLbl="parChTrans1D1" presStyleIdx="6" presStyleCnt="8"/>
      <dgm:spPr/>
    </dgm:pt>
    <dgm:pt modelId="{5EC3305C-9EF7-45AB-96C5-CFBF7A4D1481}" type="pres">
      <dgm:prSet presAssocID="{9DCB1F97-C683-4415-BF9C-F55BC50D8195}" presName="desTx1" presStyleLbl="revTx" presStyleIdx="0" presStyleCnt="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49B00C-39A9-4458-9EBD-51BFE4495DDA}" type="pres">
      <dgm:prSet presAssocID="{9DCB1F97-C683-4415-BF9C-F55BC50D8195}" presName="postLine1" presStyleLbl="parChTrans1D1" presStyleIdx="7" presStyleCnt="8"/>
      <dgm:spPr/>
    </dgm:pt>
    <dgm:pt modelId="{3EDA3178-ADEE-4C06-AF60-AD81B55F764D}" type="pres">
      <dgm:prSet presAssocID="{455FE509-4301-4E36-BDEF-8DA5DF472FCC}" presName="spPost1" presStyleCnt="0"/>
      <dgm:spPr/>
    </dgm:pt>
    <dgm:pt modelId="{375E2F99-5930-42EA-AA57-7AB373B53BEE}" type="pres">
      <dgm:prSet presAssocID="{4C089DBD-81EB-4D93-92B4-21C61746EE24}" presName="parTx2" presStyleLbl="node1" presStyleIdx="1" presStyleCnt="3"/>
      <dgm:spPr/>
      <dgm:t>
        <a:bodyPr/>
        <a:lstStyle/>
        <a:p>
          <a:endParaRPr lang="cs-CZ"/>
        </a:p>
      </dgm:t>
    </dgm:pt>
    <dgm:pt modelId="{B725ABD6-E52B-41B1-BDC1-9340A63E8F3D}" type="pres">
      <dgm:prSet presAssocID="{E157A303-427E-496F-BEB3-F8F4731A0462}" presName="parTx3" presStyleLbl="node1" presStyleIdx="2" presStyleCnt="3"/>
      <dgm:spPr/>
      <dgm:t>
        <a:bodyPr/>
        <a:lstStyle/>
        <a:p>
          <a:endParaRPr lang="cs-CZ"/>
        </a:p>
      </dgm:t>
    </dgm:pt>
  </dgm:ptLst>
  <dgm:cxnLst>
    <dgm:cxn modelId="{03AE0227-7FEB-4FB0-9E9B-1E8AB7FD19AF}" srcId="{455FE509-4301-4E36-BDEF-8DA5DF472FCC}" destId="{A18DAA72-1F35-4871-BE30-AC623A75FCAD}" srcOrd="0" destOrd="0" parTransId="{A232F5C7-2495-45FF-A548-8EB04E35294B}" sibTransId="{3305C756-1BD0-4452-A45E-EC0F1BAE7B28}"/>
    <dgm:cxn modelId="{FB078FA8-7891-44D4-AD24-DB6E9FF4204D}" type="presOf" srcId="{792A6DFE-08D7-4293-A705-0E2B55841856}" destId="{2E7600D0-F516-4A29-99C1-DBF761C744A3}" srcOrd="0" destOrd="0" presId="urn:microsoft.com/office/officeart/2009/3/layout/SubStepProcess"/>
    <dgm:cxn modelId="{5759483E-E33E-4E81-8975-D22644D1F49A}" type="presOf" srcId="{A18DAA72-1F35-4871-BE30-AC623A75FCAD}" destId="{42EEB97E-E645-4941-B70F-7795E68D2CA0}" srcOrd="0" destOrd="0" presId="urn:microsoft.com/office/officeart/2009/3/layout/SubStepProcess"/>
    <dgm:cxn modelId="{E0B184C6-A778-414F-A336-5651C510C2A0}" srcId="{455FE509-4301-4E36-BDEF-8DA5DF472FCC}" destId="{9DCB1F97-C683-4415-BF9C-F55BC50D8195}" srcOrd="1" destOrd="0" parTransId="{D98831F5-24F4-4A42-A355-BD2ECD0DFDA9}" sibTransId="{9C81FED8-8722-463C-B73E-CC97C01ADCB6}"/>
    <dgm:cxn modelId="{36100C2F-57AE-4194-A407-42FB1F9CC2AE}" srcId="{792A6DFE-08D7-4293-A705-0E2B55841856}" destId="{455FE509-4301-4E36-BDEF-8DA5DF472FCC}" srcOrd="0" destOrd="0" parTransId="{8E8DE0D6-6530-49AB-B24F-8AFBDEED9B91}" sibTransId="{81817CE2-1CCE-4BFB-97A7-D46D795BB122}"/>
    <dgm:cxn modelId="{D30D57D2-70CA-4607-8210-ADC6919E274E}" type="presOf" srcId="{9DCB1F97-C683-4415-BF9C-F55BC50D8195}" destId="{5EC3305C-9EF7-45AB-96C5-CFBF7A4D1481}" srcOrd="0" destOrd="0" presId="urn:microsoft.com/office/officeart/2009/3/layout/SubStepProcess"/>
    <dgm:cxn modelId="{0588960A-9609-4836-8BA3-969A15909D0B}" type="presOf" srcId="{E157A303-427E-496F-BEB3-F8F4731A0462}" destId="{B725ABD6-E52B-41B1-BDC1-9340A63E8F3D}" srcOrd="0" destOrd="0" presId="urn:microsoft.com/office/officeart/2009/3/layout/SubStepProcess"/>
    <dgm:cxn modelId="{C3AC221A-3376-45B6-BA1B-B2818A6E067E}" type="presOf" srcId="{455FE509-4301-4E36-BDEF-8DA5DF472FCC}" destId="{55AD254D-8579-4812-9E02-47837AB66C9D}" srcOrd="0" destOrd="0" presId="urn:microsoft.com/office/officeart/2009/3/layout/SubStepProcess"/>
    <dgm:cxn modelId="{57F7A3B7-8360-4F4C-94C6-3376F28A03EC}" type="presOf" srcId="{4C089DBD-81EB-4D93-92B4-21C61746EE24}" destId="{375E2F99-5930-42EA-AA57-7AB373B53BEE}" srcOrd="0" destOrd="0" presId="urn:microsoft.com/office/officeart/2009/3/layout/SubStepProcess"/>
    <dgm:cxn modelId="{A3F6EBF1-308B-4480-9AE9-9D61074D2E3E}" srcId="{792A6DFE-08D7-4293-A705-0E2B55841856}" destId="{4C089DBD-81EB-4D93-92B4-21C61746EE24}" srcOrd="1" destOrd="0" parTransId="{72692B26-5F84-4ED6-BA86-07F5506F18BE}" sibTransId="{87FE5386-465B-43C2-B515-555B396DA558}"/>
    <dgm:cxn modelId="{02E6BA74-2988-4A8C-AF5E-14074CB51A24}" srcId="{792A6DFE-08D7-4293-A705-0E2B55841856}" destId="{E157A303-427E-496F-BEB3-F8F4731A0462}" srcOrd="2" destOrd="0" parTransId="{8DB4BA95-12B2-47BA-BEAF-7C6A288088F4}" sibTransId="{2497BAE1-4775-48C8-B409-32CB87F5B06D}"/>
    <dgm:cxn modelId="{ACBB72B5-7873-4463-80A7-5BBBD0414C38}" type="presParOf" srcId="{2E7600D0-F516-4A29-99C1-DBF761C744A3}" destId="{55AD254D-8579-4812-9E02-47837AB66C9D}" srcOrd="0" destOrd="0" presId="urn:microsoft.com/office/officeart/2009/3/layout/SubStepProcess"/>
    <dgm:cxn modelId="{1D7D4929-3E9F-4A66-93DD-307FEBA5092C}" type="presParOf" srcId="{2E7600D0-F516-4A29-99C1-DBF761C744A3}" destId="{35FDC194-B08E-426D-8E82-792BCF6CCD0C}" srcOrd="1" destOrd="0" presId="urn:microsoft.com/office/officeart/2009/3/layout/SubStepProcess"/>
    <dgm:cxn modelId="{13629CC8-4EF2-4415-AB8A-1C2920D89B12}" type="presParOf" srcId="{2E7600D0-F516-4A29-99C1-DBF761C744A3}" destId="{EF526221-2D03-4726-8CA6-BABB26B5F0E1}" srcOrd="2" destOrd="0" presId="urn:microsoft.com/office/officeart/2009/3/layout/SubStepProcess"/>
    <dgm:cxn modelId="{8A49E4B5-DB03-404F-8E08-0BA6108790FA}" type="presParOf" srcId="{EF526221-2D03-4726-8CA6-BABB26B5F0E1}" destId="{56BF195D-AC3E-4BCF-94F4-0005E694A095}" srcOrd="0" destOrd="0" presId="urn:microsoft.com/office/officeart/2009/3/layout/SubStepProcess"/>
    <dgm:cxn modelId="{12D5B455-2369-4236-8BAA-76FA8A7CD8B2}" type="presParOf" srcId="{EF526221-2D03-4726-8CA6-BABB26B5F0E1}" destId="{7F67508A-38E8-44A4-8A8B-7E37734804FB}" srcOrd="1" destOrd="0" presId="urn:microsoft.com/office/officeart/2009/3/layout/SubStepProcess"/>
    <dgm:cxn modelId="{E7BEEC18-35B9-4CE8-94CB-BDEDA7A08F12}" type="presParOf" srcId="{EF526221-2D03-4726-8CA6-BABB26B5F0E1}" destId="{66D92F76-33C8-41D2-BC75-501A21AF62CF}" srcOrd="2" destOrd="0" presId="urn:microsoft.com/office/officeart/2009/3/layout/SubStepProcess"/>
    <dgm:cxn modelId="{961E3FC1-4C14-41B6-AFAD-4F9340211720}" type="presParOf" srcId="{66D92F76-33C8-41D2-BC75-501A21AF62CF}" destId="{3637DD34-EE98-4127-B76C-2ECE0F60E1F6}" srcOrd="0" destOrd="0" presId="urn:microsoft.com/office/officeart/2009/3/layout/SubStepProcess"/>
    <dgm:cxn modelId="{1496FC70-3F5F-41AC-8B0A-2E918AAFC595}" type="presParOf" srcId="{66D92F76-33C8-41D2-BC75-501A21AF62CF}" destId="{C04DFC98-DB67-4A14-ADE5-F22B322158C3}" srcOrd="1" destOrd="0" presId="urn:microsoft.com/office/officeart/2009/3/layout/SubStepProcess"/>
    <dgm:cxn modelId="{EC40FF9D-F392-4620-B4D3-FEB2D923061D}" type="presParOf" srcId="{66D92F76-33C8-41D2-BC75-501A21AF62CF}" destId="{13D238BA-909E-4DC1-87CD-9E078207622D}" srcOrd="2" destOrd="0" presId="urn:microsoft.com/office/officeart/2009/3/layout/SubStepProcess"/>
    <dgm:cxn modelId="{64BA1558-71B0-46F3-9673-1BC92FA4FEB3}" type="presParOf" srcId="{66D92F76-33C8-41D2-BC75-501A21AF62CF}" destId="{42EEB97E-E645-4941-B70F-7795E68D2CA0}" srcOrd="3" destOrd="0" presId="urn:microsoft.com/office/officeart/2009/3/layout/SubStepProcess"/>
    <dgm:cxn modelId="{8694E71B-E2DF-4A19-A87F-C479CBDD8498}" type="presParOf" srcId="{66D92F76-33C8-41D2-BC75-501A21AF62CF}" destId="{4E69C4A5-DE5A-447D-8EF1-822ED095D0FC}" srcOrd="4" destOrd="0" presId="urn:microsoft.com/office/officeart/2009/3/layout/SubStepProcess"/>
    <dgm:cxn modelId="{3C60FE57-B515-487C-A11B-3E1C224B68B7}" type="presParOf" srcId="{EF526221-2D03-4726-8CA6-BABB26B5F0E1}" destId="{5C717399-5999-44F5-9EBE-CF42E0475B61}" srcOrd="3" destOrd="0" presId="urn:microsoft.com/office/officeart/2009/3/layout/SubStepProcess"/>
    <dgm:cxn modelId="{E5E816E1-84E1-42FC-8AD9-A25EAF2DA035}" type="presParOf" srcId="{EF526221-2D03-4726-8CA6-BABB26B5F0E1}" destId="{E4198DD9-E99B-4E57-B22F-B731A0CDD63E}" srcOrd="4" destOrd="0" presId="urn:microsoft.com/office/officeart/2009/3/layout/SubStepProcess"/>
    <dgm:cxn modelId="{453A1483-7BFD-4157-8832-4B347FC9CA95}" type="presParOf" srcId="{EF526221-2D03-4726-8CA6-BABB26B5F0E1}" destId="{39CCF8C4-C494-4AE4-9A1A-82D36C694946}" srcOrd="5" destOrd="0" presId="urn:microsoft.com/office/officeart/2009/3/layout/SubStepProcess"/>
    <dgm:cxn modelId="{FE2E8DC7-70B3-4BD2-B9F2-C1F522918CFB}" type="presParOf" srcId="{39CCF8C4-C494-4AE4-9A1A-82D36C694946}" destId="{B82FCA61-291A-4862-A495-9002BCF4A144}" srcOrd="0" destOrd="0" presId="urn:microsoft.com/office/officeart/2009/3/layout/SubStepProcess"/>
    <dgm:cxn modelId="{8312FEDD-ACA9-4F2E-A2DB-8107E8257727}" type="presParOf" srcId="{39CCF8C4-C494-4AE4-9A1A-82D36C694946}" destId="{C5CB7C94-F8F4-421A-A133-8C599B47C7A7}" srcOrd="1" destOrd="0" presId="urn:microsoft.com/office/officeart/2009/3/layout/SubStepProcess"/>
    <dgm:cxn modelId="{CA12AE3B-0118-4F8F-9736-4364ED82343A}" type="presParOf" srcId="{39CCF8C4-C494-4AE4-9A1A-82D36C694946}" destId="{DAE61BB6-FE22-4870-97CE-3F81AD921573}" srcOrd="2" destOrd="0" presId="urn:microsoft.com/office/officeart/2009/3/layout/SubStepProcess"/>
    <dgm:cxn modelId="{A2AEBAE0-3C9C-4484-AD65-F2C5EC0F7702}" type="presParOf" srcId="{39CCF8C4-C494-4AE4-9A1A-82D36C694946}" destId="{5EC3305C-9EF7-45AB-96C5-CFBF7A4D1481}" srcOrd="3" destOrd="0" presId="urn:microsoft.com/office/officeart/2009/3/layout/SubStepProcess"/>
    <dgm:cxn modelId="{9EC70732-159B-4635-99E2-FB165176AF7F}" type="presParOf" srcId="{39CCF8C4-C494-4AE4-9A1A-82D36C694946}" destId="{2E49B00C-39A9-4458-9EBD-51BFE4495DDA}" srcOrd="4" destOrd="0" presId="urn:microsoft.com/office/officeart/2009/3/layout/SubStepProcess"/>
    <dgm:cxn modelId="{2F157C7A-0FAA-4513-81E2-A4930FBC10C1}" type="presParOf" srcId="{2E7600D0-F516-4A29-99C1-DBF761C744A3}" destId="{3EDA3178-ADEE-4C06-AF60-AD81B55F764D}" srcOrd="3" destOrd="0" presId="urn:microsoft.com/office/officeart/2009/3/layout/SubStepProcess"/>
    <dgm:cxn modelId="{65EAB8FB-0111-4760-B8D7-4AEC74E73ED7}" type="presParOf" srcId="{2E7600D0-F516-4A29-99C1-DBF761C744A3}" destId="{375E2F99-5930-42EA-AA57-7AB373B53BEE}" srcOrd="4" destOrd="0" presId="urn:microsoft.com/office/officeart/2009/3/layout/SubStepProcess"/>
    <dgm:cxn modelId="{681CF2AE-7887-4AF5-8900-6ACC579D9D11}" type="presParOf" srcId="{2E7600D0-F516-4A29-99C1-DBF761C744A3}" destId="{B725ABD6-E52B-41B1-BDC1-9340A63E8F3D}" srcOrd="5" destOrd="0" presId="urn:microsoft.com/office/officeart/2009/3/layout/SubStepProcess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C6001048-9A67-4728-9EA6-A9B57DF50B58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97FCAD1-B5E0-494A-9FA5-C77167B342A9}">
      <dgm:prSet phldrT="[Text]"/>
      <dgm:spPr/>
      <dgm:t>
        <a:bodyPr/>
        <a:lstStyle/>
        <a:p>
          <a:r>
            <a:rPr lang="cs-CZ" dirty="0" smtClean="0"/>
            <a:t>Úmoří:</a:t>
          </a:r>
          <a:endParaRPr lang="cs-CZ" dirty="0"/>
        </a:p>
      </dgm:t>
    </dgm:pt>
    <dgm:pt modelId="{8141D018-4493-4682-A6E5-5C4F0A18E1DC}" type="parTrans" cxnId="{5BB83168-37F9-4B35-A8F1-155CA5B2D11B}">
      <dgm:prSet/>
      <dgm:spPr/>
      <dgm:t>
        <a:bodyPr/>
        <a:lstStyle/>
        <a:p>
          <a:endParaRPr lang="cs-CZ"/>
        </a:p>
      </dgm:t>
    </dgm:pt>
    <dgm:pt modelId="{439E498E-B36D-4706-AF1A-31CD3097F476}" type="sibTrans" cxnId="{5BB83168-37F9-4B35-A8F1-155CA5B2D11B}">
      <dgm:prSet/>
      <dgm:spPr/>
      <dgm:t>
        <a:bodyPr/>
        <a:lstStyle/>
        <a:p>
          <a:endParaRPr lang="cs-CZ"/>
        </a:p>
      </dgm:t>
    </dgm:pt>
    <dgm:pt modelId="{65399554-FB7D-4B89-AE89-70D3DAEC490E}">
      <dgm:prSet phldrT="[Text]"/>
      <dgm:spPr/>
      <dgm:t>
        <a:bodyPr/>
        <a:lstStyle/>
        <a:p>
          <a:r>
            <a:rPr lang="cs-CZ" dirty="0" smtClean="0"/>
            <a:t>BALTSKÉHO MOŘE</a:t>
          </a:r>
        </a:p>
        <a:p>
          <a:r>
            <a:rPr lang="cs-CZ" dirty="0" smtClean="0"/>
            <a:t>POVODÍ ODRY</a:t>
          </a:r>
          <a:endParaRPr lang="cs-CZ" dirty="0"/>
        </a:p>
      </dgm:t>
    </dgm:pt>
    <dgm:pt modelId="{0B1F7FAD-A065-4CF0-A2F2-B737C6399523}" type="parTrans" cxnId="{126189DF-8771-410C-8333-4ED4414A0437}">
      <dgm:prSet/>
      <dgm:spPr/>
      <dgm:t>
        <a:bodyPr/>
        <a:lstStyle/>
        <a:p>
          <a:endParaRPr lang="cs-CZ"/>
        </a:p>
      </dgm:t>
    </dgm:pt>
    <dgm:pt modelId="{640916F9-E667-4728-80AB-E92DB8835C8B}" type="sibTrans" cxnId="{126189DF-8771-410C-8333-4ED4414A0437}">
      <dgm:prSet/>
      <dgm:spPr/>
      <dgm:t>
        <a:bodyPr/>
        <a:lstStyle/>
        <a:p>
          <a:endParaRPr lang="cs-CZ"/>
        </a:p>
      </dgm:t>
    </dgm:pt>
    <dgm:pt modelId="{04509C04-D37D-400A-A45F-FC84590C0CD5}">
      <dgm:prSet phldrT="[Text]"/>
      <dgm:spPr/>
      <dgm:t>
        <a:bodyPr/>
        <a:lstStyle/>
        <a:p>
          <a:r>
            <a:rPr lang="cs-CZ" dirty="0" smtClean="0"/>
            <a:t>SEVERNÍHO MOŘE</a:t>
          </a:r>
        </a:p>
        <a:p>
          <a:r>
            <a:rPr lang="cs-CZ" dirty="0" smtClean="0"/>
            <a:t>POVODÍ LABE</a:t>
          </a:r>
          <a:endParaRPr lang="cs-CZ" dirty="0"/>
        </a:p>
      </dgm:t>
    </dgm:pt>
    <dgm:pt modelId="{F4939327-1ABA-4627-B694-85D1015C52AC}" type="parTrans" cxnId="{C636DC35-8BCA-4A5A-A987-37F4CCAE0BED}">
      <dgm:prSet/>
      <dgm:spPr/>
      <dgm:t>
        <a:bodyPr/>
        <a:lstStyle/>
        <a:p>
          <a:endParaRPr lang="cs-CZ"/>
        </a:p>
      </dgm:t>
    </dgm:pt>
    <dgm:pt modelId="{644A043E-782E-4987-92AC-DDF776866689}" type="sibTrans" cxnId="{C636DC35-8BCA-4A5A-A987-37F4CCAE0BED}">
      <dgm:prSet/>
      <dgm:spPr/>
      <dgm:t>
        <a:bodyPr/>
        <a:lstStyle/>
        <a:p>
          <a:endParaRPr lang="cs-CZ"/>
        </a:p>
      </dgm:t>
    </dgm:pt>
    <dgm:pt modelId="{95EA5A79-A3EA-464C-BDD6-18955E6E7EDB}">
      <dgm:prSet phldrT="[Text]"/>
      <dgm:spPr/>
      <dgm:t>
        <a:bodyPr/>
        <a:lstStyle/>
        <a:p>
          <a:r>
            <a:rPr lang="cs-CZ" dirty="0" smtClean="0"/>
            <a:t>ČERNÉHO MOŘE</a:t>
          </a:r>
        </a:p>
        <a:p>
          <a:r>
            <a:rPr lang="cs-CZ" dirty="0" smtClean="0"/>
            <a:t>POVODÍ ŘEKY MORAVY</a:t>
          </a:r>
          <a:endParaRPr lang="cs-CZ" dirty="0"/>
        </a:p>
      </dgm:t>
    </dgm:pt>
    <dgm:pt modelId="{0972B268-AA5E-4F82-858A-CBE11880DE6D}" type="parTrans" cxnId="{99F74892-3714-4E5E-BAA2-63065D0821BF}">
      <dgm:prSet/>
      <dgm:spPr/>
      <dgm:t>
        <a:bodyPr/>
        <a:lstStyle/>
        <a:p>
          <a:endParaRPr lang="cs-CZ"/>
        </a:p>
      </dgm:t>
    </dgm:pt>
    <dgm:pt modelId="{569B3852-ADDF-42EF-AE18-39DBDFB99322}" type="sibTrans" cxnId="{99F74892-3714-4E5E-BAA2-63065D0821BF}">
      <dgm:prSet/>
      <dgm:spPr/>
      <dgm:t>
        <a:bodyPr/>
        <a:lstStyle/>
        <a:p>
          <a:endParaRPr lang="cs-CZ"/>
        </a:p>
      </dgm:t>
    </dgm:pt>
    <dgm:pt modelId="{23057E4A-627E-4C55-AE77-3410853653B8}" type="pres">
      <dgm:prSet presAssocID="{C6001048-9A67-4728-9EA6-A9B57DF50B58}" presName="vert0" presStyleCnt="0">
        <dgm:presLayoutVars>
          <dgm:dir/>
          <dgm:animOne val="branch"/>
          <dgm:animLvl val="lvl"/>
        </dgm:presLayoutVars>
      </dgm:prSet>
      <dgm:spPr/>
      <dgm:t>
        <a:bodyPr/>
        <a:lstStyle/>
        <a:p>
          <a:endParaRPr lang="cs-CZ"/>
        </a:p>
      </dgm:t>
    </dgm:pt>
    <dgm:pt modelId="{3AECBD73-E945-4F1E-A036-DB8D78D81393}" type="pres">
      <dgm:prSet presAssocID="{997FCAD1-B5E0-494A-9FA5-C77167B342A9}" presName="thickLine" presStyleLbl="alignNode1" presStyleIdx="0" presStyleCnt="1"/>
      <dgm:spPr/>
    </dgm:pt>
    <dgm:pt modelId="{FF60A535-14EA-4A7F-9DD9-3030C7CF4081}" type="pres">
      <dgm:prSet presAssocID="{997FCAD1-B5E0-494A-9FA5-C77167B342A9}" presName="horz1" presStyleCnt="0"/>
      <dgm:spPr/>
    </dgm:pt>
    <dgm:pt modelId="{C11CB817-0D32-4C41-B3E3-5211D63D92C7}" type="pres">
      <dgm:prSet presAssocID="{997FCAD1-B5E0-494A-9FA5-C77167B342A9}" presName="tx1" presStyleLbl="revTx" presStyleIdx="0" presStyleCnt="4"/>
      <dgm:spPr/>
      <dgm:t>
        <a:bodyPr/>
        <a:lstStyle/>
        <a:p>
          <a:endParaRPr lang="cs-CZ"/>
        </a:p>
      </dgm:t>
    </dgm:pt>
    <dgm:pt modelId="{DF07DA39-D254-484E-A5A3-CECC8318592A}" type="pres">
      <dgm:prSet presAssocID="{997FCAD1-B5E0-494A-9FA5-C77167B342A9}" presName="vert1" presStyleCnt="0"/>
      <dgm:spPr/>
    </dgm:pt>
    <dgm:pt modelId="{DD8CBD6D-9147-4904-8716-4D6F284C15FE}" type="pres">
      <dgm:prSet presAssocID="{65399554-FB7D-4B89-AE89-70D3DAEC490E}" presName="vertSpace2a" presStyleCnt="0"/>
      <dgm:spPr/>
    </dgm:pt>
    <dgm:pt modelId="{EDAD7F3F-A3E8-4CF3-9F2F-E38AF7B0EF4A}" type="pres">
      <dgm:prSet presAssocID="{65399554-FB7D-4B89-AE89-70D3DAEC490E}" presName="horz2" presStyleCnt="0"/>
      <dgm:spPr/>
    </dgm:pt>
    <dgm:pt modelId="{7990853B-D4DA-40ED-8F74-9391EB076CDF}" type="pres">
      <dgm:prSet presAssocID="{65399554-FB7D-4B89-AE89-70D3DAEC490E}" presName="horzSpace2" presStyleCnt="0"/>
      <dgm:spPr/>
    </dgm:pt>
    <dgm:pt modelId="{EA5070FC-1948-4C4E-9893-14E0068F5E55}" type="pres">
      <dgm:prSet presAssocID="{65399554-FB7D-4B89-AE89-70D3DAEC490E}" presName="tx2" presStyleLbl="revTx" presStyleIdx="1" presStyleCnt="4"/>
      <dgm:spPr/>
      <dgm:t>
        <a:bodyPr/>
        <a:lstStyle/>
        <a:p>
          <a:endParaRPr lang="cs-CZ"/>
        </a:p>
      </dgm:t>
    </dgm:pt>
    <dgm:pt modelId="{6FE678B7-5432-4AA5-B082-24721E4D7C6B}" type="pres">
      <dgm:prSet presAssocID="{65399554-FB7D-4B89-AE89-70D3DAEC490E}" presName="vert2" presStyleCnt="0"/>
      <dgm:spPr/>
    </dgm:pt>
    <dgm:pt modelId="{BA06AC5F-F770-45B3-97E3-AC77AF42B07A}" type="pres">
      <dgm:prSet presAssocID="{65399554-FB7D-4B89-AE89-70D3DAEC490E}" presName="thinLine2b" presStyleLbl="callout" presStyleIdx="0" presStyleCnt="3"/>
      <dgm:spPr/>
    </dgm:pt>
    <dgm:pt modelId="{E8F7C527-BE07-40EE-83DF-73B6DD44D1DA}" type="pres">
      <dgm:prSet presAssocID="{65399554-FB7D-4B89-AE89-70D3DAEC490E}" presName="vertSpace2b" presStyleCnt="0"/>
      <dgm:spPr/>
    </dgm:pt>
    <dgm:pt modelId="{21B69E23-2BD2-4707-8101-5E13EB0CD318}" type="pres">
      <dgm:prSet presAssocID="{04509C04-D37D-400A-A45F-FC84590C0CD5}" presName="horz2" presStyleCnt="0"/>
      <dgm:spPr/>
    </dgm:pt>
    <dgm:pt modelId="{55AA3269-01EC-4FDF-93C6-310383AD0A34}" type="pres">
      <dgm:prSet presAssocID="{04509C04-D37D-400A-A45F-FC84590C0CD5}" presName="horzSpace2" presStyleCnt="0"/>
      <dgm:spPr/>
    </dgm:pt>
    <dgm:pt modelId="{2446B30B-61E6-4B99-BB48-9038DB439664}" type="pres">
      <dgm:prSet presAssocID="{04509C04-D37D-400A-A45F-FC84590C0CD5}" presName="tx2" presStyleLbl="revTx" presStyleIdx="2" presStyleCnt="4"/>
      <dgm:spPr/>
      <dgm:t>
        <a:bodyPr/>
        <a:lstStyle/>
        <a:p>
          <a:endParaRPr lang="cs-CZ"/>
        </a:p>
      </dgm:t>
    </dgm:pt>
    <dgm:pt modelId="{E68B41A3-6263-49F6-889B-A069512DD902}" type="pres">
      <dgm:prSet presAssocID="{04509C04-D37D-400A-A45F-FC84590C0CD5}" presName="vert2" presStyleCnt="0"/>
      <dgm:spPr/>
    </dgm:pt>
    <dgm:pt modelId="{3A6265D3-5415-455D-8584-87934B724DD6}" type="pres">
      <dgm:prSet presAssocID="{04509C04-D37D-400A-A45F-FC84590C0CD5}" presName="thinLine2b" presStyleLbl="callout" presStyleIdx="1" presStyleCnt="3"/>
      <dgm:spPr/>
    </dgm:pt>
    <dgm:pt modelId="{A8A4031A-EA34-4FEC-A776-CC8092EEFECB}" type="pres">
      <dgm:prSet presAssocID="{04509C04-D37D-400A-A45F-FC84590C0CD5}" presName="vertSpace2b" presStyleCnt="0"/>
      <dgm:spPr/>
    </dgm:pt>
    <dgm:pt modelId="{7A9B626A-AB39-4FB6-A744-E16D12D55D8F}" type="pres">
      <dgm:prSet presAssocID="{95EA5A79-A3EA-464C-BDD6-18955E6E7EDB}" presName="horz2" presStyleCnt="0"/>
      <dgm:spPr/>
    </dgm:pt>
    <dgm:pt modelId="{1C180DA1-B8DB-4F96-9B9B-7507EDC0DA2A}" type="pres">
      <dgm:prSet presAssocID="{95EA5A79-A3EA-464C-BDD6-18955E6E7EDB}" presName="horzSpace2" presStyleCnt="0"/>
      <dgm:spPr/>
    </dgm:pt>
    <dgm:pt modelId="{2E12BA9C-4643-4A35-9890-D6CE0A0AB558}" type="pres">
      <dgm:prSet presAssocID="{95EA5A79-A3EA-464C-BDD6-18955E6E7EDB}" presName="tx2" presStyleLbl="revTx" presStyleIdx="3" presStyleCnt="4"/>
      <dgm:spPr/>
      <dgm:t>
        <a:bodyPr/>
        <a:lstStyle/>
        <a:p>
          <a:endParaRPr lang="cs-CZ"/>
        </a:p>
      </dgm:t>
    </dgm:pt>
    <dgm:pt modelId="{D54945E8-0063-4D22-BB61-4D2B374B7CEA}" type="pres">
      <dgm:prSet presAssocID="{95EA5A79-A3EA-464C-BDD6-18955E6E7EDB}" presName="vert2" presStyleCnt="0"/>
      <dgm:spPr/>
    </dgm:pt>
    <dgm:pt modelId="{C3BD576C-FF06-45AC-96EF-6F1E7200B5F3}" type="pres">
      <dgm:prSet presAssocID="{95EA5A79-A3EA-464C-BDD6-18955E6E7EDB}" presName="thinLine2b" presStyleLbl="callout" presStyleIdx="2" presStyleCnt="3"/>
      <dgm:spPr/>
    </dgm:pt>
    <dgm:pt modelId="{A0DFB216-C8A2-4987-AE3D-7B0D32DA36BB}" type="pres">
      <dgm:prSet presAssocID="{95EA5A79-A3EA-464C-BDD6-18955E6E7EDB}" presName="vertSpace2b" presStyleCnt="0"/>
      <dgm:spPr/>
    </dgm:pt>
  </dgm:ptLst>
  <dgm:cxnLst>
    <dgm:cxn modelId="{99F74892-3714-4E5E-BAA2-63065D0821BF}" srcId="{997FCAD1-B5E0-494A-9FA5-C77167B342A9}" destId="{95EA5A79-A3EA-464C-BDD6-18955E6E7EDB}" srcOrd="2" destOrd="0" parTransId="{0972B268-AA5E-4F82-858A-CBE11880DE6D}" sibTransId="{569B3852-ADDF-42EF-AE18-39DBDFB99322}"/>
    <dgm:cxn modelId="{04C0DA5F-255C-4B33-8550-0A7541E7BFAC}" type="presOf" srcId="{95EA5A79-A3EA-464C-BDD6-18955E6E7EDB}" destId="{2E12BA9C-4643-4A35-9890-D6CE0A0AB558}" srcOrd="0" destOrd="0" presId="urn:microsoft.com/office/officeart/2008/layout/LinedList"/>
    <dgm:cxn modelId="{C7AF3034-B376-427A-98CB-A9FDE1257FED}" type="presOf" srcId="{65399554-FB7D-4B89-AE89-70D3DAEC490E}" destId="{EA5070FC-1948-4C4E-9893-14E0068F5E55}" srcOrd="0" destOrd="0" presId="urn:microsoft.com/office/officeart/2008/layout/LinedList"/>
    <dgm:cxn modelId="{126189DF-8771-410C-8333-4ED4414A0437}" srcId="{997FCAD1-B5E0-494A-9FA5-C77167B342A9}" destId="{65399554-FB7D-4B89-AE89-70D3DAEC490E}" srcOrd="0" destOrd="0" parTransId="{0B1F7FAD-A065-4CF0-A2F2-B737C6399523}" sibTransId="{640916F9-E667-4728-80AB-E92DB8835C8B}"/>
    <dgm:cxn modelId="{24DA8282-0023-40EA-9EBF-E1270025D655}" type="presOf" srcId="{C6001048-9A67-4728-9EA6-A9B57DF50B58}" destId="{23057E4A-627E-4C55-AE77-3410853653B8}" srcOrd="0" destOrd="0" presId="urn:microsoft.com/office/officeart/2008/layout/LinedList"/>
    <dgm:cxn modelId="{5BB83168-37F9-4B35-A8F1-155CA5B2D11B}" srcId="{C6001048-9A67-4728-9EA6-A9B57DF50B58}" destId="{997FCAD1-B5E0-494A-9FA5-C77167B342A9}" srcOrd="0" destOrd="0" parTransId="{8141D018-4493-4682-A6E5-5C4F0A18E1DC}" sibTransId="{439E498E-B36D-4706-AF1A-31CD3097F476}"/>
    <dgm:cxn modelId="{E2DDC37C-9FDD-4D12-84EB-CFD8A2C30C35}" type="presOf" srcId="{997FCAD1-B5E0-494A-9FA5-C77167B342A9}" destId="{C11CB817-0D32-4C41-B3E3-5211D63D92C7}" srcOrd="0" destOrd="0" presId="urn:microsoft.com/office/officeart/2008/layout/LinedList"/>
    <dgm:cxn modelId="{59E136D3-231A-4BB7-984D-3CE03CED078F}" type="presOf" srcId="{04509C04-D37D-400A-A45F-FC84590C0CD5}" destId="{2446B30B-61E6-4B99-BB48-9038DB439664}" srcOrd="0" destOrd="0" presId="urn:microsoft.com/office/officeart/2008/layout/LinedList"/>
    <dgm:cxn modelId="{C636DC35-8BCA-4A5A-A987-37F4CCAE0BED}" srcId="{997FCAD1-B5E0-494A-9FA5-C77167B342A9}" destId="{04509C04-D37D-400A-A45F-FC84590C0CD5}" srcOrd="1" destOrd="0" parTransId="{F4939327-1ABA-4627-B694-85D1015C52AC}" sibTransId="{644A043E-782E-4987-92AC-DDF776866689}"/>
    <dgm:cxn modelId="{4DB980D5-9D4F-455D-AF35-9E8783AA9F26}" type="presParOf" srcId="{23057E4A-627E-4C55-AE77-3410853653B8}" destId="{3AECBD73-E945-4F1E-A036-DB8D78D81393}" srcOrd="0" destOrd="0" presId="urn:microsoft.com/office/officeart/2008/layout/LinedList"/>
    <dgm:cxn modelId="{2D0E9129-65C4-4C04-A0CE-7A07F45C697D}" type="presParOf" srcId="{23057E4A-627E-4C55-AE77-3410853653B8}" destId="{FF60A535-14EA-4A7F-9DD9-3030C7CF4081}" srcOrd="1" destOrd="0" presId="urn:microsoft.com/office/officeart/2008/layout/LinedList"/>
    <dgm:cxn modelId="{0ADC82BD-BC3F-488A-B2DA-480ECA177E47}" type="presParOf" srcId="{FF60A535-14EA-4A7F-9DD9-3030C7CF4081}" destId="{C11CB817-0D32-4C41-B3E3-5211D63D92C7}" srcOrd="0" destOrd="0" presId="urn:microsoft.com/office/officeart/2008/layout/LinedList"/>
    <dgm:cxn modelId="{D577C824-5C02-4488-B468-124D09FC668B}" type="presParOf" srcId="{FF60A535-14EA-4A7F-9DD9-3030C7CF4081}" destId="{DF07DA39-D254-484E-A5A3-CECC8318592A}" srcOrd="1" destOrd="0" presId="urn:microsoft.com/office/officeart/2008/layout/LinedList"/>
    <dgm:cxn modelId="{030B5A2F-7A09-4B16-94C5-61B2B84EC8DE}" type="presParOf" srcId="{DF07DA39-D254-484E-A5A3-CECC8318592A}" destId="{DD8CBD6D-9147-4904-8716-4D6F284C15FE}" srcOrd="0" destOrd="0" presId="urn:microsoft.com/office/officeart/2008/layout/LinedList"/>
    <dgm:cxn modelId="{69C5DCC3-0996-40A8-9A9A-4D694D30DE8D}" type="presParOf" srcId="{DF07DA39-D254-484E-A5A3-CECC8318592A}" destId="{EDAD7F3F-A3E8-4CF3-9F2F-E38AF7B0EF4A}" srcOrd="1" destOrd="0" presId="urn:microsoft.com/office/officeart/2008/layout/LinedList"/>
    <dgm:cxn modelId="{BB6BDDD7-719A-4C62-9981-CB1949FFD9A6}" type="presParOf" srcId="{EDAD7F3F-A3E8-4CF3-9F2F-E38AF7B0EF4A}" destId="{7990853B-D4DA-40ED-8F74-9391EB076CDF}" srcOrd="0" destOrd="0" presId="urn:microsoft.com/office/officeart/2008/layout/LinedList"/>
    <dgm:cxn modelId="{4DEB6DDC-22B3-432D-8245-BF65CE0DA87C}" type="presParOf" srcId="{EDAD7F3F-A3E8-4CF3-9F2F-E38AF7B0EF4A}" destId="{EA5070FC-1948-4C4E-9893-14E0068F5E55}" srcOrd="1" destOrd="0" presId="urn:microsoft.com/office/officeart/2008/layout/LinedList"/>
    <dgm:cxn modelId="{9B593B6B-F740-4F4A-9B89-BC7A9BC38023}" type="presParOf" srcId="{EDAD7F3F-A3E8-4CF3-9F2F-E38AF7B0EF4A}" destId="{6FE678B7-5432-4AA5-B082-24721E4D7C6B}" srcOrd="2" destOrd="0" presId="urn:microsoft.com/office/officeart/2008/layout/LinedList"/>
    <dgm:cxn modelId="{D95845FC-8352-43C2-9714-15205EA48CB0}" type="presParOf" srcId="{DF07DA39-D254-484E-A5A3-CECC8318592A}" destId="{BA06AC5F-F770-45B3-97E3-AC77AF42B07A}" srcOrd="2" destOrd="0" presId="urn:microsoft.com/office/officeart/2008/layout/LinedList"/>
    <dgm:cxn modelId="{18E321F7-F4D6-4EDD-B7EF-18A3B0DADFC7}" type="presParOf" srcId="{DF07DA39-D254-484E-A5A3-CECC8318592A}" destId="{E8F7C527-BE07-40EE-83DF-73B6DD44D1DA}" srcOrd="3" destOrd="0" presId="urn:microsoft.com/office/officeart/2008/layout/LinedList"/>
    <dgm:cxn modelId="{0ABA18C9-1D36-4A38-944E-76FDA744F771}" type="presParOf" srcId="{DF07DA39-D254-484E-A5A3-CECC8318592A}" destId="{21B69E23-2BD2-4707-8101-5E13EB0CD318}" srcOrd="4" destOrd="0" presId="urn:microsoft.com/office/officeart/2008/layout/LinedList"/>
    <dgm:cxn modelId="{B52D1128-81CC-438F-BB4B-A14893A332BF}" type="presParOf" srcId="{21B69E23-2BD2-4707-8101-5E13EB0CD318}" destId="{55AA3269-01EC-4FDF-93C6-310383AD0A34}" srcOrd="0" destOrd="0" presId="urn:microsoft.com/office/officeart/2008/layout/LinedList"/>
    <dgm:cxn modelId="{761948B1-E28B-459F-A6B5-5A3F41F1613C}" type="presParOf" srcId="{21B69E23-2BD2-4707-8101-5E13EB0CD318}" destId="{2446B30B-61E6-4B99-BB48-9038DB439664}" srcOrd="1" destOrd="0" presId="urn:microsoft.com/office/officeart/2008/layout/LinedList"/>
    <dgm:cxn modelId="{4674C562-A86A-45E2-849E-AC804FAC7471}" type="presParOf" srcId="{21B69E23-2BD2-4707-8101-5E13EB0CD318}" destId="{E68B41A3-6263-49F6-889B-A069512DD902}" srcOrd="2" destOrd="0" presId="urn:microsoft.com/office/officeart/2008/layout/LinedList"/>
    <dgm:cxn modelId="{2E1A920D-41B6-496C-AB39-DCB259F02DCA}" type="presParOf" srcId="{DF07DA39-D254-484E-A5A3-CECC8318592A}" destId="{3A6265D3-5415-455D-8584-87934B724DD6}" srcOrd="5" destOrd="0" presId="urn:microsoft.com/office/officeart/2008/layout/LinedList"/>
    <dgm:cxn modelId="{CDEB37FF-0FF9-4336-BB16-E10C52B2A0B9}" type="presParOf" srcId="{DF07DA39-D254-484E-A5A3-CECC8318592A}" destId="{A8A4031A-EA34-4FEC-A776-CC8092EEFECB}" srcOrd="6" destOrd="0" presId="urn:microsoft.com/office/officeart/2008/layout/LinedList"/>
    <dgm:cxn modelId="{99221B22-094E-4402-BA48-80BCF9D36CB8}" type="presParOf" srcId="{DF07DA39-D254-484E-A5A3-CECC8318592A}" destId="{7A9B626A-AB39-4FB6-A744-E16D12D55D8F}" srcOrd="7" destOrd="0" presId="urn:microsoft.com/office/officeart/2008/layout/LinedList"/>
    <dgm:cxn modelId="{AE5C6057-F4F2-42F7-A40A-336DFED935C4}" type="presParOf" srcId="{7A9B626A-AB39-4FB6-A744-E16D12D55D8F}" destId="{1C180DA1-B8DB-4F96-9B9B-7507EDC0DA2A}" srcOrd="0" destOrd="0" presId="urn:microsoft.com/office/officeart/2008/layout/LinedList"/>
    <dgm:cxn modelId="{25FF8833-DD11-4DE1-BEF0-003ADE8B886C}" type="presParOf" srcId="{7A9B626A-AB39-4FB6-A744-E16D12D55D8F}" destId="{2E12BA9C-4643-4A35-9890-D6CE0A0AB558}" srcOrd="1" destOrd="0" presId="urn:microsoft.com/office/officeart/2008/layout/LinedList"/>
    <dgm:cxn modelId="{494AD0BF-5D45-4E33-9069-D434FC0A97A1}" type="presParOf" srcId="{7A9B626A-AB39-4FB6-A744-E16D12D55D8F}" destId="{D54945E8-0063-4D22-BB61-4D2B374B7CEA}" srcOrd="2" destOrd="0" presId="urn:microsoft.com/office/officeart/2008/layout/LinedList"/>
    <dgm:cxn modelId="{0AED5B16-9C6C-4F6A-A4A8-008777DB9498}" type="presParOf" srcId="{DF07DA39-D254-484E-A5A3-CECC8318592A}" destId="{C3BD576C-FF06-45AC-96EF-6F1E7200B5F3}" srcOrd="8" destOrd="0" presId="urn:microsoft.com/office/officeart/2008/layout/LinedList"/>
    <dgm:cxn modelId="{251C0B33-9613-445C-86C2-9D71EFAE224B}" type="presParOf" srcId="{DF07DA39-D254-484E-A5A3-CECC8318592A}" destId="{A0DFB216-C8A2-4987-AE3D-7B0D32DA36BB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78A9E6A-C766-4ED8-8BF9-9775303097D3}">
      <dsp:nvSpPr>
        <dsp:cNvPr id="0" name=""/>
        <dsp:cNvSpPr/>
      </dsp:nvSpPr>
      <dsp:spPr>
        <a:xfrm>
          <a:off x="1804913" y="315036"/>
          <a:ext cx="4025503" cy="1257969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065" tIns="133350" rIns="133350" bIns="133350" numCol="1" spcCol="1270" anchor="ctr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PEVNÉ - LEDOVCE</a:t>
          </a:r>
          <a:endParaRPr lang="cs-CZ" sz="3500" kern="1200" dirty="0"/>
        </a:p>
      </dsp:txBody>
      <dsp:txXfrm>
        <a:off x="1804913" y="315036"/>
        <a:ext cx="4025503" cy="1257969"/>
      </dsp:txXfrm>
    </dsp:sp>
    <dsp:sp modelId="{B26C0FA2-42AB-41DD-84A9-F3DC6C80C68F}">
      <dsp:nvSpPr>
        <dsp:cNvPr id="0" name=""/>
        <dsp:cNvSpPr/>
      </dsp:nvSpPr>
      <dsp:spPr>
        <a:xfrm>
          <a:off x="1637183" y="133330"/>
          <a:ext cx="880578" cy="132086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F6D94A-C26C-4FF3-9DF2-D74BB6335203}">
      <dsp:nvSpPr>
        <dsp:cNvPr id="0" name=""/>
        <dsp:cNvSpPr/>
      </dsp:nvSpPr>
      <dsp:spPr>
        <a:xfrm>
          <a:off x="1804913" y="1898681"/>
          <a:ext cx="4025503" cy="1257969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065" tIns="133350" rIns="133350" bIns="133350" numCol="1" spcCol="1270" anchor="ctr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KAPALNÉ - VODA</a:t>
          </a:r>
          <a:endParaRPr lang="cs-CZ" sz="3500" kern="1200" dirty="0"/>
        </a:p>
      </dsp:txBody>
      <dsp:txXfrm>
        <a:off x="1804913" y="1898681"/>
        <a:ext cx="4025503" cy="1257969"/>
      </dsp:txXfrm>
    </dsp:sp>
    <dsp:sp modelId="{781513F0-209C-4814-9AAC-E936CE54A94D}">
      <dsp:nvSpPr>
        <dsp:cNvPr id="0" name=""/>
        <dsp:cNvSpPr/>
      </dsp:nvSpPr>
      <dsp:spPr>
        <a:xfrm>
          <a:off x="1637183" y="1716974"/>
          <a:ext cx="880578" cy="132086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B21539-AC84-437F-9178-A3DC96A9EF95}">
      <dsp:nvSpPr>
        <dsp:cNvPr id="0" name=""/>
        <dsp:cNvSpPr/>
      </dsp:nvSpPr>
      <dsp:spPr>
        <a:xfrm>
          <a:off x="1804913" y="3482325"/>
          <a:ext cx="4025503" cy="1257969"/>
        </a:xfrm>
        <a:prstGeom prst="rect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2065" tIns="133350" rIns="133350" bIns="133350" numCol="1" spcCol="1270" anchor="ctr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PLYNNÉ - OBLAKA</a:t>
          </a:r>
          <a:endParaRPr lang="cs-CZ" sz="3500" kern="1200" dirty="0"/>
        </a:p>
      </dsp:txBody>
      <dsp:txXfrm>
        <a:off x="1804913" y="3482325"/>
        <a:ext cx="4025503" cy="1257969"/>
      </dsp:txXfrm>
    </dsp:sp>
    <dsp:sp modelId="{7611B503-C8B5-4667-803D-5F8111EDB3F7}">
      <dsp:nvSpPr>
        <dsp:cNvPr id="0" name=""/>
        <dsp:cNvSpPr/>
      </dsp:nvSpPr>
      <dsp:spPr>
        <a:xfrm>
          <a:off x="1637183" y="3300618"/>
          <a:ext cx="880578" cy="1320868"/>
        </a:xfrm>
        <a:prstGeom prst="rect">
          <a:avLst/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CF834EF9-1710-42ED-BD2E-2DBBFE4C4597}">
      <dsp:nvSpPr>
        <dsp:cNvPr id="0" name=""/>
        <dsp:cNvSpPr/>
      </dsp:nvSpPr>
      <dsp:spPr>
        <a:xfrm>
          <a:off x="3306501" y="1301289"/>
          <a:ext cx="330541" cy="1079859"/>
        </a:xfrm>
        <a:custGeom>
          <a:avLst/>
          <a:gdLst/>
          <a:ahLst/>
          <a:cxnLst/>
          <a:rect l="0" t="0" r="0" b="0"/>
          <a:pathLst>
            <a:path>
              <a:moveTo>
                <a:pt x="330541" y="0"/>
              </a:moveTo>
              <a:lnTo>
                <a:pt x="330541" y="1079859"/>
              </a:lnTo>
              <a:lnTo>
                <a:pt x="0" y="107985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245BEC-40B7-470A-9CD4-CB416F42D731}">
      <dsp:nvSpPr>
        <dsp:cNvPr id="0" name=""/>
        <dsp:cNvSpPr/>
      </dsp:nvSpPr>
      <dsp:spPr>
        <a:xfrm>
          <a:off x="3637042" y="1301289"/>
          <a:ext cx="2596226" cy="2159719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925935"/>
              </a:lnTo>
              <a:lnTo>
                <a:pt x="2596226" y="1925935"/>
              </a:lnTo>
              <a:lnTo>
                <a:pt x="2596226" y="215971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C79986-7AF3-42BA-A200-70B211CBBFE4}">
      <dsp:nvSpPr>
        <dsp:cNvPr id="0" name=""/>
        <dsp:cNvSpPr/>
      </dsp:nvSpPr>
      <dsp:spPr>
        <a:xfrm>
          <a:off x="3591322" y="1301289"/>
          <a:ext cx="91440" cy="2159719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215971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342EB37-F3C6-4166-8135-6BAB389DA42E}">
      <dsp:nvSpPr>
        <dsp:cNvPr id="0" name=""/>
        <dsp:cNvSpPr/>
      </dsp:nvSpPr>
      <dsp:spPr>
        <a:xfrm>
          <a:off x="1040816" y="1301289"/>
          <a:ext cx="2596226" cy="2159719"/>
        </a:xfrm>
        <a:custGeom>
          <a:avLst/>
          <a:gdLst/>
          <a:ahLst/>
          <a:cxnLst/>
          <a:rect l="0" t="0" r="0" b="0"/>
          <a:pathLst>
            <a:path>
              <a:moveTo>
                <a:pt x="2596226" y="0"/>
              </a:moveTo>
              <a:lnTo>
                <a:pt x="2596226" y="1925935"/>
              </a:lnTo>
              <a:lnTo>
                <a:pt x="0" y="1925935"/>
              </a:lnTo>
              <a:lnTo>
                <a:pt x="0" y="2159719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6B3ECD4-BBB6-4DB6-9C75-15C9D94AEC40}">
      <dsp:nvSpPr>
        <dsp:cNvPr id="0" name=""/>
        <dsp:cNvSpPr/>
      </dsp:nvSpPr>
      <dsp:spPr>
        <a:xfrm>
          <a:off x="2669470" y="299357"/>
          <a:ext cx="1935144" cy="10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41384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oblačnost </a:t>
          </a:r>
          <a:r>
            <a:rPr lang="cs-CZ" sz="2000" kern="1200" dirty="0" smtClean="0"/>
            <a:t>vzniká nad oceánem</a:t>
          </a:r>
          <a:endParaRPr lang="cs-CZ" sz="2000" kern="1200" dirty="0"/>
        </a:p>
      </dsp:txBody>
      <dsp:txXfrm>
        <a:off x="2669470" y="299357"/>
        <a:ext cx="1935144" cy="1001931"/>
      </dsp:txXfrm>
    </dsp:sp>
    <dsp:sp modelId="{020512F9-0751-45AA-B1E1-DE1FFCE44B4B}">
      <dsp:nvSpPr>
        <dsp:cNvPr id="0" name=""/>
        <dsp:cNvSpPr/>
      </dsp:nvSpPr>
      <dsp:spPr>
        <a:xfrm>
          <a:off x="3056499" y="1078638"/>
          <a:ext cx="1741629" cy="3339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12700" rIns="50800" bIns="12700" numCol="1" spcCol="1270" anchor="ctr" anchorCtr="0">
          <a:noAutofit/>
        </a:bodyPr>
        <a:lstStyle/>
        <a:p>
          <a:pPr lvl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3056499" y="1078638"/>
        <a:ext cx="1741629" cy="333977"/>
      </dsp:txXfrm>
    </dsp:sp>
    <dsp:sp modelId="{21CEDAAE-1276-4475-B6CA-CE12B38EC08E}">
      <dsp:nvSpPr>
        <dsp:cNvPr id="0" name=""/>
        <dsp:cNvSpPr/>
      </dsp:nvSpPr>
      <dsp:spPr>
        <a:xfrm>
          <a:off x="73243" y="3461009"/>
          <a:ext cx="1935144" cy="10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41384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pevnina – voda </a:t>
          </a:r>
          <a:r>
            <a:rPr lang="cs-CZ" sz="2000" kern="1200" dirty="0" smtClean="0"/>
            <a:t>steče do moře</a:t>
          </a:r>
          <a:endParaRPr lang="cs-CZ" sz="2000" kern="1200" dirty="0"/>
        </a:p>
      </dsp:txBody>
      <dsp:txXfrm>
        <a:off x="73243" y="3461009"/>
        <a:ext cx="1935144" cy="1001931"/>
      </dsp:txXfrm>
    </dsp:sp>
    <dsp:sp modelId="{B5609873-D4F2-405E-B437-6955854189CC}">
      <dsp:nvSpPr>
        <dsp:cNvPr id="0" name=""/>
        <dsp:cNvSpPr/>
      </dsp:nvSpPr>
      <dsp:spPr>
        <a:xfrm>
          <a:off x="460272" y="4240289"/>
          <a:ext cx="1741629" cy="3339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880" tIns="13970" rIns="55880" bIns="13970" numCol="1" spcCol="1270" anchor="ctr" anchorCtr="0">
          <a:noAutofit/>
        </a:bodyPr>
        <a:lstStyle/>
        <a:p>
          <a:pPr lvl="0" algn="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460272" y="4240289"/>
        <a:ext cx="1741629" cy="333977"/>
      </dsp:txXfrm>
    </dsp:sp>
    <dsp:sp modelId="{17B9DEA5-A2B1-4E87-BF69-733901D9E2CD}">
      <dsp:nvSpPr>
        <dsp:cNvPr id="0" name=""/>
        <dsp:cNvSpPr/>
      </dsp:nvSpPr>
      <dsp:spPr>
        <a:xfrm>
          <a:off x="2669470" y="3461009"/>
          <a:ext cx="1935144" cy="10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41384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pevnina </a:t>
          </a:r>
          <a:r>
            <a:rPr lang="cs-CZ" sz="2000" kern="1200" dirty="0" smtClean="0"/>
            <a:t>– voda se vsákne do podzemí</a:t>
          </a:r>
          <a:endParaRPr lang="cs-CZ" sz="2000" kern="1200" dirty="0"/>
        </a:p>
      </dsp:txBody>
      <dsp:txXfrm>
        <a:off x="2669470" y="3461009"/>
        <a:ext cx="1935144" cy="1001931"/>
      </dsp:txXfrm>
    </dsp:sp>
    <dsp:sp modelId="{9C019859-573F-45B9-BCE4-1322E493A399}">
      <dsp:nvSpPr>
        <dsp:cNvPr id="0" name=""/>
        <dsp:cNvSpPr/>
      </dsp:nvSpPr>
      <dsp:spPr>
        <a:xfrm>
          <a:off x="3056499" y="4240289"/>
          <a:ext cx="1741629" cy="3339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880" tIns="13970" rIns="55880" bIns="13970" numCol="1" spcCol="1270" anchor="ctr" anchorCtr="0">
          <a:noAutofit/>
        </a:bodyPr>
        <a:lstStyle/>
        <a:p>
          <a:pPr lvl="0" algn="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3056499" y="4240289"/>
        <a:ext cx="1741629" cy="333977"/>
      </dsp:txXfrm>
    </dsp:sp>
    <dsp:sp modelId="{CC28B35D-0A66-44B9-9A77-98CE62C297DF}">
      <dsp:nvSpPr>
        <dsp:cNvPr id="0" name=""/>
        <dsp:cNvSpPr/>
      </dsp:nvSpPr>
      <dsp:spPr>
        <a:xfrm>
          <a:off x="5265697" y="3461009"/>
          <a:ext cx="1935144" cy="10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41384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pevnina </a:t>
          </a:r>
          <a:r>
            <a:rPr lang="cs-CZ" sz="2000" kern="1200" dirty="0" smtClean="0"/>
            <a:t>-  vodu spotřebují rostliny</a:t>
          </a:r>
          <a:endParaRPr lang="cs-CZ" sz="2000" kern="1200" dirty="0"/>
        </a:p>
      </dsp:txBody>
      <dsp:txXfrm>
        <a:off x="5265697" y="3461009"/>
        <a:ext cx="1935144" cy="1001931"/>
      </dsp:txXfrm>
    </dsp:sp>
    <dsp:sp modelId="{4B26E4BE-10F8-49A9-BDDA-7B274521D95C}">
      <dsp:nvSpPr>
        <dsp:cNvPr id="0" name=""/>
        <dsp:cNvSpPr/>
      </dsp:nvSpPr>
      <dsp:spPr>
        <a:xfrm>
          <a:off x="5652726" y="4240289"/>
          <a:ext cx="1741629" cy="3339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880" tIns="13970" rIns="55880" bIns="13970" numCol="1" spcCol="1270" anchor="ctr" anchorCtr="0">
          <a:noAutofit/>
        </a:bodyPr>
        <a:lstStyle/>
        <a:p>
          <a:pPr lvl="0" algn="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5652726" y="4240289"/>
        <a:ext cx="1741629" cy="333977"/>
      </dsp:txXfrm>
    </dsp:sp>
    <dsp:sp modelId="{452D40C0-826C-4D7D-BF42-95E7C904582A}">
      <dsp:nvSpPr>
        <dsp:cNvPr id="0" name=""/>
        <dsp:cNvSpPr/>
      </dsp:nvSpPr>
      <dsp:spPr>
        <a:xfrm>
          <a:off x="1371357" y="1880183"/>
          <a:ext cx="1935144" cy="100193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41384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srážky </a:t>
          </a:r>
          <a:r>
            <a:rPr lang="cs-CZ" sz="2000" kern="1200" dirty="0" smtClean="0"/>
            <a:t>nad oceánem</a:t>
          </a:r>
          <a:endParaRPr lang="cs-CZ" sz="2000" kern="1200" dirty="0"/>
        </a:p>
      </dsp:txBody>
      <dsp:txXfrm>
        <a:off x="1371357" y="1880183"/>
        <a:ext cx="1935144" cy="1001931"/>
      </dsp:txXfrm>
    </dsp:sp>
    <dsp:sp modelId="{FEE16E8B-B958-4420-8D89-105008D7A23C}">
      <dsp:nvSpPr>
        <dsp:cNvPr id="0" name=""/>
        <dsp:cNvSpPr/>
      </dsp:nvSpPr>
      <dsp:spPr>
        <a:xfrm>
          <a:off x="1758386" y="2659464"/>
          <a:ext cx="1741629" cy="3339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880" tIns="13970" rIns="55880" bIns="13970" numCol="1" spcCol="1270" anchor="ctr" anchorCtr="0">
          <a:noAutofit/>
        </a:bodyPr>
        <a:lstStyle/>
        <a:p>
          <a:pPr lvl="0" algn="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/>
        </a:p>
      </dsp:txBody>
      <dsp:txXfrm>
        <a:off x="1758386" y="2659464"/>
        <a:ext cx="1741629" cy="333977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8BC09A5-A7C0-4AF0-8620-6B4D43FF7DBF}">
      <dsp:nvSpPr>
        <dsp:cNvPr id="0" name=""/>
        <dsp:cNvSpPr/>
      </dsp:nvSpPr>
      <dsp:spPr>
        <a:xfrm>
          <a:off x="911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Vlnění  </a:t>
          </a:r>
          <a:endParaRPr lang="cs-CZ" sz="3600" kern="1200" dirty="0"/>
        </a:p>
      </dsp:txBody>
      <dsp:txXfrm>
        <a:off x="911" y="0"/>
        <a:ext cx="2370087" cy="1462087"/>
      </dsp:txXfrm>
    </dsp:sp>
    <dsp:sp modelId="{235ACA0A-9FBA-4C3B-97CD-B18D15FF5617}">
      <dsp:nvSpPr>
        <dsp:cNvPr id="0" name=""/>
        <dsp:cNvSpPr/>
      </dsp:nvSpPr>
      <dsp:spPr>
        <a:xfrm>
          <a:off x="237920" y="1463515"/>
          <a:ext cx="1896070" cy="14694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49530" rIns="66040" bIns="4953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působení </a:t>
          </a:r>
          <a:r>
            <a:rPr lang="cs-CZ" sz="2600" kern="1200" dirty="0" smtClean="0"/>
            <a:t>větru</a:t>
          </a:r>
          <a:endParaRPr lang="cs-CZ" sz="2600" kern="1200" dirty="0"/>
        </a:p>
      </dsp:txBody>
      <dsp:txXfrm>
        <a:off x="237920" y="1463515"/>
        <a:ext cx="1896070" cy="1469464"/>
      </dsp:txXfrm>
    </dsp:sp>
    <dsp:sp modelId="{3C70D7A8-FCB5-44B1-8705-4CDF56E3DED9}">
      <dsp:nvSpPr>
        <dsp:cNvPr id="0" name=""/>
        <dsp:cNvSpPr/>
      </dsp:nvSpPr>
      <dsp:spPr>
        <a:xfrm>
          <a:off x="237920" y="3159051"/>
          <a:ext cx="1896070" cy="14694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49530" rIns="66040" bIns="4953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příboj </a:t>
          </a:r>
          <a:r>
            <a:rPr lang="cs-CZ" sz="2600" kern="1200" dirty="0" smtClean="0"/>
            <a:t>u pobřeží</a:t>
          </a:r>
          <a:endParaRPr lang="cs-CZ" sz="2600" kern="1200" dirty="0"/>
        </a:p>
      </dsp:txBody>
      <dsp:txXfrm>
        <a:off x="237920" y="3159051"/>
        <a:ext cx="1896070" cy="1469464"/>
      </dsp:txXfrm>
    </dsp:sp>
    <dsp:sp modelId="{77517A0E-B069-490A-A0DF-872FB8F96AC9}">
      <dsp:nvSpPr>
        <dsp:cNvPr id="0" name=""/>
        <dsp:cNvSpPr/>
      </dsp:nvSpPr>
      <dsp:spPr>
        <a:xfrm>
          <a:off x="2548756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Příliv a odliv</a:t>
          </a:r>
          <a:endParaRPr lang="cs-CZ" sz="3600" kern="1200" dirty="0"/>
        </a:p>
      </dsp:txBody>
      <dsp:txXfrm>
        <a:off x="2548756" y="0"/>
        <a:ext cx="2370087" cy="1462087"/>
      </dsp:txXfrm>
    </dsp:sp>
    <dsp:sp modelId="{A4DA2D17-B07B-452C-8682-CB279E443A83}">
      <dsp:nvSpPr>
        <dsp:cNvPr id="0" name=""/>
        <dsp:cNvSpPr/>
      </dsp:nvSpPr>
      <dsp:spPr>
        <a:xfrm>
          <a:off x="2785764" y="1463515"/>
          <a:ext cx="1896070" cy="14694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49530" rIns="66040" bIns="4953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vzestup </a:t>
          </a:r>
          <a:r>
            <a:rPr lang="cs-CZ" sz="2600" kern="1200" dirty="0" smtClean="0"/>
            <a:t>a pokles hladiny</a:t>
          </a:r>
          <a:endParaRPr lang="cs-CZ" sz="2600" kern="1200" dirty="0"/>
        </a:p>
      </dsp:txBody>
      <dsp:txXfrm>
        <a:off x="2785764" y="1463515"/>
        <a:ext cx="1896070" cy="1469464"/>
      </dsp:txXfrm>
    </dsp:sp>
    <dsp:sp modelId="{9B520E9B-EDE2-4A72-AE64-CDB4F8C49057}">
      <dsp:nvSpPr>
        <dsp:cNvPr id="0" name=""/>
        <dsp:cNvSpPr/>
      </dsp:nvSpPr>
      <dsp:spPr>
        <a:xfrm>
          <a:off x="2785764" y="3159051"/>
          <a:ext cx="1896070" cy="14694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49530" rIns="66040" bIns="4953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gravitační </a:t>
          </a:r>
          <a:r>
            <a:rPr lang="cs-CZ" sz="2600" kern="1200" dirty="0" smtClean="0"/>
            <a:t>síla Měsíce</a:t>
          </a:r>
          <a:endParaRPr lang="cs-CZ" sz="2600" kern="1200" dirty="0"/>
        </a:p>
      </dsp:txBody>
      <dsp:txXfrm>
        <a:off x="2785764" y="3159051"/>
        <a:ext cx="1896070" cy="1469464"/>
      </dsp:txXfrm>
    </dsp:sp>
    <dsp:sp modelId="{0AB9472A-051B-4116-AFC2-0E103B9BE335}">
      <dsp:nvSpPr>
        <dsp:cNvPr id="0" name=""/>
        <dsp:cNvSpPr/>
      </dsp:nvSpPr>
      <dsp:spPr>
        <a:xfrm>
          <a:off x="5096600" y="0"/>
          <a:ext cx="2370087" cy="487362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Oceánské proudy</a:t>
          </a:r>
          <a:endParaRPr lang="cs-CZ" sz="3600" kern="1200" dirty="0"/>
        </a:p>
      </dsp:txBody>
      <dsp:txXfrm>
        <a:off x="5096600" y="0"/>
        <a:ext cx="2370087" cy="1462087"/>
      </dsp:txXfrm>
    </dsp:sp>
    <dsp:sp modelId="{475DAFB0-2993-4FBF-940F-E8BB0F33E4FE}">
      <dsp:nvSpPr>
        <dsp:cNvPr id="0" name=""/>
        <dsp:cNvSpPr/>
      </dsp:nvSpPr>
      <dsp:spPr>
        <a:xfrm>
          <a:off x="5333609" y="1463515"/>
          <a:ext cx="1896070" cy="14694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49530" rIns="66040" bIns="4953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teplé </a:t>
          </a:r>
          <a:r>
            <a:rPr lang="cs-CZ" sz="2600" kern="1200" dirty="0" smtClean="0"/>
            <a:t>a studené</a:t>
          </a:r>
          <a:endParaRPr lang="cs-CZ" sz="2600" kern="1200" dirty="0"/>
        </a:p>
      </dsp:txBody>
      <dsp:txXfrm>
        <a:off x="5333609" y="1463515"/>
        <a:ext cx="1896070" cy="1469464"/>
      </dsp:txXfrm>
    </dsp:sp>
    <dsp:sp modelId="{83931B30-8FA2-4F41-BD6C-09DCD23AE854}">
      <dsp:nvSpPr>
        <dsp:cNvPr id="0" name=""/>
        <dsp:cNvSpPr/>
      </dsp:nvSpPr>
      <dsp:spPr>
        <a:xfrm>
          <a:off x="5333609" y="3159051"/>
          <a:ext cx="1896070" cy="146946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49530" rIns="66040" bIns="49530" numCol="1" spcCol="1270" anchor="ctr" anchorCtr="0">
          <a:noAutofit/>
        </a:bodyPr>
        <a:lstStyle/>
        <a:p>
          <a:pPr lvl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600" kern="1200" dirty="0" smtClean="0"/>
            <a:t>pravidelné </a:t>
          </a:r>
          <a:r>
            <a:rPr lang="cs-CZ" sz="2600" kern="1200" dirty="0" smtClean="0"/>
            <a:t>větry</a:t>
          </a:r>
          <a:endParaRPr lang="cs-CZ" sz="2600" kern="1200" dirty="0"/>
        </a:p>
      </dsp:txBody>
      <dsp:txXfrm>
        <a:off x="5333609" y="3159051"/>
        <a:ext cx="1896070" cy="1469464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0C1F781-FE44-4878-BAD4-EFFB27147034}">
      <dsp:nvSpPr>
        <dsp:cNvPr id="0" name=""/>
        <dsp:cNvSpPr/>
      </dsp:nvSpPr>
      <dsp:spPr>
        <a:xfrm>
          <a:off x="0" y="991574"/>
          <a:ext cx="1866900" cy="1311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4480" tIns="101600" rIns="284480" bIns="101600" numCol="1" spcCol="1270" anchor="ctr" anchorCtr="0">
          <a:noAutofit/>
        </a:bodyPr>
        <a:lstStyle/>
        <a:p>
          <a:pPr lvl="0" algn="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horní </a:t>
          </a:r>
          <a:r>
            <a:rPr lang="cs-CZ" sz="4000" kern="1200" dirty="0" smtClean="0"/>
            <a:t>tok</a:t>
          </a:r>
          <a:endParaRPr lang="cs-CZ" sz="4000" kern="1200" dirty="0"/>
        </a:p>
      </dsp:txBody>
      <dsp:txXfrm>
        <a:off x="0" y="991574"/>
        <a:ext cx="1866900" cy="1311750"/>
      </dsp:txXfrm>
    </dsp:sp>
    <dsp:sp modelId="{FEA8A97D-D9D2-4600-BF6D-CE222EDD2B14}">
      <dsp:nvSpPr>
        <dsp:cNvPr id="0" name=""/>
        <dsp:cNvSpPr/>
      </dsp:nvSpPr>
      <dsp:spPr>
        <a:xfrm>
          <a:off x="1866899" y="930085"/>
          <a:ext cx="373380" cy="1434726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E26A824-772A-4A80-A89D-D774F94EB3B7}">
      <dsp:nvSpPr>
        <dsp:cNvPr id="0" name=""/>
        <dsp:cNvSpPr/>
      </dsp:nvSpPr>
      <dsp:spPr>
        <a:xfrm>
          <a:off x="2389631" y="930085"/>
          <a:ext cx="5077968" cy="143472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000" kern="1200" dirty="0" smtClean="0"/>
            <a:t>obrušuje </a:t>
          </a:r>
          <a:r>
            <a:rPr lang="cs-CZ" sz="4000" kern="1200" dirty="0" smtClean="0"/>
            <a:t>koryto, odnáší materiál</a:t>
          </a:r>
          <a:endParaRPr lang="cs-CZ" sz="4000" kern="1200" dirty="0"/>
        </a:p>
      </dsp:txBody>
      <dsp:txXfrm>
        <a:off x="2389631" y="930085"/>
        <a:ext cx="5077968" cy="1434726"/>
      </dsp:txXfrm>
    </dsp:sp>
    <dsp:sp modelId="{5C03D624-EE4C-47D8-B887-62FAB783B788}">
      <dsp:nvSpPr>
        <dsp:cNvPr id="0" name=""/>
        <dsp:cNvSpPr/>
      </dsp:nvSpPr>
      <dsp:spPr>
        <a:xfrm>
          <a:off x="0" y="2570300"/>
          <a:ext cx="1866900" cy="1311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84480" tIns="101600" rIns="284480" bIns="101600" numCol="1" spcCol="1270" anchor="ctr" anchorCtr="0">
          <a:noAutofit/>
        </a:bodyPr>
        <a:lstStyle/>
        <a:p>
          <a:pPr lvl="0" algn="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dolní </a:t>
          </a:r>
          <a:r>
            <a:rPr lang="cs-CZ" sz="4000" kern="1200" dirty="0" smtClean="0"/>
            <a:t>tok</a:t>
          </a:r>
          <a:endParaRPr lang="cs-CZ" sz="4000" kern="1200" dirty="0"/>
        </a:p>
      </dsp:txBody>
      <dsp:txXfrm>
        <a:off x="0" y="2570300"/>
        <a:ext cx="1866900" cy="1311750"/>
      </dsp:txXfrm>
    </dsp:sp>
    <dsp:sp modelId="{99CBD258-2F2D-448E-A69B-8E2F85E245CB}">
      <dsp:nvSpPr>
        <dsp:cNvPr id="0" name=""/>
        <dsp:cNvSpPr/>
      </dsp:nvSpPr>
      <dsp:spPr>
        <a:xfrm>
          <a:off x="1866899" y="2508812"/>
          <a:ext cx="373380" cy="1434726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FDB996B-243E-42DE-94BE-04E55DC82173}">
      <dsp:nvSpPr>
        <dsp:cNvPr id="0" name=""/>
        <dsp:cNvSpPr/>
      </dsp:nvSpPr>
      <dsp:spPr>
        <a:xfrm>
          <a:off x="2389631" y="2508812"/>
          <a:ext cx="5077968" cy="143472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285750" lvl="1" indent="-285750" algn="l" defTabSz="1778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4000" kern="1200" dirty="0" smtClean="0"/>
            <a:t>odnesený </a:t>
          </a:r>
          <a:r>
            <a:rPr lang="cs-CZ" sz="4000" kern="1200" dirty="0" smtClean="0"/>
            <a:t>materiál ukládá</a:t>
          </a:r>
          <a:endParaRPr lang="cs-CZ" sz="4000" kern="1200" dirty="0"/>
        </a:p>
      </dsp:txBody>
      <dsp:txXfrm>
        <a:off x="2389631" y="2508812"/>
        <a:ext cx="5077968" cy="1434726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5AD254D-8579-4812-9E02-47837AB66C9D}">
      <dsp:nvSpPr>
        <dsp:cNvPr id="0" name=""/>
        <dsp:cNvSpPr/>
      </dsp:nvSpPr>
      <dsp:spPr>
        <a:xfrm>
          <a:off x="3909" y="1626424"/>
          <a:ext cx="1620775" cy="162077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Labe</a:t>
          </a:r>
          <a:endParaRPr lang="cs-CZ" sz="2500" kern="1200" dirty="0"/>
        </a:p>
      </dsp:txBody>
      <dsp:txXfrm>
        <a:off x="3909" y="1626424"/>
        <a:ext cx="1620775" cy="1620775"/>
      </dsp:txXfrm>
    </dsp:sp>
    <dsp:sp modelId="{56BF195D-AC3E-4BCF-94F4-0005E694A095}">
      <dsp:nvSpPr>
        <dsp:cNvPr id="0" name=""/>
        <dsp:cNvSpPr/>
      </dsp:nvSpPr>
      <dsp:spPr>
        <a:xfrm rot="19041445">
          <a:off x="1602824" y="2213145"/>
          <a:ext cx="52946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29466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67508A-38E8-44A4-8A8B-7E37734804FB}">
      <dsp:nvSpPr>
        <dsp:cNvPr id="0" name=""/>
        <dsp:cNvSpPr/>
      </dsp:nvSpPr>
      <dsp:spPr>
        <a:xfrm rot="13358555">
          <a:off x="3714533" y="2213145"/>
          <a:ext cx="52946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29466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D238BA-909E-4DC1-87CD-9E078207622D}">
      <dsp:nvSpPr>
        <dsp:cNvPr id="0" name=""/>
        <dsp:cNvSpPr/>
      </dsp:nvSpPr>
      <dsp:spPr>
        <a:xfrm>
          <a:off x="2062294" y="2033809"/>
          <a:ext cx="189445" cy="0"/>
        </a:xfrm>
        <a:prstGeom prst="line">
          <a:avLst/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2EEB97E-E645-4941-B70F-7795E68D2CA0}">
      <dsp:nvSpPr>
        <dsp:cNvPr id="0" name=""/>
        <dsp:cNvSpPr/>
      </dsp:nvSpPr>
      <dsp:spPr>
        <a:xfrm>
          <a:off x="2251740" y="1630806"/>
          <a:ext cx="1343344" cy="806006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povodí </a:t>
          </a:r>
          <a:endParaRPr lang="cs-CZ" sz="2500" kern="1200" dirty="0"/>
        </a:p>
      </dsp:txBody>
      <dsp:txXfrm>
        <a:off x="2251740" y="1630806"/>
        <a:ext cx="1343344" cy="806006"/>
      </dsp:txXfrm>
    </dsp:sp>
    <dsp:sp modelId="{4E69C4A5-DE5A-447D-8EF1-822ED095D0FC}">
      <dsp:nvSpPr>
        <dsp:cNvPr id="0" name=""/>
        <dsp:cNvSpPr/>
      </dsp:nvSpPr>
      <dsp:spPr>
        <a:xfrm>
          <a:off x="3595084" y="2033809"/>
          <a:ext cx="189445" cy="0"/>
        </a:xfrm>
        <a:prstGeom prst="line">
          <a:avLst/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C717399-5999-44F5-9EBE-CF42E0475B61}">
      <dsp:nvSpPr>
        <dsp:cNvPr id="0" name=""/>
        <dsp:cNvSpPr/>
      </dsp:nvSpPr>
      <dsp:spPr>
        <a:xfrm rot="2558555">
          <a:off x="1602824" y="2660479"/>
          <a:ext cx="52946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29466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198DD9-E99B-4E57-B22F-B731A0CDD63E}">
      <dsp:nvSpPr>
        <dsp:cNvPr id="0" name=""/>
        <dsp:cNvSpPr/>
      </dsp:nvSpPr>
      <dsp:spPr>
        <a:xfrm rot="8241445">
          <a:off x="3714533" y="2660479"/>
          <a:ext cx="529466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529466" y="0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E61BB6-FE22-4870-97CE-3F81AD921573}">
      <dsp:nvSpPr>
        <dsp:cNvPr id="0" name=""/>
        <dsp:cNvSpPr/>
      </dsp:nvSpPr>
      <dsp:spPr>
        <a:xfrm>
          <a:off x="2062294" y="2839815"/>
          <a:ext cx="189445" cy="0"/>
        </a:xfrm>
        <a:prstGeom prst="line">
          <a:avLst/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EC3305C-9EF7-45AB-96C5-CFBF7A4D1481}">
      <dsp:nvSpPr>
        <dsp:cNvPr id="0" name=""/>
        <dsp:cNvSpPr/>
      </dsp:nvSpPr>
      <dsp:spPr>
        <a:xfrm>
          <a:off x="2251740" y="2436812"/>
          <a:ext cx="1343344" cy="806006"/>
        </a:xfrm>
        <a:prstGeom prst="rect">
          <a:avLst/>
        </a:prstGeom>
        <a:noFill/>
        <a:ln>
          <a:noFill/>
        </a:ln>
        <a:effectLst/>
        <a:sp3d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77800" rIns="177800" bIns="17780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řeky</a:t>
          </a:r>
          <a:endParaRPr lang="cs-CZ" sz="2500" kern="1200" dirty="0"/>
        </a:p>
      </dsp:txBody>
      <dsp:txXfrm>
        <a:off x="2251740" y="2436812"/>
        <a:ext cx="1343344" cy="806006"/>
      </dsp:txXfrm>
    </dsp:sp>
    <dsp:sp modelId="{2E49B00C-39A9-4458-9EBD-51BFE4495DDA}">
      <dsp:nvSpPr>
        <dsp:cNvPr id="0" name=""/>
        <dsp:cNvSpPr/>
      </dsp:nvSpPr>
      <dsp:spPr>
        <a:xfrm>
          <a:off x="3595084" y="2839815"/>
          <a:ext cx="189445" cy="0"/>
        </a:xfrm>
        <a:prstGeom prst="line">
          <a:avLst/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75E2F99-5930-42EA-AA57-7AB373B53BEE}">
      <dsp:nvSpPr>
        <dsp:cNvPr id="0" name=""/>
        <dsp:cNvSpPr/>
      </dsp:nvSpPr>
      <dsp:spPr>
        <a:xfrm>
          <a:off x="4222139" y="1626424"/>
          <a:ext cx="1620775" cy="162077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Moravy</a:t>
          </a:r>
          <a:endParaRPr lang="cs-CZ" sz="2500" kern="1200" dirty="0"/>
        </a:p>
      </dsp:txBody>
      <dsp:txXfrm>
        <a:off x="4222139" y="1626424"/>
        <a:ext cx="1620775" cy="1620775"/>
      </dsp:txXfrm>
    </dsp:sp>
    <dsp:sp modelId="{B725ABD6-E52B-41B1-BDC1-9340A63E8F3D}">
      <dsp:nvSpPr>
        <dsp:cNvPr id="0" name=""/>
        <dsp:cNvSpPr/>
      </dsp:nvSpPr>
      <dsp:spPr>
        <a:xfrm>
          <a:off x="5842915" y="1626424"/>
          <a:ext cx="1620775" cy="162077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Odry</a:t>
          </a:r>
          <a:endParaRPr lang="cs-CZ" sz="2500" kern="1200" dirty="0"/>
        </a:p>
      </dsp:txBody>
      <dsp:txXfrm>
        <a:off x="5842915" y="1626424"/>
        <a:ext cx="1620775" cy="1620775"/>
      </dsp:txXfrm>
    </dsp:sp>
  </dsp:spTree>
</dsp:drawing>
</file>

<file path=ppt/diagrams/drawing6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AECBD73-E945-4F1E-A036-DB8D78D81393}">
      <dsp:nvSpPr>
        <dsp:cNvPr id="0" name=""/>
        <dsp:cNvSpPr/>
      </dsp:nvSpPr>
      <dsp:spPr>
        <a:xfrm>
          <a:off x="0" y="0"/>
          <a:ext cx="7467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1CB817-0D32-4C41-B3E3-5211D63D92C7}">
      <dsp:nvSpPr>
        <dsp:cNvPr id="0" name=""/>
        <dsp:cNvSpPr/>
      </dsp:nvSpPr>
      <dsp:spPr>
        <a:xfrm>
          <a:off x="0" y="0"/>
          <a:ext cx="1493520" cy="48736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Úmoří:</a:t>
          </a:r>
          <a:endParaRPr lang="cs-CZ" sz="3000" kern="1200" dirty="0"/>
        </a:p>
      </dsp:txBody>
      <dsp:txXfrm>
        <a:off x="0" y="0"/>
        <a:ext cx="1493520" cy="4873625"/>
      </dsp:txXfrm>
    </dsp:sp>
    <dsp:sp modelId="{EA5070FC-1948-4C4E-9893-14E0068F5E55}">
      <dsp:nvSpPr>
        <dsp:cNvPr id="0" name=""/>
        <dsp:cNvSpPr/>
      </dsp:nvSpPr>
      <dsp:spPr>
        <a:xfrm>
          <a:off x="1605534" y="76150"/>
          <a:ext cx="5862066" cy="15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BALTSKÉHO MOŘE</a:t>
          </a:r>
        </a:p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POVODÍ ODRY</a:t>
          </a:r>
          <a:endParaRPr lang="cs-CZ" sz="3600" kern="1200" dirty="0"/>
        </a:p>
      </dsp:txBody>
      <dsp:txXfrm>
        <a:off x="1605534" y="76150"/>
        <a:ext cx="5862066" cy="1523007"/>
      </dsp:txXfrm>
    </dsp:sp>
    <dsp:sp modelId="{BA06AC5F-F770-45B3-97E3-AC77AF42B07A}">
      <dsp:nvSpPr>
        <dsp:cNvPr id="0" name=""/>
        <dsp:cNvSpPr/>
      </dsp:nvSpPr>
      <dsp:spPr>
        <a:xfrm>
          <a:off x="1493520" y="1599158"/>
          <a:ext cx="597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46B30B-61E6-4B99-BB48-9038DB439664}">
      <dsp:nvSpPr>
        <dsp:cNvPr id="0" name=""/>
        <dsp:cNvSpPr/>
      </dsp:nvSpPr>
      <dsp:spPr>
        <a:xfrm>
          <a:off x="1605534" y="1675308"/>
          <a:ext cx="5862066" cy="15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SEVERNÍHO MOŘE</a:t>
          </a:r>
        </a:p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POVODÍ LABE</a:t>
          </a:r>
          <a:endParaRPr lang="cs-CZ" sz="3600" kern="1200" dirty="0"/>
        </a:p>
      </dsp:txBody>
      <dsp:txXfrm>
        <a:off x="1605534" y="1675308"/>
        <a:ext cx="5862066" cy="1523007"/>
      </dsp:txXfrm>
    </dsp:sp>
    <dsp:sp modelId="{3A6265D3-5415-455D-8584-87934B724DD6}">
      <dsp:nvSpPr>
        <dsp:cNvPr id="0" name=""/>
        <dsp:cNvSpPr/>
      </dsp:nvSpPr>
      <dsp:spPr>
        <a:xfrm>
          <a:off x="1493520" y="3198316"/>
          <a:ext cx="597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12BA9C-4643-4A35-9890-D6CE0A0AB558}">
      <dsp:nvSpPr>
        <dsp:cNvPr id="0" name=""/>
        <dsp:cNvSpPr/>
      </dsp:nvSpPr>
      <dsp:spPr>
        <a:xfrm>
          <a:off x="1605534" y="3274466"/>
          <a:ext cx="5862066" cy="15230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ČERNÉHO MOŘE</a:t>
          </a:r>
        </a:p>
        <a:p>
          <a:pPr lvl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/>
            <a:t>POVODÍ ŘEKY MORAVY</a:t>
          </a:r>
          <a:endParaRPr lang="cs-CZ" sz="3600" kern="1200" dirty="0"/>
        </a:p>
      </dsp:txBody>
      <dsp:txXfrm>
        <a:off x="1605534" y="3274466"/>
        <a:ext cx="5862066" cy="1523007"/>
      </dsp:txXfrm>
    </dsp:sp>
    <dsp:sp modelId="{C3BD576C-FF06-45AC-96EF-6F1E7200B5F3}">
      <dsp:nvSpPr>
        <dsp:cNvPr id="0" name=""/>
        <dsp:cNvSpPr/>
      </dsp:nvSpPr>
      <dsp:spPr>
        <a:xfrm>
          <a:off x="1493520" y="4797474"/>
          <a:ext cx="59740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PictureStrips">
  <dgm:title val=""/>
  <dgm:desc val=""/>
  <dgm:catLst>
    <dgm:cat type="list" pri="12500"/>
    <dgm:cat type="picture" pri="13000"/>
    <dgm:cat type="pictureconvert" pri="13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40" srcId="0" destId="10" srcOrd="0" destOrd="0"/>
        <dgm:cxn modelId="5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  <dgm:cxn modelId="70" srcId="0" destId="40" srcOrd="2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0.1"/>
      <dgm:constr type="h" for="ch" forName="sibTrans" refType="h" refFor="ch" refForName="composite" op="equ" fact="0.1"/>
      <dgm:constr type="w" for="ch" forName="sibTrans" refType="h" refFor="ch" refForName="sibTrans" op="equ"/>
    </dgm:constrLst>
    <dgm:forEach name="nodesForEach" axis="ch" ptType="node">
      <dgm:layoutNode name="composite">
        <dgm:alg type="composite">
          <dgm:param type="ar" val="3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.04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if>
          <dgm:else name="Name6">
            <dgm:constrLst>
              <dgm:constr type="l" for="ch" forName="rect1" refType="w" fact="0"/>
              <dgm:constr type="t" for="ch" forName="rect1" refType="h" fact="0.13"/>
              <dgm:constr type="w" for="ch" forName="rect1" refType="w" fact="0.96"/>
              <dgm:constr type="h" for="ch" forName="rect1" refType="h" fact="0.9"/>
              <dgm:constr type="l" for="ch" forName="rect2" refType="w" fact="0.79"/>
              <dgm:constr type="t" for="ch" forName="rect2" refType="h" fact="0"/>
              <dgm:constr type="w" for="ch" forName="rect2" refType="w" fact="0.21"/>
              <dgm:constr type="h" for="ch" forName="rect2" refType="w" fact="0.315"/>
            </dgm:constrLst>
          </dgm:else>
        </dgm:choose>
        <dgm:layoutNode name="rect1" styleLbl="trAlignAcc1">
          <dgm:varLst>
            <dgm:bulletEnabled val="1"/>
          </dgm:varLst>
          <dgm:alg type="tx">
            <dgm:param type="parTxLTRAlign" val="l"/>
          </dgm:alg>
          <dgm:shape xmlns:r="http://schemas.openxmlformats.org/officeDocument/2006/relationships" type="rect" r:blip="">
            <dgm:adjLst/>
          </dgm:shape>
          <dgm:presOf axis="desOrSelf" ptType="node"/>
          <dgm:choose name="Name7">
            <dgm:if name="Name8" func="var" arg="dir" op="equ" val="norm">
              <dgm:constrLst>
                <dgm:constr type="lMarg" refType="w" fact="0.6"/>
                <dgm:constr type="rMarg" refType="primFontSz" fact="0.3"/>
                <dgm:constr type="tMarg" refType="primFontSz" fact="0.3"/>
                <dgm:constr type="bMarg" refType="primFontSz" fact="0.3"/>
              </dgm:constrLst>
            </dgm:if>
            <dgm:else name="Name9">
              <dgm:constrLst>
                <dgm:constr type="lMarg" refType="primFontSz" fact="0.3"/>
                <dgm:constr type="rMarg" refType="w" fact="0.6"/>
                <dgm:constr type="tMarg" refType="primFontSz" fact="0.3"/>
                <dgm:constr type="bMarg" refType="primFontSz" fact="0.3"/>
              </dgm:constrLst>
            </dgm:else>
          </dgm:choose>
          <dgm:ruleLst>
            <dgm:rule type="primFontSz" val="5" fact="NaN" max="NaN"/>
          </dgm:ruleLst>
        </dgm:layoutNode>
        <dgm:layoutNode name="rect2" styleLbl="f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NameandTitleOrganizationalChart">
  <dgm:title val=""/>
  <dgm:desc val=""/>
  <dgm:catLst>
    <dgm:cat type="hierarchy" pri="125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 fact="0.9"/>
                  <dgm:constr type="l" for="ch" forName="titleText1" refType="w" fact="0.2"/>
                  <dgm:constr type="t" for="ch" forName="titleText1" refType="h" fact="0.7"/>
                  <dgm:constr type="w" for="ch" forName="titleText1" refType="w" fact="0.9"/>
                  <dgm:constr type="h" for="ch" forName="titleText1" refType="h" fact="0.3"/>
                  <dgm:constr type="primFontSz" for="des" forName="titleText1" refType="primFontSz" refFor="des" refForName="rootText1" op="lte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Max/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h" fact="0.4"/>
              </dgm:constrLst>
              <dgm:ruleLst>
                <dgm:rule type="primFontSz" val="5" fact="NaN" max="NaN"/>
              </dgm:ruleLst>
            </dgm:layoutNode>
            <dgm:layoutNode name="titleText1" styleLbl="fgAcc0">
              <dgm:varLst>
                <dgm:chMax val="0"/>
                <dgm:chPref val="0"/>
              </dgm:varLst>
              <dgm:alg type="tx">
                <dgm:param type="parTxLTRAlign" val="r"/>
              </dgm:alg>
              <dgm:shape xmlns:r="http://schemas.openxmlformats.org/officeDocument/2006/relationships" type="rect" r:blip="">
                <dgm:adjLst/>
              </dgm:shape>
              <dgm:presOf axis="followSib" ptType="sibTrans" hideLastTrans="0" cnt="1"/>
              <dgm:constrLst>
                <dgm:constr type="primFontSz" val="65"/>
                <dgm:constr type="lMarg" refType="primFontSz" fact="0.2"/>
                <dgm:constr type="rMarg" refType="primFontSz" fact="0.2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1" func="var" arg="hierBranch" op="equ" val="hang">
                    <dgm:layoutNode name="Name42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3">
                    <dgm:layoutNode name="Name44">
                      <dgm:choose name="Name45">
                        <dgm:if name="Name46" axis="self" func="depth" op="lte" val="2">
                          <dgm:choose name="Name47">
                            <dgm:if name="Name4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4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0">
                          <dgm:choose name="Name51">
                            <dgm:if name="Name52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3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54">
                  <dgm:if name="Name55" func="var" arg="hierBranch" op="equ" val="l">
                    <dgm:choose name="Name56">
                      <dgm:if name="Name57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58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59" func="var" arg="hierBranch" op="equ" val="r">
                    <dgm:choose name="Name60">
                      <dgm:if name="Name61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2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3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64" func="var" arg="hierBranch" op="equ" val="init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else name="Name65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66">
                    <dgm:if name="Name67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68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69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70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 fact="0.9"/>
                        <dgm:constr type="l" for="ch" forName="titleText2" refType="w" fact="0.2"/>
                        <dgm:constr type="t" for="ch" forName="titleText2" refType="h" fact="0.7"/>
                        <dgm:constr type="w" for="ch" forName="titleText2" refType="w" fact="0.9"/>
                        <dgm:constr type="h" for="ch" forName="titleText2" refType="h" fact="0.3"/>
                        <dgm:constr type="primFontSz" for="des" forName="titleText2" refType="primFontSz" refFor="des" refForName="rootText1" op="lte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 styleLbl="node1">
                    <dgm:varLst>
                      <dgm:chMax/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h" fact="0.4"/>
                    </dgm:constrLst>
                    <dgm:ruleLst>
                      <dgm:rule type="primFontSz" val="5" fact="NaN" max="NaN"/>
                    </dgm:ruleLst>
                  </dgm:layoutNode>
                  <dgm:layoutNode name="titleText2" styleLbl="fgAcc1">
                    <dgm:varLst>
                      <dgm:chMax val="0"/>
                      <dgm:chPref val="0"/>
                    </dgm:varLst>
                    <dgm:alg type="tx">
                      <dgm:param type="parTxLTRAlign" val="r"/>
                    </dgm:alg>
                    <dgm:shape xmlns:r="http://schemas.openxmlformats.org/officeDocument/2006/relationships" type="rect" r:blip="">
                      <dgm:adjLst/>
                    </dgm:shape>
                    <dgm:presOf axis="followSib" ptType="sibTrans" hideLastTrans="0" cnt="1"/>
                    <dgm:constrLst>
                      <dgm:constr type="primFontSz" val="65"/>
                      <dgm:constr type="lMarg" refType="primFontSz" fact="0.2"/>
                      <dgm:constr type="rMarg" refType="primFontSz" fact="0.2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71">
                    <dgm:if name="Name72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73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74" func="var" arg="hierBranch" op="equ" val="hang">
                      <dgm:choose name="Name75">
                        <dgm:if name="Name76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77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78" func="var" arg="hierBranch" op="equ" val="std">
                      <dgm:choose name="Name79">
                        <dgm:if name="Name80" func="var" arg="dir" op="equ" val="norm">
                          <dgm:alg type="hierChild"/>
                        </dgm:if>
                        <dgm:else name="Name81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82" func="var" arg="hierBranch" op="equ" val="init">
                      <dgm:choose name="Name83">
                        <dgm:if name="Name84" func="var" arg="dir" op="equ" val="norm">
                          <dgm:alg type="hierChild"/>
                        </dgm:if>
                        <dgm:else name="Name85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else name="Name86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87" ref="rep2a"/>
                </dgm:layoutNode>
                <dgm:layoutNode name="hierChild5">
                  <dgm:choose name="Name88">
                    <dgm:if name="Name89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90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91" ref="rep2b"/>
                </dgm:layoutNode>
              </dgm:layoutNode>
            </dgm:forEach>
          </dgm:layoutNode>
          <dgm:layoutNode name="hierChild3">
            <dgm:choose name="Name92">
              <dgm:if name="Name93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94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95" axis="precedSib" ptType="parTrans" st="-1" cnt="1">
                <dgm:layoutNode name="Name96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97">
                  <dgm:if name="Name98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99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0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01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02" func="var" arg="hierBranch" op="equ" val="init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else name="Name103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04">
                    <dgm:if name="Name105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06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07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08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 fact="0.9"/>
                        <dgm:constr type="l" for="ch" forName="titleText3" refType="w" fact="0.2"/>
                        <dgm:constr type="t" for="ch" forName="titleText3" refType="h" fact="0.7"/>
                        <dgm:constr type="w" for="ch" forName="titleText3" refType="w" fact="0.9"/>
                        <dgm:constr type="h" for="ch" forName="titleText3" refType="h" fact="0.3"/>
                        <dgm:constr type="primFontSz" for="des" forName="titleText3" refType="primFontSz" refFor="des" refForName="rootText3" op="lte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 styleLbl="asst1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h" fact="0.4"/>
                    </dgm:constrLst>
                    <dgm:ruleLst>
                      <dgm:rule type="primFontSz" val="5" fact="NaN" max="NaN"/>
                    </dgm:ruleLst>
                  </dgm:layoutNode>
                  <dgm:layoutNode name="titleText3" styleLbl="fgAcc2">
                    <dgm:varLst>
                      <dgm:chMax val="0"/>
                      <dgm:chPref val="0"/>
                    </dgm:varLst>
                    <dgm:alg type="tx">
                      <dgm:param type="parTxLTRAlign" val="r"/>
                    </dgm:alg>
                    <dgm:shape xmlns:r="http://schemas.openxmlformats.org/officeDocument/2006/relationships" type="rect" r:blip="">
                      <dgm:adjLst/>
                    </dgm:shape>
                    <dgm:presOf axis="followSib" ptType="sibTrans" hideLastTrans="0" cnt="1"/>
                    <dgm:constrLst>
                      <dgm:constr type="primFontSz" val="65"/>
                      <dgm:constr type="lMarg" refType="primFontSz" fact="0.2"/>
                      <dgm:constr type="rMarg" refType="primFontSz" fact="0.2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09">
                    <dgm:if name="Name110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11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12" func="var" arg="hierBranch" op="equ" val="hang">
                      <dgm:choose name="Name113">
                        <dgm:if name="Name114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15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16" func="var" arg="hierBranch" op="equ" val="std">
                      <dgm:choose name="Name117">
                        <dgm:if name="Name118" func="var" arg="dir" op="equ" val="norm">
                          <dgm:alg type="hierChild"/>
                        </dgm:if>
                        <dgm:else name="Name119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20" func="var" arg="hierBranch" op="equ" val="init">
                      <dgm:alg type="hierChild"/>
                    </dgm:if>
                    <dgm:else name="Name12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22" ref="rep2a"/>
                </dgm:layoutNode>
                <dgm:layoutNode name="hierChild7">
                  <dgm:choose name="Name123">
                    <dgm:if name="Name12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2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26" ref="rep2b"/>
                </dgm:layoutNode>
              </dgm:layoutNode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diagrams.loki3.com/BracketList+Icon">
  <dgm:title val="Svislý seznam se složenými závorkami"/>
  <dgm:desc val="Umožňuje znázornit seskupené bloky informací.  Tato volba je vhodná pro velké množství textu úrovně 2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9/3/layout/SubStepProcess">
  <dgm:title val=""/>
  <dgm:desc val=""/>
  <dgm:catLst>
    <dgm:cat type="process" pri="1225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61" srcId="1" destId="11" srcOrd="0" destOrd="0"/>
        <dgm:cxn modelId="62" srcId="1" destId="12" srcOrd="1" destOrd="0"/>
        <dgm:cxn modelId="7" srcId="0" destId="2" srcOrd="0" destOrd="0"/>
        <dgm:cxn modelId="8" srcId="0" destId="3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8" srcId="0" destId="1" srcOrd="0" destOrd="0"/>
        <dgm:cxn modelId="81" srcId="1" destId="11" srcOrd="0" destOrd="0"/>
        <dgm:cxn modelId="82" srcId="1" destId="12" srcOrd="1" destOrd="0"/>
        <dgm:cxn modelId="9" srcId="0" destId="2" srcOrd="0" destOrd="0"/>
        <dgm:cxn modelId="10" srcId="0" destId="3" srcOrd="0" destOrd="0"/>
        <dgm:cxn modelId="11" srcId="0" destId="4" srcOrd="0" destOrd="0"/>
      </dgm:cxnLst>
      <dgm:bg/>
      <dgm:whole/>
    </dgm:dataModel>
  </dgm:clrData>
  <dgm:layoutNode name="Name0">
    <dgm:varLst>
      <dgm:chMax val="7"/>
      <dgm:dir/>
      <dgm:animOne val="branch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Tx1" refType="w"/>
      <dgm:constr type="w" for="ch" forName="chLin1" refType="w" refFor="ch" refForName="parTx1" fact="1.38"/>
      <dgm:constr type="h" for="ch" forName="chLin1" refType="h"/>
      <dgm:constr type="w" for="ch" forName="spPre1" refType="w" fact="0.27"/>
      <dgm:constr type="w" for="ch" forName="spPost1" refType="w" fact="0.27"/>
      <dgm:constr type="h" for="ch" forName="spPre1" refType="h"/>
      <dgm:constr type="h" for="ch" forName="spPost1" refType="h"/>
      <dgm:constr type="primFontSz" for="ch" forName="parTx1" val="65"/>
      <dgm:constr type="primFontSz" for="des" forName="desTx1" refType="primFontSz" refFor="ch" refForName="parTx1" fact="0.78"/>
      <dgm:constr type="primFontSz" for="des" forName="desTx1" op="equ"/>
      <dgm:constr type="w" for="ch" forName="parTx2" refType="w"/>
      <dgm:constr type="w" for="ch" forName="chLin2" refType="w" refFor="ch" refForName="parTx2" fact="1.38"/>
      <dgm:constr type="h" for="ch" forName="chLin2" refType="h"/>
      <dgm:constr type="w" for="ch" forName="spPre2" refType="w" fact="0.54"/>
      <dgm:constr type="w" for="ch" forName="spPost2" refType="w" fact="0.54"/>
      <dgm:constr type="h" for="ch" forName="spPre2" refType="h"/>
      <dgm:constr type="h" for="ch" forName="spPost2" refType="h"/>
      <dgm:constr type="primFontSz" for="ch" forName="parTx2" refType="primFontSz" refFor="ch" refForName="parTx1" op="equ"/>
      <dgm:constr type="primFontSz" for="des" forName="desTx2" refType="primFontSz" refFor="des" refForName="desTx1" op="equ"/>
      <dgm:constr type="w" for="ch" forName="parTx3" refType="w"/>
      <dgm:constr type="w" for="ch" forName="chLin3" refType="w" refFor="ch" refForName="parTx3" fact="1.38"/>
      <dgm:constr type="h" for="ch" forName="chLin3" refType="h"/>
      <dgm:constr type="w" for="ch" forName="spPre3" refType="w" fact="0.54"/>
      <dgm:constr type="w" for="ch" forName="spPost3" refType="w" fact="0.54"/>
      <dgm:constr type="h" for="ch" forName="spPre3" refType="h"/>
      <dgm:constr type="h" for="ch" forName="spPost3" refType="h"/>
      <dgm:constr type="primFontSz" for="ch" forName="parTx3" refType="primFontSz" refFor="ch" refForName="parTx1" op="equ"/>
      <dgm:constr type="primFontSz" for="des" forName="desTx3" refType="primFontSz" refFor="des" refForName="desTx1" op="equ"/>
      <dgm:constr type="w" for="ch" forName="parTx4" refType="w"/>
      <dgm:constr type="w" for="ch" forName="chLin4" refType="w" refFor="ch" refForName="parTx4" fact="1.38"/>
      <dgm:constr type="h" for="ch" forName="chLin4" refType="h"/>
      <dgm:constr type="w" for="ch" forName="spPre4" refType="w" fact="0.54"/>
      <dgm:constr type="w" for="ch" forName="spPost4" refType="w" fact="0.54"/>
      <dgm:constr type="h" for="ch" forName="spPre4" refType="h"/>
      <dgm:constr type="h" for="ch" forName="spPost4" refType="h"/>
      <dgm:constr type="primFontSz" for="ch" forName="parTx4" refType="primFontSz" refFor="ch" refForName="parTx1" op="equ"/>
      <dgm:constr type="primFontSz" for="des" forName="desTx4" refType="primFontSz" refFor="des" refForName="desTx1" op="equ"/>
      <dgm:constr type="w" for="ch" forName="parTx5" refType="w"/>
      <dgm:constr type="w" for="ch" forName="chLin5" refType="w" refFor="ch" refForName="parTx5" fact="1.38"/>
      <dgm:constr type="h" for="ch" forName="chLin5" refType="h"/>
      <dgm:constr type="w" for="ch" forName="spPre5" refType="w" fact="0.54"/>
      <dgm:constr type="w" for="ch" forName="spPost5" refType="w" fact="0.54"/>
      <dgm:constr type="h" for="ch" forName="spPre5" refType="h"/>
      <dgm:constr type="h" for="ch" forName="spPost5" refType="h"/>
      <dgm:constr type="primFontSz" for="ch" forName="parTx5" refType="primFontSz" refFor="ch" refForName="parTx1" op="equ"/>
      <dgm:constr type="primFontSz" for="des" forName="desTx5" refType="primFontSz" refFor="des" refForName="desTx1" op="equ"/>
      <dgm:constr type="w" for="ch" forName="parTx6" refType="w"/>
      <dgm:constr type="w" for="ch" forName="chLin6" refType="w" refFor="ch" refForName="parTx6" fact="1.38"/>
      <dgm:constr type="h" for="ch" forName="chLin6" refType="h"/>
      <dgm:constr type="w" for="ch" forName="spPre6" refType="w" fact="0.54"/>
      <dgm:constr type="w" for="ch" forName="spPost6" refType="w" fact="0.54"/>
      <dgm:constr type="h" for="ch" forName="spPre6" refType="h"/>
      <dgm:constr type="h" for="ch" forName="spPost6" refType="h"/>
      <dgm:constr type="primFontSz" for="ch" forName="parTx6" refType="primFontSz" refFor="ch" refForName="parTx1" op="equ"/>
      <dgm:constr type="primFontSz" for="des" forName="desTx6" refType="primFontSz" refFor="des" refForName="desTx1" op="equ"/>
      <dgm:constr type="w" for="ch" forName="parTx7" refType="w"/>
      <dgm:constr type="w" for="ch" forName="chLin7" refType="w" refFor="ch" refForName="parTx7" fact="1.38"/>
      <dgm:constr type="h" for="ch" forName="chLin7" refType="h"/>
      <dgm:constr type="w" for="ch" forName="spPre7" refType="w" fact="0.54"/>
      <dgm:constr type="w" for="ch" forName="spPost7" refType="w" fact="0.54"/>
      <dgm:constr type="h" for="ch" forName="spPre7" refType="h"/>
      <dgm:constr type="h" for="ch" forName="spPost7" refType="h"/>
      <dgm:constr type="primFontSz" for="ch" forName="parTx7" refType="primFontSz" refFor="ch" refForName="parTx1" op="equ"/>
      <dgm:constr type="primFontSz" for="des" forName="desTx7" refType="primFontSz" refFor="des" refForName="desTx1" op="equ"/>
    </dgm:constrLst>
    <dgm:forEach name="Name4" axis="ch" ptType="node">
      <dgm:choose name="Name5">
        <dgm:if name="Name6" axis="self" ptType="node" func="pos" op="equ" val="1">
          <dgm:layoutNode name="parTx1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7">
            <dgm:if name="Name8" axis="ch" ptType="node" func="cnt" op="gte" val="1">
              <dgm:layoutNode name="spPre1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1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1" refType="w" fact="0.77"/>
                  <dgm:constr type="w" for="ch" forName="top1" refType="w" refFor="ch" refForName="txAndLines1" fact="0.78"/>
                </dgm:constrLst>
                <dgm:forEach name="Name9" axis="ch">
                  <dgm:forEach name="Name10" axis="self" ptType="parTrans">
                    <dgm:layoutNode name="Name11" styleLbl="parChTrans1D1">
                      <dgm:choose name="Name12">
                        <dgm:if name="Name13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1"/>
                          </dgm:alg>
                        </dgm:if>
                        <dgm:else name="Name14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1"/>
                            <dgm:param type="dstNode" val="anchor1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5" axis="self" ptType="node">
                    <dgm:choose name="Name16">
                      <dgm:if name="Name17" axis="par ch" ptType="node node" func="cnt" op="equ" val="1">
                        <dgm:layoutNode name="top1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8"/>
                    </dgm:choose>
                    <dgm:layoutNode name="txAndLines1">
                      <dgm:choose name="Name19">
                        <dgm:if name="Name20" func="var" arg="dir" op="equ" val="norm">
                          <dgm:alg type="lin"/>
                        </dgm:if>
                        <dgm:else name="Name21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22">
                        <dgm:if name="Name23" axis="root ch" ptType="all node" func="cnt" op="gte" val="2">
                          <dgm:constrLst>
                            <dgm:constr type="w" for="ch" forName="anchor1" refType="w"/>
                            <dgm:constr type="w" for="ch" forName="backup1" refType="w" fact="-1"/>
                            <dgm:constr type="w" for="ch" forName="preLine1" refType="w" fact="0.11"/>
                            <dgm:constr type="w" for="ch" forName="desTx1" refType="w" fact="0.78"/>
                            <dgm:constr type="w" for="ch" forName="postLine1" refType="w" fact="0.11"/>
                          </dgm:constrLst>
                        </dgm:if>
                        <dgm:else name="Name24">
                          <dgm:constrLst>
                            <dgm:constr type="w" for="ch" forName="anchor1" refType="w" fact="0.89"/>
                            <dgm:constr type="w" for="ch" forName="backup1" refType="w" fact="-0.89"/>
                            <dgm:constr type="w" for="ch" forName="preLine1" refType="w" fact="0.11"/>
                            <dgm:constr type="w" for="ch" forName="desTx1" refType="w" fact="0.78"/>
                          </dgm:constrLst>
                        </dgm:else>
                      </dgm:choose>
                      <dgm:layoutNode name="anchor1" moveWith="desTx1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1" moveWith="desTx1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1" styleLbl="parChTrans1D1" moveWith="desTx1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1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25">
                        <dgm:if name="Name26" axis="root ch" ptType="all node" func="cnt" op="gte" val="2">
                          <dgm:layoutNode name="postLine1" styleLbl="parChTrans1D1" moveWith="desTx1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27"/>
                      </dgm:choose>
                    </dgm:layoutNode>
                  </dgm:forEach>
                  <dgm:choose name="Name28">
                    <dgm:if name="Name29" axis="root ch" ptType="all node" func="cnt" op="gte" val="2">
                      <dgm:forEach name="Name30" axis="self" ptType="parTrans">
                        <dgm:layoutNode name="Name31" styleLbl="parChTrans1D1">
                          <dgm:choose name="Name32">
                            <dgm:if name="Name33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2"/>
                                <dgm:param type="endSty" val="noArr"/>
                                <dgm:param type="dstNode" val="anchor1"/>
                              </dgm:alg>
                            </dgm:if>
                            <dgm:else name="Name34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2"/>
                                <dgm:param type="dstNode" val="anchor1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35"/>
                  </dgm:choose>
                </dgm:forEach>
              </dgm:layoutNode>
              <dgm:choose name="Name36">
                <dgm:if name="Name37" axis="root ch" ptType="all node" func="cnt" op="gte" val="2">
                  <dgm:layoutNode name="spPost1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38"/>
              </dgm:choose>
            </dgm:if>
            <dgm:else name="Name39"/>
          </dgm:choose>
        </dgm:if>
        <dgm:if name="Name40" axis="self" ptType="node" func="pos" op="equ" val="2">
          <dgm:layoutNode name="parTx2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41">
            <dgm:if name="Name42" axis="ch" ptType="node" func="cnt" op="gte" val="1">
              <dgm:layoutNode name="spPre2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2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2" refType="w" fact="0.77"/>
                  <dgm:constr type="w" for="ch" forName="top2" refType="w" refFor="ch" refForName="txAndLines2" fact="0.78"/>
                </dgm:constrLst>
                <dgm:forEach name="Name43" axis="ch">
                  <dgm:forEach name="Name44" axis="self" ptType="parTrans">
                    <dgm:layoutNode name="Name45" styleLbl="parChTrans1D1">
                      <dgm:choose name="Name46">
                        <dgm:if name="Name47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2"/>
                          </dgm:alg>
                        </dgm:if>
                        <dgm:else name="Name48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2"/>
                            <dgm:param type="dstNode" val="anchor2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49" axis="self" ptType="node">
                    <dgm:choose name="Name50">
                      <dgm:if name="Name51" axis="par ch" ptType="node node" func="cnt" op="equ" val="1">
                        <dgm:layoutNode name="top2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52"/>
                    </dgm:choose>
                    <dgm:layoutNode name="txAndLines2">
                      <dgm:choose name="Name53">
                        <dgm:if name="Name54" func="var" arg="dir" op="equ" val="norm">
                          <dgm:alg type="lin"/>
                        </dgm:if>
                        <dgm:else name="Name55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56">
                        <dgm:if name="Name57" axis="root ch" ptType="all node" func="cnt" op="gte" val="3">
                          <dgm:constrLst>
                            <dgm:constr type="w" for="ch" forName="anchor2" refType="w"/>
                            <dgm:constr type="w" for="ch" forName="backup2" refType="w" fact="-1"/>
                            <dgm:constr type="w" for="ch" forName="preLine2" refType="w" fact="0.11"/>
                            <dgm:constr type="w" for="ch" forName="desTx2" refType="w" fact="0.78"/>
                            <dgm:constr type="w" for="ch" forName="postLine2" refType="w" fact="0.11"/>
                          </dgm:constrLst>
                        </dgm:if>
                        <dgm:else name="Name58">
                          <dgm:constrLst>
                            <dgm:constr type="w" for="ch" forName="anchor2" refType="w" fact="0.89"/>
                            <dgm:constr type="w" for="ch" forName="backup2" refType="w" fact="-0.89"/>
                            <dgm:constr type="w" for="ch" forName="preLine2" refType="w" fact="0.11"/>
                            <dgm:constr type="w" for="ch" forName="desTx2" refType="w" fact="0.78"/>
                          </dgm:constrLst>
                        </dgm:else>
                      </dgm:choose>
                      <dgm:layoutNode name="anchor2" moveWith="desTx2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2" moveWith="desTx2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2" styleLbl="parChTrans1D1" moveWith="desTx2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2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59">
                        <dgm:if name="Name60" axis="root ch" ptType="all node" func="cnt" op="gte" val="3">
                          <dgm:layoutNode name="postLine2" styleLbl="parChTrans1D1" moveWith="desTx2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61"/>
                      </dgm:choose>
                    </dgm:layoutNode>
                  </dgm:forEach>
                  <dgm:choose name="Name62">
                    <dgm:if name="Name63" axis="root ch" ptType="all node" func="cnt" op="gte" val="3">
                      <dgm:forEach name="Name64" axis="self" ptType="parTrans">
                        <dgm:layoutNode name="Name65" styleLbl="parChTrans1D1">
                          <dgm:choose name="Name66">
                            <dgm:if name="Name67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3"/>
                                <dgm:param type="endSty" val="noArr"/>
                                <dgm:param type="dstNode" val="anchor2"/>
                              </dgm:alg>
                            </dgm:if>
                            <dgm:else name="Name68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3"/>
                                <dgm:param type="dstNode" val="anchor2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69"/>
                  </dgm:choose>
                </dgm:forEach>
              </dgm:layoutNode>
              <dgm:choose name="Name70">
                <dgm:if name="Name71" axis="root ch" ptType="all node" func="cnt" op="gte" val="3">
                  <dgm:layoutNode name="spPost2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72"/>
              </dgm:choose>
            </dgm:if>
            <dgm:else name="Name73"/>
          </dgm:choose>
        </dgm:if>
        <dgm:if name="Name74" axis="self" ptType="node" func="pos" op="equ" val="3">
          <dgm:layoutNode name="parTx3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75">
            <dgm:if name="Name76" axis="ch" ptType="node" func="cnt" op="gte" val="1">
              <dgm:layoutNode name="spPre3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3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3" refType="w" fact="0.77"/>
                  <dgm:constr type="w" for="ch" forName="top3" refType="w" refFor="ch" refForName="txAndLines3" fact="0.78"/>
                </dgm:constrLst>
                <dgm:forEach name="Name77" axis="ch">
                  <dgm:forEach name="Name78" axis="self" ptType="parTrans">
                    <dgm:layoutNode name="Name79" styleLbl="parChTrans1D1">
                      <dgm:choose name="Name80">
                        <dgm:if name="Name81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3"/>
                          </dgm:alg>
                        </dgm:if>
                        <dgm:else name="Name82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3"/>
                            <dgm:param type="dstNode" val="anchor3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83" axis="self" ptType="node">
                    <dgm:choose name="Name84">
                      <dgm:if name="Name85" axis="par ch" ptType="node node" func="cnt" op="equ" val="1">
                        <dgm:layoutNode name="top3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86"/>
                    </dgm:choose>
                    <dgm:layoutNode name="txAndLines3">
                      <dgm:choose name="Name87">
                        <dgm:if name="Name88" func="var" arg="dir" op="equ" val="norm">
                          <dgm:alg type="lin"/>
                        </dgm:if>
                        <dgm:else name="Name89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90">
                        <dgm:if name="Name91" axis="root ch" ptType="all node" func="cnt" op="gte" val="4">
                          <dgm:constrLst>
                            <dgm:constr type="w" for="ch" forName="anchor3" refType="w"/>
                            <dgm:constr type="w" for="ch" forName="backup3" refType="w" fact="-1"/>
                            <dgm:constr type="w" for="ch" forName="preLine3" refType="w" fact="0.11"/>
                            <dgm:constr type="w" for="ch" forName="desTx3" refType="w" fact="0.78"/>
                            <dgm:constr type="w" for="ch" forName="postLine3" refType="w" fact="0.11"/>
                          </dgm:constrLst>
                        </dgm:if>
                        <dgm:else name="Name92">
                          <dgm:constrLst>
                            <dgm:constr type="w" for="ch" forName="anchor3" refType="w" fact="0.89"/>
                            <dgm:constr type="w" for="ch" forName="backup3" refType="w" fact="-0.89"/>
                            <dgm:constr type="w" for="ch" forName="preLine3" refType="w" fact="0.11"/>
                            <dgm:constr type="w" for="ch" forName="desTx3" refType="w" fact="0.78"/>
                          </dgm:constrLst>
                        </dgm:else>
                      </dgm:choose>
                      <dgm:layoutNode name="anchor3" moveWith="desTx3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3" moveWith="desTx3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3" styleLbl="parChTrans1D1" moveWith="desTx3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3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93">
                        <dgm:if name="Name94" axis="root ch" ptType="all node" func="cnt" op="gte" val="4">
                          <dgm:layoutNode name="postLine3" styleLbl="parChTrans1D1" moveWith="desTx3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95"/>
                      </dgm:choose>
                    </dgm:layoutNode>
                  </dgm:forEach>
                  <dgm:choose name="Name96">
                    <dgm:if name="Name97" axis="root ch" ptType="all node" func="cnt" op="gte" val="4">
                      <dgm:forEach name="Name98" axis="self" ptType="parTrans">
                        <dgm:layoutNode name="Name99" styleLbl="parChTrans1D1">
                          <dgm:choose name="Name100">
                            <dgm:if name="Name101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4"/>
                                <dgm:param type="endSty" val="noArr"/>
                                <dgm:param type="dstNode" val="anchor3"/>
                              </dgm:alg>
                            </dgm:if>
                            <dgm:else name="Name102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4"/>
                                <dgm:param type="dstNode" val="anchor3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03"/>
                  </dgm:choose>
                </dgm:forEach>
              </dgm:layoutNode>
              <dgm:choose name="Name104">
                <dgm:if name="Name105" axis="root ch" ptType="all node" func="cnt" op="gte" val="4">
                  <dgm:layoutNode name="spPost3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06"/>
              </dgm:choose>
            </dgm:if>
            <dgm:else name="Name107"/>
          </dgm:choose>
        </dgm:if>
        <dgm:if name="Name108" axis="self" ptType="node" func="pos" op="equ" val="4">
          <dgm:layoutNode name="parTx4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09">
            <dgm:if name="Name110" axis="ch" ptType="node" func="cnt" op="gte" val="1">
              <dgm:layoutNode name="spPre4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4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4" refType="w" fact="0.77"/>
                  <dgm:constr type="w" for="ch" forName="top4" refType="w" refFor="ch" refForName="txAndLines4" fact="0.78"/>
                </dgm:constrLst>
                <dgm:forEach name="Name111" axis="ch">
                  <dgm:forEach name="Name112" axis="self" ptType="parTrans">
                    <dgm:layoutNode name="Name113" styleLbl="parChTrans1D1">
                      <dgm:choose name="Name114">
                        <dgm:if name="Name115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4"/>
                          </dgm:alg>
                        </dgm:if>
                        <dgm:else name="Name116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4"/>
                            <dgm:param type="dstNode" val="anchor4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17" axis="self" ptType="node">
                    <dgm:choose name="Name118">
                      <dgm:if name="Name119" axis="par ch" ptType="node node" func="cnt" op="equ" val="1">
                        <dgm:layoutNode name="top4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20"/>
                    </dgm:choose>
                    <dgm:layoutNode name="txAndLines4">
                      <dgm:choose name="Name121">
                        <dgm:if name="Name122" func="var" arg="dir" op="equ" val="norm">
                          <dgm:alg type="lin"/>
                        </dgm:if>
                        <dgm:else name="Name123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24">
                        <dgm:if name="Name125" axis="root ch" ptType="all node" func="cnt" op="gte" val="5">
                          <dgm:constrLst>
                            <dgm:constr type="w" for="ch" forName="anchor4" refType="w"/>
                            <dgm:constr type="w" for="ch" forName="backup4" refType="w" fact="-1"/>
                            <dgm:constr type="w" for="ch" forName="preLine4" refType="w" fact="0.11"/>
                            <dgm:constr type="w" for="ch" forName="desTx4" refType="w" fact="0.78"/>
                            <dgm:constr type="w" for="ch" forName="postLine4" refType="w" fact="0.11"/>
                          </dgm:constrLst>
                        </dgm:if>
                        <dgm:else name="Name126">
                          <dgm:constrLst>
                            <dgm:constr type="w" for="ch" forName="anchor4" refType="w" fact="0.89"/>
                            <dgm:constr type="w" for="ch" forName="backup4" refType="w" fact="-0.89"/>
                            <dgm:constr type="w" for="ch" forName="preLine4" refType="w" fact="0.11"/>
                            <dgm:constr type="w" for="ch" forName="desTx4" refType="w" fact="0.78"/>
                          </dgm:constrLst>
                        </dgm:else>
                      </dgm:choose>
                      <dgm:layoutNode name="anchor4" moveWith="desTx4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4" moveWith="desTx4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4" styleLbl="parChTrans1D1" moveWith="desTx4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4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27">
                        <dgm:if name="Name128" axis="root ch" ptType="all node" func="cnt" op="gte" val="5">
                          <dgm:layoutNode name="postLine4" styleLbl="parChTrans1D1" moveWith="desTx4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29"/>
                      </dgm:choose>
                    </dgm:layoutNode>
                  </dgm:forEach>
                  <dgm:choose name="Name130">
                    <dgm:if name="Name131" axis="root ch" ptType="all node" func="cnt" op="gte" val="5">
                      <dgm:forEach name="Name132" axis="self" ptType="parTrans">
                        <dgm:layoutNode name="Name133" styleLbl="parChTrans1D1">
                          <dgm:choose name="Name134">
                            <dgm:if name="Name135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5"/>
                                <dgm:param type="endSty" val="noArr"/>
                                <dgm:param type="dstNode" val="anchor4"/>
                              </dgm:alg>
                            </dgm:if>
                            <dgm:else name="Name136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5"/>
                                <dgm:param type="dstNode" val="anchor4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37"/>
                  </dgm:choose>
                </dgm:forEach>
              </dgm:layoutNode>
              <dgm:choose name="Name138">
                <dgm:if name="Name139" axis="root ch" ptType="all node" func="cnt" op="gte" val="5">
                  <dgm:layoutNode name="spPost4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40"/>
              </dgm:choose>
            </dgm:if>
            <dgm:else name="Name141"/>
          </dgm:choose>
        </dgm:if>
        <dgm:if name="Name142" axis="self" ptType="node" func="pos" op="equ" val="5">
          <dgm:layoutNode name="parTx5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43">
            <dgm:if name="Name144" axis="ch" ptType="node" func="cnt" op="gte" val="1">
              <dgm:layoutNode name="spPre5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5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5" refType="w" fact="0.77"/>
                  <dgm:constr type="w" for="ch" forName="top5" refType="w" refFor="ch" refForName="txAndLines5" fact="0.78"/>
                </dgm:constrLst>
                <dgm:forEach name="Name145" axis="ch">
                  <dgm:forEach name="Name146" axis="self" ptType="parTrans">
                    <dgm:layoutNode name="Name147" styleLbl="parChTrans1D1">
                      <dgm:choose name="Name148">
                        <dgm:if name="Name149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5"/>
                          </dgm:alg>
                        </dgm:if>
                        <dgm:else name="Name150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5"/>
                            <dgm:param type="dstNode" val="anchor5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51" axis="self" ptType="node">
                    <dgm:choose name="Name152">
                      <dgm:if name="Name153" axis="par ch" ptType="node node" func="cnt" op="equ" val="1">
                        <dgm:layoutNode name="top5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54"/>
                    </dgm:choose>
                    <dgm:layoutNode name="txAndLines5">
                      <dgm:choose name="Name155">
                        <dgm:if name="Name156" func="var" arg="dir" op="equ" val="norm">
                          <dgm:alg type="lin"/>
                        </dgm:if>
                        <dgm:else name="Name157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58">
                        <dgm:if name="Name159" axis="root ch" ptType="all node" func="cnt" op="gte" val="6">
                          <dgm:constrLst>
                            <dgm:constr type="w" for="ch" forName="anchor5" refType="w"/>
                            <dgm:constr type="w" for="ch" forName="backup5" refType="w" fact="-1"/>
                            <dgm:constr type="w" for="ch" forName="preLine5" refType="w" fact="0.11"/>
                            <dgm:constr type="w" for="ch" forName="desTx5" refType="w" fact="0.78"/>
                            <dgm:constr type="w" for="ch" forName="postLine5" refType="w" fact="0.11"/>
                          </dgm:constrLst>
                        </dgm:if>
                        <dgm:else name="Name160">
                          <dgm:constrLst>
                            <dgm:constr type="w" for="ch" forName="anchor5" refType="w" fact="0.89"/>
                            <dgm:constr type="w" for="ch" forName="backup5" refType="w" fact="-0.89"/>
                            <dgm:constr type="w" for="ch" forName="preLine5" refType="w" fact="0.11"/>
                            <dgm:constr type="w" for="ch" forName="desTx5" refType="w" fact="0.78"/>
                          </dgm:constrLst>
                        </dgm:else>
                      </dgm:choose>
                      <dgm:layoutNode name="anchor5" moveWith="desTx5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5" moveWith="desTx5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5" styleLbl="parChTrans1D1" moveWith="desTx5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5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61">
                        <dgm:if name="Name162" axis="root ch" ptType="all node" func="cnt" op="gte" val="6">
                          <dgm:layoutNode name="postLine5" styleLbl="parChTrans1D1" moveWith="desTx5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63"/>
                      </dgm:choose>
                    </dgm:layoutNode>
                  </dgm:forEach>
                  <dgm:choose name="Name164">
                    <dgm:if name="Name165" axis="root ch" ptType="all node" func="cnt" op="gte" val="6">
                      <dgm:forEach name="Name166" axis="self" ptType="parTrans">
                        <dgm:layoutNode name="Name167" styleLbl="parChTrans1D1">
                          <dgm:choose name="Name168">
                            <dgm:if name="Name169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6"/>
                                <dgm:param type="endSty" val="noArr"/>
                                <dgm:param type="dstNode" val="anchor5"/>
                              </dgm:alg>
                            </dgm:if>
                            <dgm:else name="Name170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6"/>
                                <dgm:param type="dstNode" val="anchor5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71"/>
                  </dgm:choose>
                </dgm:forEach>
              </dgm:layoutNode>
              <dgm:choose name="Name172">
                <dgm:if name="Name173" axis="root ch" ptType="all node" func="cnt" op="gte" val="6">
                  <dgm:layoutNode name="spPost5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74"/>
              </dgm:choose>
            </dgm:if>
            <dgm:else name="Name175"/>
          </dgm:choose>
        </dgm:if>
        <dgm:if name="Name176" axis="self" ptType="node" func="pos" op="equ" val="6">
          <dgm:layoutNode name="parTx6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77">
            <dgm:if name="Name178" axis="ch" ptType="node" func="cnt" op="gte" val="1">
              <dgm:layoutNode name="spPre6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6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6" refType="w" fact="0.77"/>
                  <dgm:constr type="w" for="ch" forName="top6" refType="w" refFor="ch" refForName="txAndLines6" fact="0.78"/>
                </dgm:constrLst>
                <dgm:forEach name="Name179" axis="ch">
                  <dgm:forEach name="Name180" axis="self" ptType="parTrans">
                    <dgm:layoutNode name="Name181" styleLbl="parChTrans1D1">
                      <dgm:choose name="Name182">
                        <dgm:if name="Name183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6"/>
                          </dgm:alg>
                        </dgm:if>
                        <dgm:else name="Name184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6"/>
                            <dgm:param type="dstNode" val="anchor6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85" axis="self" ptType="node">
                    <dgm:choose name="Name186">
                      <dgm:if name="Name187" axis="par ch" ptType="node node" func="cnt" op="equ" val="1">
                        <dgm:layoutNode name="top6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88"/>
                    </dgm:choose>
                    <dgm:layoutNode name="txAndLines6">
                      <dgm:choose name="Name189">
                        <dgm:if name="Name190" func="var" arg="dir" op="equ" val="norm">
                          <dgm:alg type="lin"/>
                        </dgm:if>
                        <dgm:else name="Name191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92">
                        <dgm:if name="Name193" axis="root ch" ptType="all node" func="cnt" op="gte" val="7">
                          <dgm:constrLst>
                            <dgm:constr type="w" for="ch" forName="anchor6" refType="w"/>
                            <dgm:constr type="w" for="ch" forName="backup6" refType="w" fact="-1"/>
                            <dgm:constr type="w" for="ch" forName="preLine6" refType="w" fact="0.11"/>
                            <dgm:constr type="w" for="ch" forName="desTx6" refType="w" fact="0.78"/>
                            <dgm:constr type="w" for="ch" forName="postLine6" refType="w" fact="0.11"/>
                          </dgm:constrLst>
                        </dgm:if>
                        <dgm:else name="Name194">
                          <dgm:constrLst>
                            <dgm:constr type="w" for="ch" forName="anchor6" refType="w" fact="0.89"/>
                            <dgm:constr type="w" for="ch" forName="backup6" refType="w" fact="-0.89"/>
                            <dgm:constr type="w" for="ch" forName="preLine6" refType="w" fact="0.11"/>
                            <dgm:constr type="w" for="ch" forName="desTx6" refType="w" fact="0.78"/>
                          </dgm:constrLst>
                        </dgm:else>
                      </dgm:choose>
                      <dgm:layoutNode name="anchor6" moveWith="desTx6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6" moveWith="desTx6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6" styleLbl="parChTrans1D1" moveWith="desTx6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6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95">
                        <dgm:if name="Name196" axis="root ch" ptType="all node" func="cnt" op="gte" val="7">
                          <dgm:layoutNode name="postLine6" styleLbl="parChTrans1D1" moveWith="desTx6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97"/>
                      </dgm:choose>
                    </dgm:layoutNode>
                  </dgm:forEach>
                  <dgm:choose name="Name198">
                    <dgm:if name="Name199" axis="root ch" ptType="all node" func="cnt" op="gte" val="7">
                      <dgm:forEach name="Name200" axis="self" ptType="parTrans">
                        <dgm:layoutNode name="Name201" styleLbl="parChTrans1D1">
                          <dgm:choose name="Name202">
                            <dgm:if name="Name203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7"/>
                                <dgm:param type="endSty" val="noArr"/>
                                <dgm:param type="dstNode" val="anchor6"/>
                              </dgm:alg>
                            </dgm:if>
                            <dgm:else name="Name204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7"/>
                                <dgm:param type="dstNode" val="anchor6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205"/>
                  </dgm:choose>
                </dgm:forEach>
              </dgm:layoutNode>
              <dgm:choose name="Name206">
                <dgm:if name="Name207" axis="root ch" ptType="all node" func="cnt" op="gte" val="7">
                  <dgm:layoutNode name="spPost6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208"/>
              </dgm:choose>
            </dgm:if>
            <dgm:else name="Name209"/>
          </dgm:choose>
        </dgm:if>
        <dgm:if name="Name210" axis="self" ptType="node" func="pos" op="equ" val="7">
          <dgm:layoutNode name="parTx7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211">
            <dgm:if name="Name212" axis="ch" ptType="node" func="cnt" op="gte" val="1">
              <dgm:layoutNode name="spPre7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7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7" refType="w" fact="0.77"/>
                  <dgm:constr type="w" for="ch" forName="top7" refType="w" refFor="ch" refForName="txAndLines7" fact="0.78"/>
                </dgm:constrLst>
                <dgm:forEach name="Name213" axis="ch">
                  <dgm:forEach name="Name214" axis="self" ptType="parTrans">
                    <dgm:layoutNode name="Name215" styleLbl="parChTrans1D1">
                      <dgm:choose name="Name216">
                        <dgm:if name="Name217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7"/>
                          </dgm:alg>
                        </dgm:if>
                        <dgm:else name="Name218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7"/>
                            <dgm:param type="dstNode" val="anchor7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219" axis="self" ptType="node">
                    <dgm:choose name="Name220">
                      <dgm:if name="Name221" axis="par ch" ptType="node node" func="cnt" op="equ" val="1">
                        <dgm:layoutNode name="top7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222"/>
                    </dgm:choose>
                    <dgm:layoutNode name="txAndLines7">
                      <dgm:choose name="Name223">
                        <dgm:if name="Name224" func="var" arg="dir" op="equ" val="norm">
                          <dgm:alg type="lin"/>
                        </dgm:if>
                        <dgm:else name="Name225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>
                        <dgm:constr type="w" for="ch" forName="anchor7" refType="w" fact="0.89"/>
                        <dgm:constr type="w" for="ch" forName="backup7" refType="w" fact="-0.89"/>
                        <dgm:constr type="w" for="ch" forName="preLine7" refType="w" fact="0.11"/>
                        <dgm:constr type="w" for="ch" forName="desTx7" refType="w" fact="0.78"/>
                      </dgm:constrLst>
                      <dgm:layoutNode name="anchor7" moveWith="desTx7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7" moveWith="desTx7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7" styleLbl="parChTrans1D1" moveWith="desTx7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7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</dgm:layoutNode>
                  </dgm:forEach>
                </dgm:forEach>
              </dgm:layoutNode>
            </dgm:if>
            <dgm:else name="Name226"/>
          </dgm:choose>
        </dgm:if>
        <dgm:else name="Name227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F4BE08-F706-4B49-8335-97F1C24A28E9}" type="datetimeFigureOut">
              <a:rPr lang="cs-CZ" smtClean="0"/>
              <a:t>17.4.2012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C70FDD0-21FF-475D-8CFE-9B9089AF8B3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70FDD0-21FF-475D-8CFE-9B9089AF8B39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70FDD0-21FF-475D-8CFE-9B9089AF8B39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70FDD0-21FF-475D-8CFE-9B9089AF8B39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70FDD0-21FF-475D-8CFE-9B9089AF8B39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70FDD0-21FF-475D-8CFE-9B9089AF8B39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70FDD0-21FF-475D-8CFE-9B9089AF8B39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70FDD0-21FF-475D-8CFE-9B9089AF8B39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70FDD0-21FF-475D-8CFE-9B9089AF8B39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70FDD0-21FF-475D-8CFE-9B9089AF8B39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70FDD0-21FF-475D-8CFE-9B9089AF8B39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C70FDD0-21FF-475D-8CFE-9B9089AF8B39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17.4.2012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od51002.outlook.com/owa/redir.aspx?C=W5fh5kHQMEymgeyCLtsPZGbkzr04d84Ibdp8qJyIzXwaxG6oHs_v0R9r4n-buvmo3UyA-_onyls.&amp;URL=http://www.office.microsoft.com/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62068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HYDROSFÉRA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 smtClean="0"/>
              <a:t>pohyb vody na zemi</a:t>
            </a:r>
            <a:r>
              <a:rPr lang="cs-CZ" sz="3200" dirty="0"/>
              <a:t/>
            </a:r>
            <a:br>
              <a:rPr lang="cs-CZ" sz="3200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VY_32_INOVACE_07-13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48447998"/>
              </p:ext>
            </p:extLst>
          </p:nvPr>
        </p:nvGraphicFramePr>
        <p:xfrm>
          <a:off x="1043608" y="2204864"/>
          <a:ext cx="7487547" cy="24311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12440"/>
                <a:gridCol w="5675107"/>
              </a:tblGrid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VI. r.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6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2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Zeměpis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399656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kern="50" dirty="0" smtClean="0">
                          <a:effectLst/>
                        </a:rPr>
                        <a:t>Krajinné sféry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dirty="0" smtClean="0"/>
                    </a:p>
                    <a:p>
                      <a:pPr hangingPunct="0">
                        <a:spcAft>
                          <a:spcPts val="0"/>
                        </a:spcAft>
                      </a:pP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Hydrosféra – pohyb vody na Zemi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199828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Radmila</a:t>
                      </a:r>
                      <a:r>
                        <a:rPr lang="cs-CZ" sz="1400" kern="50" baseline="0" dirty="0" smtClean="0">
                          <a:effectLst/>
                        </a:rPr>
                        <a:t> Prokopová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59219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22. 10. 2011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73284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Prezentace vysvětluje vodní oběh</a:t>
                      </a:r>
                      <a:r>
                        <a:rPr lang="cs-CZ" sz="1400" kern="50" baseline="0" dirty="0" smtClean="0">
                          <a:effectLst/>
                        </a:rPr>
                        <a:t> a pohyb vody v oceánech – vlnění, příliv a odliv, oceánské proudy.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678012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SKUPENSTVÍ VODY NA ZEMI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681934866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4210689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oběh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1759564217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161812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 vody v oceánech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2656155365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1427820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 vody na pevnině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</a:t>
            </a:r>
            <a:r>
              <a:rPr lang="cs-CZ" dirty="0" smtClean="0"/>
              <a:t>vlivňují </a:t>
            </a:r>
            <a:r>
              <a:rPr lang="cs-CZ" dirty="0" smtClean="0"/>
              <a:t>tvary zemského povrchu</a:t>
            </a:r>
          </a:p>
          <a:p>
            <a:r>
              <a:rPr lang="cs-CZ" dirty="0" smtClean="0"/>
              <a:t>v</a:t>
            </a:r>
            <a:r>
              <a:rPr lang="cs-CZ" dirty="0" smtClean="0"/>
              <a:t>oda </a:t>
            </a:r>
            <a:r>
              <a:rPr lang="cs-CZ" dirty="0" smtClean="0"/>
              <a:t>protéká korytem</a:t>
            </a:r>
          </a:p>
          <a:p>
            <a:r>
              <a:rPr lang="cs-CZ" dirty="0" smtClean="0"/>
              <a:t>m</a:t>
            </a:r>
            <a:r>
              <a:rPr lang="cs-CZ" dirty="0" smtClean="0"/>
              <a:t>ísto</a:t>
            </a:r>
            <a:r>
              <a:rPr lang="cs-CZ" dirty="0" smtClean="0"/>
              <a:t>, kde vtéká do moře se jmenuje </a:t>
            </a:r>
            <a:r>
              <a:rPr lang="cs-CZ" dirty="0" smtClean="0">
                <a:solidFill>
                  <a:srgbClr val="FF0000"/>
                </a:solidFill>
              </a:rPr>
              <a:t>ústí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růtok </a:t>
            </a:r>
            <a:r>
              <a:rPr lang="cs-CZ" dirty="0" smtClean="0">
                <a:solidFill>
                  <a:srgbClr val="FF0000"/>
                </a:solidFill>
              </a:rPr>
              <a:t>vody</a:t>
            </a:r>
            <a:r>
              <a:rPr lang="cs-CZ" dirty="0" smtClean="0"/>
              <a:t> – množství vody, které proteče místem koryta za 1 sekundu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ř</a:t>
            </a:r>
            <a:r>
              <a:rPr lang="cs-CZ" dirty="0" smtClean="0">
                <a:solidFill>
                  <a:srgbClr val="FF0000"/>
                </a:solidFill>
              </a:rPr>
              <a:t>íční </a:t>
            </a:r>
            <a:r>
              <a:rPr lang="cs-CZ" dirty="0" smtClean="0">
                <a:solidFill>
                  <a:srgbClr val="FF0000"/>
                </a:solidFill>
              </a:rPr>
              <a:t>síť</a:t>
            </a:r>
            <a:r>
              <a:rPr lang="cs-CZ" dirty="0" smtClean="0"/>
              <a:t> – všechny vodní toky na území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34096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Změny povrchu způsobené tekoucí vodou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179937817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3517673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Povodí, rozvodí, úmoří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p</a:t>
            </a:r>
            <a:r>
              <a:rPr lang="cs-CZ" dirty="0" smtClean="0">
                <a:solidFill>
                  <a:srgbClr val="FF0000"/>
                </a:solidFill>
              </a:rPr>
              <a:t>ovodí </a:t>
            </a:r>
            <a:r>
              <a:rPr lang="cs-CZ" dirty="0" smtClean="0"/>
              <a:t>- území, z něhož voda odtéká jedním hlavním tokem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ú</a:t>
            </a:r>
            <a:r>
              <a:rPr lang="cs-CZ" dirty="0" smtClean="0">
                <a:solidFill>
                  <a:srgbClr val="0070C0"/>
                </a:solidFill>
              </a:rPr>
              <a:t>moří </a:t>
            </a:r>
            <a:r>
              <a:rPr lang="cs-CZ" dirty="0" smtClean="0"/>
              <a:t>- území, z něhož je voda odváděna do jednoho moře</a:t>
            </a:r>
          </a:p>
          <a:p>
            <a:r>
              <a:rPr lang="cs-CZ" dirty="0" err="1" smtClean="0">
                <a:solidFill>
                  <a:srgbClr val="00B050"/>
                </a:solidFill>
              </a:rPr>
              <a:t>r</a:t>
            </a:r>
            <a:r>
              <a:rPr lang="cs-CZ" dirty="0" err="1" smtClean="0">
                <a:solidFill>
                  <a:srgbClr val="00B050"/>
                </a:solidFill>
              </a:rPr>
              <a:t>ozvodí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dirty="0" smtClean="0"/>
              <a:t>- hranice mezi povodími nebo úmořími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18171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Povodí české republiky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37164072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254372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Úmoří české republiky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xmlns="" val="3588236109"/>
              </p:ext>
            </p:extLst>
          </p:nvPr>
        </p:nvGraphicFramePr>
        <p:xfrm>
          <a:off x="457200" y="1600200"/>
          <a:ext cx="7467600" cy="4873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xmlns="" val="3293918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ŠKODY ZPŮSOBENÉ VODOU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</a:t>
            </a:r>
            <a:r>
              <a:rPr lang="cs-CZ" dirty="0" smtClean="0"/>
              <a:t>ovodeň </a:t>
            </a:r>
            <a:r>
              <a:rPr lang="cs-CZ" dirty="0" smtClean="0"/>
              <a:t>– tání sněhu na jaře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- dlouhotrvající deště</a:t>
            </a:r>
          </a:p>
          <a:p>
            <a:r>
              <a:rPr lang="cs-CZ" dirty="0" smtClean="0"/>
              <a:t>z</a:t>
            </a:r>
            <a:r>
              <a:rPr lang="cs-CZ" dirty="0" smtClean="0"/>
              <a:t>áplavy </a:t>
            </a:r>
            <a:r>
              <a:rPr lang="cs-CZ" dirty="0" smtClean="0"/>
              <a:t>– na březích oceánů vlivem hurikánů</a:t>
            </a:r>
          </a:p>
          <a:p>
            <a:r>
              <a:rPr lang="cs-CZ" dirty="0" smtClean="0"/>
              <a:t>n</a:t>
            </a:r>
            <a:r>
              <a:rPr lang="cs-CZ" dirty="0" smtClean="0"/>
              <a:t>edostatek </a:t>
            </a:r>
            <a:r>
              <a:rPr lang="cs-CZ" dirty="0" smtClean="0"/>
              <a:t>vody – neúroda, hlad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8597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Citace</a:t>
            </a:r>
          </a:p>
          <a:p>
            <a:pPr marL="0" indent="0">
              <a:buNone/>
            </a:pPr>
            <a:r>
              <a:rPr lang="cs-CZ" dirty="0" smtClean="0"/>
              <a:t>Učebnice </a:t>
            </a:r>
            <a:r>
              <a:rPr lang="cs-CZ" dirty="0"/>
              <a:t>– </a:t>
            </a:r>
            <a:r>
              <a:rPr lang="cs-CZ" sz="900" dirty="0"/>
              <a:t>HÜBELOVÁ, Dana; NOVÁK, Svatopluk; WEINHÖFER, Martin. </a:t>
            </a:r>
            <a:r>
              <a:rPr lang="cs-CZ" sz="900" i="1" dirty="0"/>
              <a:t>Zeměpis : Přírodní obraz Země, učebnice, 2. díl</a:t>
            </a:r>
            <a:r>
              <a:rPr lang="cs-CZ" sz="900" dirty="0"/>
              <a:t>. první vydání. Brno, Bratislavská 23d : NOVÁ ŠKOLA, s. r. o., 2007. 84 s. ISBN 80-7289-081-6.</a:t>
            </a:r>
            <a:r>
              <a:rPr lang="cs-CZ" sz="900" dirty="0">
                <a:hlinkClick r:id="rId3"/>
              </a:rPr>
              <a:t>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87032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104</TotalTime>
  <Words>346</Words>
  <Application>Microsoft Office PowerPoint</Application>
  <PresentationFormat>Předvádění na obrazovce (4:3)</PresentationFormat>
  <Paragraphs>87</Paragraphs>
  <Slides>11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HYDROSFÉRA pohyb vody na zemi </vt:lpstr>
      <vt:lpstr>SKUPENSTVÍ VODY NA ZEMI</vt:lpstr>
      <vt:lpstr>Vodní oběh</vt:lpstr>
      <vt:lpstr>Pohyb vody v oceánech</vt:lpstr>
      <vt:lpstr>Pohyb vody na pevnině</vt:lpstr>
      <vt:lpstr>Změny povrchu způsobené tekoucí vodou</vt:lpstr>
      <vt:lpstr>Povodí, rozvodí, úmoří</vt:lpstr>
      <vt:lpstr>Povodí české republiky</vt:lpstr>
      <vt:lpstr>Úmoří české republiky</vt:lpstr>
      <vt:lpstr>ŠKODY ZPŮSOBENÉ VODOU</vt:lpstr>
      <vt:lpstr>Děkuji za pozornost</vt:lpstr>
    </vt:vector>
  </TitlesOfParts>
  <Company>doma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šárka</cp:lastModifiedBy>
  <cp:revision>14</cp:revision>
  <dcterms:created xsi:type="dcterms:W3CDTF">2011-03-22T17:13:23Z</dcterms:created>
  <dcterms:modified xsi:type="dcterms:W3CDTF">2012-04-17T18:08:29Z</dcterms:modified>
</cp:coreProperties>
</file>