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3" r:id="rId5"/>
    <p:sldId id="284" r:id="rId6"/>
    <p:sldId id="285" r:id="rId7"/>
    <p:sldId id="286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6"/>
    <a:srgbClr val="FEF9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13. 4. 2015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13. 4. 2015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comments" Target="../comments/comment1.xml"/><Relationship Id="rId3" Type="http://schemas.microsoft.com/office/2007/relationships/hdphoto" Target="../media/hdphoto1.wdp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13" Type="http://schemas.openxmlformats.org/officeDocument/2006/relationships/comments" Target="../comments/comment2.xml"/><Relationship Id="rId3" Type="http://schemas.microsoft.com/office/2007/relationships/hdphoto" Target="../media/hdphoto2.wdp"/><Relationship Id="rId7" Type="http://schemas.openxmlformats.org/officeDocument/2006/relationships/image" Target="../media/image17.jpeg"/><Relationship Id="rId12" Type="http://schemas.openxmlformats.org/officeDocument/2006/relationships/image" Target="../media/image6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1.jpeg"/><Relationship Id="rId9" Type="http://schemas.openxmlformats.org/officeDocument/2006/relationships/image" Target="../media/image1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comments" Target="../comments/comment3.xml"/><Relationship Id="rId3" Type="http://schemas.microsoft.com/office/2007/relationships/hdphoto" Target="../media/hdphoto3.wdp"/><Relationship Id="rId7" Type="http://schemas.openxmlformats.org/officeDocument/2006/relationships/image" Target="../media/image25.jpeg"/><Relationship Id="rId12" Type="http://schemas.openxmlformats.org/officeDocument/2006/relationships/image" Target="../media/image15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11" Type="http://schemas.openxmlformats.org/officeDocument/2006/relationships/image" Target="../media/image29.jpeg"/><Relationship Id="rId5" Type="http://schemas.openxmlformats.org/officeDocument/2006/relationships/image" Target="../media/image12.jpeg"/><Relationship Id="rId10" Type="http://schemas.openxmlformats.org/officeDocument/2006/relationships/image" Target="../media/image28.jpeg"/><Relationship Id="rId4" Type="http://schemas.openxmlformats.org/officeDocument/2006/relationships/image" Target="../media/image23.jpeg"/><Relationship Id="rId9" Type="http://schemas.openxmlformats.org/officeDocument/2006/relationships/image" Target="../media/image2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comments" Target="../comments/comment4.xml"/><Relationship Id="rId3" Type="http://schemas.microsoft.com/office/2007/relationships/hdphoto" Target="../media/hdphoto4.wdp"/><Relationship Id="rId7" Type="http://schemas.openxmlformats.org/officeDocument/2006/relationships/image" Target="../media/image32.jpeg"/><Relationship Id="rId12" Type="http://schemas.openxmlformats.org/officeDocument/2006/relationships/image" Target="../media/image35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11" Type="http://schemas.openxmlformats.org/officeDocument/2006/relationships/image" Target="../media/image20.jpeg"/><Relationship Id="rId5" Type="http://schemas.openxmlformats.org/officeDocument/2006/relationships/image" Target="../media/image31.jpeg"/><Relationship Id="rId10" Type="http://schemas.openxmlformats.org/officeDocument/2006/relationships/image" Target="../media/image15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13" Type="http://schemas.openxmlformats.org/officeDocument/2006/relationships/comments" Target="../comments/comment5.xml"/><Relationship Id="rId3" Type="http://schemas.microsoft.com/office/2007/relationships/hdphoto" Target="../media/hdphoto5.wdp"/><Relationship Id="rId7" Type="http://schemas.openxmlformats.org/officeDocument/2006/relationships/image" Target="../media/image37.jpeg"/><Relationship Id="rId12" Type="http://schemas.openxmlformats.org/officeDocument/2006/relationships/image" Target="../media/image42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11" Type="http://schemas.openxmlformats.org/officeDocument/2006/relationships/image" Target="../media/image41.jpeg"/><Relationship Id="rId5" Type="http://schemas.openxmlformats.org/officeDocument/2006/relationships/image" Target="../media/image28.jpeg"/><Relationship Id="rId10" Type="http://schemas.openxmlformats.org/officeDocument/2006/relationships/image" Target="../media/image40.jpeg"/><Relationship Id="rId4" Type="http://schemas.openxmlformats.org/officeDocument/2006/relationships/image" Target="../media/image20.jpeg"/><Relationship Id="rId9" Type="http://schemas.openxmlformats.org/officeDocument/2006/relationships/image" Target="../media/image3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Poskládej postavičku z pohádky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8097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1696" y="4578054"/>
            <a:ext cx="1811208" cy="12242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3629" y="5261474"/>
            <a:ext cx="2934888" cy="106803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0062" y="546734"/>
            <a:ext cx="2336933" cy="8624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081762"/>
            <a:ext cx="4880973" cy="177623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4880973" cy="32992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270961"/>
            <a:ext cx="4880972" cy="18013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753" y="2355037"/>
            <a:ext cx="1738648" cy="107396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7957" y="2311302"/>
            <a:ext cx="2159355" cy="116143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94" y="384620"/>
            <a:ext cx="3053058" cy="1088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8097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3198" y="2108532"/>
            <a:ext cx="1738648" cy="10739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9300" y="5273899"/>
            <a:ext cx="2193791" cy="9545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9405" y="746975"/>
            <a:ext cx="2532224" cy="89327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739425"/>
            <a:ext cx="4869211" cy="21185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7471"/>
            <a:ext cx="4887587" cy="30190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614" y="3026534"/>
            <a:ext cx="4887585" cy="17241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4668" y="228340"/>
            <a:ext cx="2929570" cy="14718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2090" y="4699025"/>
            <a:ext cx="2872600" cy="98232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172" y="3040323"/>
            <a:ext cx="2934888" cy="1068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8097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1952" y="494166"/>
            <a:ext cx="2086092" cy="11699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4671" y="4987173"/>
            <a:ext cx="2159355" cy="11614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0851" y="650383"/>
            <a:ext cx="2086092" cy="6430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77777"/>
            <a:ext cx="4797198" cy="2580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80972" cy="273746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65979"/>
            <a:ext cx="4850840" cy="151179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9118" y="2411991"/>
            <a:ext cx="2998490" cy="16596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015" y="2520739"/>
            <a:ext cx="2837004" cy="155087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0062" y="4984021"/>
            <a:ext cx="2193791" cy="95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096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8097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605" y="4532278"/>
            <a:ext cx="2837004" cy="155087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011" y="123667"/>
            <a:ext cx="2120330" cy="12079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5683" y="2567383"/>
            <a:ext cx="2872600" cy="98232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9206"/>
            <a:ext cx="4880972" cy="18930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04766"/>
            <a:ext cx="4880972" cy="27807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80972" cy="266516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5087" y="4935458"/>
            <a:ext cx="2193791" cy="9545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6365" y="57539"/>
            <a:ext cx="2929570" cy="147182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2897" y="2731890"/>
            <a:ext cx="2851543" cy="878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444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8097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4668" y="228340"/>
            <a:ext cx="2929570" cy="14718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6484" y="470955"/>
            <a:ext cx="2998490" cy="165962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0930" y="4762085"/>
            <a:ext cx="3053058" cy="10880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406046"/>
            <a:ext cx="4880971" cy="161891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24960"/>
            <a:ext cx="4880972" cy="283304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233"/>
            <a:ext cx="4880972" cy="239581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060" y="4463172"/>
            <a:ext cx="2299174" cy="155409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4667" y="2691685"/>
            <a:ext cx="2951399" cy="104114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3482" y="2524857"/>
            <a:ext cx="2731492" cy="1556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398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skládají celek z dílků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soustředění a pozornosti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jednotlivých snímcích klikají na tři správné části, které obsahuje černobílý obrázek</a:t>
            </a:r>
          </a:p>
          <a:p>
            <a:r>
              <a:rPr lang="cs-CZ" dirty="0" smtClean="0"/>
              <a:t>Za pomoci animačních efektů se dětem zobrazí zpětná vazba a černobílý obrázek se probarvuje</a:t>
            </a:r>
          </a:p>
          <a:p>
            <a:r>
              <a:rPr lang="cs-CZ" dirty="0" smtClean="0"/>
              <a:t>DUM je tvořen pro dotyková zařízení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možnost stejné obrázky skládat také v papírové podobě a celek dávají na magnetickou tabulku.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Rozlišovat vzájemnou polohu dvou objektů </a:t>
            </a:r>
          </a:p>
          <a:p>
            <a:r>
              <a:rPr lang="cs-CZ" dirty="0"/>
              <a:t>Rozlišovat některé obrazné symboly a porozumět jejich významu a funkci</a:t>
            </a:r>
          </a:p>
          <a:p>
            <a:r>
              <a:rPr lang="cs-CZ" dirty="0"/>
              <a:t>S</a:t>
            </a:r>
            <a:r>
              <a:rPr lang="cs-CZ" dirty="0" smtClean="0"/>
              <a:t>estavit </a:t>
            </a:r>
            <a:r>
              <a:rPr lang="cs-CZ" dirty="0"/>
              <a:t>části v </a:t>
            </a:r>
            <a:r>
              <a:rPr lang="cs-CZ" dirty="0" smtClean="0"/>
              <a:t>celek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250</Words>
  <Application>Microsoft Office PowerPoint</Application>
  <PresentationFormat>Širokoúhlá obrazovka</PresentationFormat>
  <Paragraphs>52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Sheer Green 16x9</vt:lpstr>
      <vt:lpstr>Poskládej postavičku z pohádky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2015-04-13T07:06:00Z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