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7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9"/>
    <a:srgbClr val="FFFEFB"/>
    <a:srgbClr val="FD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8803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2771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6266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543"/>
            <a:ext cx="9601200" cy="1903862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Exotická zvířata se stejnou hláskou na začátku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SEZNAMOVÁNÍ S EXOTICKÝMI ZVÍŘATY, Rozvoj slovní zásoby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45" name="Picture 9" descr="C:\Users\uzivatel\Pictures\MP Navigator EX\2015_02_15\IMG_0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1574" y="428625"/>
            <a:ext cx="2346951" cy="1649382"/>
          </a:xfrm>
          <a:prstGeom prst="rect">
            <a:avLst/>
          </a:prstGeom>
          <a:noFill/>
        </p:spPr>
      </p:pic>
      <p:pic>
        <p:nvPicPr>
          <p:cNvPr id="69" name="Picture 8" descr="C:\Users\uzivatel\Pictures\MP Navigator EX\2015_02_15\IMG_0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5452" y="409574"/>
            <a:ext cx="2126148" cy="1628775"/>
          </a:xfrm>
          <a:prstGeom prst="rect">
            <a:avLst/>
          </a:prstGeom>
          <a:noFill/>
        </p:spPr>
      </p:pic>
      <p:pic>
        <p:nvPicPr>
          <p:cNvPr id="71" name="Picture 9" descr="C:\Users\uzivatel\Pictures\MP Navigator EX\2015_02_15\IMG_00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6819" y="2295525"/>
            <a:ext cx="2480755" cy="1752599"/>
          </a:xfrm>
          <a:prstGeom prst="rect">
            <a:avLst/>
          </a:prstGeom>
          <a:noFill/>
        </p:spPr>
      </p:pic>
      <p:pic>
        <p:nvPicPr>
          <p:cNvPr id="4" name="Obrázek 3" descr="IMG_2_00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104377" y="2211070"/>
            <a:ext cx="2060525" cy="1687192"/>
          </a:xfrm>
          <a:prstGeom prst="rect">
            <a:avLst/>
          </a:prstGeom>
        </p:spPr>
      </p:pic>
      <p:pic>
        <p:nvPicPr>
          <p:cNvPr id="5" name="Obrázek 4" descr="IMG_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172450" y="4019549"/>
            <a:ext cx="2033588" cy="2266951"/>
          </a:xfrm>
          <a:prstGeom prst="rect">
            <a:avLst/>
          </a:prstGeom>
        </p:spPr>
      </p:pic>
      <p:pic>
        <p:nvPicPr>
          <p:cNvPr id="6" name="Obrázek 5" descr="IMG_2_000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105363" y="4171053"/>
            <a:ext cx="2522052" cy="1611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4" name="Picture 6" descr="B:\Školka\ZOO\100_29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4243" y="404754"/>
            <a:ext cx="2445146" cy="1833622"/>
          </a:xfrm>
          <a:prstGeom prst="rect">
            <a:avLst/>
          </a:prstGeom>
          <a:noFill/>
        </p:spPr>
      </p:pic>
      <p:pic>
        <p:nvPicPr>
          <p:cNvPr id="85" name="Picture 3" descr="B:\Školka\ZOO\100_29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62626" y="4429125"/>
            <a:ext cx="2603837" cy="1952625"/>
          </a:xfrm>
          <a:prstGeom prst="rect">
            <a:avLst/>
          </a:prstGeom>
          <a:noFill/>
        </p:spPr>
      </p:pic>
      <p:pic>
        <p:nvPicPr>
          <p:cNvPr id="86" name="Picture 4" descr="B:\Školka\ZOO\100_297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550" y="2348592"/>
            <a:ext cx="2571177" cy="1928133"/>
          </a:xfrm>
          <a:prstGeom prst="rect">
            <a:avLst/>
          </a:prstGeom>
          <a:noFill/>
        </p:spPr>
      </p:pic>
      <p:pic>
        <p:nvPicPr>
          <p:cNvPr id="87" name="Picture 2" descr="B:\Školka\ZOO\100_297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31473" y="4419601"/>
            <a:ext cx="2697552" cy="2022902"/>
          </a:xfrm>
          <a:prstGeom prst="rect">
            <a:avLst/>
          </a:prstGeom>
          <a:noFill/>
        </p:spPr>
      </p:pic>
      <p:pic>
        <p:nvPicPr>
          <p:cNvPr id="88" name="Picture 3" descr="B:\Školka\ZOO\100_297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508152" y="2437226"/>
            <a:ext cx="2529194" cy="1896649"/>
          </a:xfrm>
          <a:prstGeom prst="rect">
            <a:avLst/>
          </a:prstGeom>
          <a:noFill/>
        </p:spPr>
      </p:pic>
      <p:pic>
        <p:nvPicPr>
          <p:cNvPr id="89" name="Picture 2" descr="B:\Školka\ZOO\100_2968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24875" y="295275"/>
            <a:ext cx="2551113" cy="19130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35853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snímku přiřazují zvířátka se stejným písmenem na začátku slova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Zvýšení pozornosti, soustředěnosti a paměti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děti za pomocí pera </a:t>
            </a:r>
            <a:r>
              <a:rPr lang="cs-CZ" dirty="0" smtClean="0"/>
              <a:t>(součást </a:t>
            </a:r>
            <a:r>
              <a:rPr lang="cs-CZ" dirty="0" smtClean="0"/>
              <a:t>programu </a:t>
            </a:r>
            <a:r>
              <a:rPr lang="cs-CZ" dirty="0" smtClean="0"/>
              <a:t>PowerPoint) </a:t>
            </a:r>
            <a:r>
              <a:rPr lang="cs-CZ" dirty="0" smtClean="0"/>
              <a:t>spojují zvířátka se </a:t>
            </a:r>
            <a:r>
              <a:rPr lang="cs-CZ" dirty="0" smtClean="0"/>
              <a:t>stejnou </a:t>
            </a:r>
            <a:r>
              <a:rPr lang="cs-CZ" dirty="0" smtClean="0"/>
              <a:t>hlásku na začátku slova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Porozumět slyšenému </a:t>
            </a:r>
          </a:p>
          <a:p>
            <a:r>
              <a:rPr lang="cs-CZ"/>
              <a:t>Vyčlenit hlásku na počátku a na konci slova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238</Words>
  <Application>Microsoft Office PowerPoint</Application>
  <PresentationFormat>Vlastní</PresentationFormat>
  <Paragraphs>49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Exotická zvířata se stejnou hláskou na začátku</vt:lpstr>
      <vt:lpstr>Snímek 2</vt:lpstr>
      <vt:lpstr>Snímek 3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Exotická zvířata se stejnou hláskou na začátku</dc:title>
  <dc:creator/>
  <cp:lastModifiedBy/>
  <cp:revision>2</cp:revision>
  <dcterms:created xsi:type="dcterms:W3CDTF">2014-08-05T12:38:58Z</dcterms:created>
  <dcterms:modified xsi:type="dcterms:W3CDTF">2015-05-27T20:51:03Z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