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7"/>
  </p:notesMasterIdLst>
  <p:handoutMasterIdLst>
    <p:handoutMasterId r:id="rId18"/>
  </p:handoutMasterIdLst>
  <p:sldIdLst>
    <p:sldId id="272" r:id="rId3"/>
    <p:sldId id="282" r:id="rId4"/>
    <p:sldId id="284" r:id="rId5"/>
    <p:sldId id="285" r:id="rId6"/>
    <p:sldId id="286" r:id="rId7"/>
    <p:sldId id="287" r:id="rId8"/>
    <p:sldId id="288" r:id="rId9"/>
    <p:sldId id="275" r:id="rId10"/>
    <p:sldId id="276" r:id="rId11"/>
    <p:sldId id="277" r:id="rId12"/>
    <p:sldId id="278" r:id="rId13"/>
    <p:sldId id="279" r:id="rId14"/>
    <p:sldId id="280" r:id="rId15"/>
    <p:sldId id="28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DF8E7"/>
    <a:srgbClr val="FEF9E8"/>
    <a:srgbClr val="FFFFFF"/>
    <a:srgbClr val="FEF8E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60" d="100"/>
          <a:sy n="60" d="100"/>
        </p:scale>
        <p:origin x="1452" y="390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commentAuthors" Target="commentAuthor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8. 4. 2015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8. 4. 2015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openxmlformats.org/officeDocument/2006/relationships/comments" Target="../comments/comment1.xml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2.wdp"/><Relationship Id="rId18" Type="http://schemas.openxmlformats.org/officeDocument/2006/relationships/comments" Target="../comments/comment2.xml"/><Relationship Id="rId3" Type="http://schemas.microsoft.com/office/2007/relationships/hdphoto" Target="../media/hdphoto1.wdp"/><Relationship Id="rId7" Type="http://schemas.microsoft.com/office/2007/relationships/hdphoto" Target="../media/hdphoto8.wdp"/><Relationship Id="rId12" Type="http://schemas.openxmlformats.org/officeDocument/2006/relationships/image" Target="../media/image5.png"/><Relationship Id="rId17" Type="http://schemas.microsoft.com/office/2007/relationships/hdphoto" Target="../media/hdphoto7.wdp"/><Relationship Id="rId2" Type="http://schemas.openxmlformats.org/officeDocument/2006/relationships/image" Target="../media/image4.png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11" Type="http://schemas.microsoft.com/office/2007/relationships/hdphoto" Target="../media/hdphoto9.wdp"/><Relationship Id="rId5" Type="http://schemas.microsoft.com/office/2007/relationships/hdphoto" Target="../media/hdphoto3.wdp"/><Relationship Id="rId15" Type="http://schemas.microsoft.com/office/2007/relationships/hdphoto" Target="../media/hdphoto6.wdp"/><Relationship Id="rId10" Type="http://schemas.openxmlformats.org/officeDocument/2006/relationships/image" Target="../media/image13.png"/><Relationship Id="rId4" Type="http://schemas.openxmlformats.org/officeDocument/2006/relationships/image" Target="../media/image6.png"/><Relationship Id="rId9" Type="http://schemas.microsoft.com/office/2007/relationships/hdphoto" Target="../media/hdphoto5.wdp"/><Relationship Id="rId1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microsoft.com/office/2007/relationships/hdphoto" Target="../media/hdphoto6.wdp"/><Relationship Id="rId18" Type="http://schemas.openxmlformats.org/officeDocument/2006/relationships/image" Target="../media/image15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4.wdp"/><Relationship Id="rId2" Type="http://schemas.openxmlformats.org/officeDocument/2006/relationships/image" Target="../media/image4.png"/><Relationship Id="rId16" Type="http://schemas.openxmlformats.org/officeDocument/2006/relationships/image" Target="../media/image14.png"/><Relationship Id="rId20" Type="http://schemas.openxmlformats.org/officeDocument/2006/relationships/comments" Target="../comments/comment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19" Type="http://schemas.microsoft.com/office/2007/relationships/hdphoto" Target="../media/hdphoto10.wdp"/><Relationship Id="rId4" Type="http://schemas.openxmlformats.org/officeDocument/2006/relationships/image" Target="../media/image5.png"/><Relationship Id="rId9" Type="http://schemas.microsoft.com/office/2007/relationships/hdphoto" Target="../media/hdphoto8.wdp"/><Relationship Id="rId1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7.wdp"/><Relationship Id="rId18" Type="http://schemas.openxmlformats.org/officeDocument/2006/relationships/image" Target="../media/image16.png"/><Relationship Id="rId3" Type="http://schemas.microsoft.com/office/2007/relationships/hdphoto" Target="../media/hdphoto1.wdp"/><Relationship Id="rId21" Type="http://schemas.microsoft.com/office/2007/relationships/hdphoto" Target="../media/hdphoto12.wdp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17" Type="http://schemas.microsoft.com/office/2007/relationships/hdphoto" Target="../media/hdphoto10.wdp"/><Relationship Id="rId2" Type="http://schemas.openxmlformats.org/officeDocument/2006/relationships/image" Target="../media/image4.png"/><Relationship Id="rId16" Type="http://schemas.openxmlformats.org/officeDocument/2006/relationships/image" Target="../media/image15.png"/><Relationship Id="rId20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6.wdp"/><Relationship Id="rId5" Type="http://schemas.microsoft.com/office/2007/relationships/hdphoto" Target="../media/hdphoto2.wdp"/><Relationship Id="rId15" Type="http://schemas.microsoft.com/office/2007/relationships/hdphoto" Target="../media/hdphoto4.wdp"/><Relationship Id="rId10" Type="http://schemas.openxmlformats.org/officeDocument/2006/relationships/image" Target="../media/image9.png"/><Relationship Id="rId19" Type="http://schemas.microsoft.com/office/2007/relationships/hdphoto" Target="../media/hdphoto11.wdp"/><Relationship Id="rId4" Type="http://schemas.openxmlformats.org/officeDocument/2006/relationships/image" Target="../media/image5.png"/><Relationship Id="rId9" Type="http://schemas.microsoft.com/office/2007/relationships/hdphoto" Target="../media/hdphoto5.wdp"/><Relationship Id="rId14" Type="http://schemas.openxmlformats.org/officeDocument/2006/relationships/image" Target="../media/image14.png"/><Relationship Id="rId22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microsoft.com/office/2007/relationships/hdphoto" Target="../media/hdphoto4.wdp"/><Relationship Id="rId18" Type="http://schemas.openxmlformats.org/officeDocument/2006/relationships/image" Target="../media/image19.png"/><Relationship Id="rId3" Type="http://schemas.microsoft.com/office/2007/relationships/hdphoto" Target="../media/hdphoto1.wdp"/><Relationship Id="rId21" Type="http://schemas.microsoft.com/office/2007/relationships/hdphoto" Target="../media/hdphoto5.wdp"/><Relationship Id="rId7" Type="http://schemas.microsoft.com/office/2007/relationships/hdphoto" Target="../media/hdphoto3.wdp"/><Relationship Id="rId12" Type="http://schemas.openxmlformats.org/officeDocument/2006/relationships/image" Target="../media/image14.png"/><Relationship Id="rId17" Type="http://schemas.microsoft.com/office/2007/relationships/hdphoto" Target="../media/hdphoto12.wdp"/><Relationship Id="rId2" Type="http://schemas.openxmlformats.org/officeDocument/2006/relationships/image" Target="../media/image18.png"/><Relationship Id="rId16" Type="http://schemas.openxmlformats.org/officeDocument/2006/relationships/image" Target="../media/image17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7.wdp"/><Relationship Id="rId5" Type="http://schemas.microsoft.com/office/2007/relationships/hdphoto" Target="../media/hdphoto2.wdp"/><Relationship Id="rId15" Type="http://schemas.microsoft.com/office/2007/relationships/hdphoto" Target="../media/hdphoto10.wdp"/><Relationship Id="rId23" Type="http://schemas.openxmlformats.org/officeDocument/2006/relationships/comments" Target="../comments/comment5.xml"/><Relationship Id="rId10" Type="http://schemas.openxmlformats.org/officeDocument/2006/relationships/image" Target="../media/image10.png"/><Relationship Id="rId19" Type="http://schemas.microsoft.com/office/2007/relationships/hdphoto" Target="../media/hdphoto13.wdp"/><Relationship Id="rId4" Type="http://schemas.openxmlformats.org/officeDocument/2006/relationships/image" Target="../media/image5.png"/><Relationship Id="rId9" Type="http://schemas.microsoft.com/office/2007/relationships/hdphoto" Target="../media/hdphoto6.wdp"/><Relationship Id="rId14" Type="http://schemas.openxmlformats.org/officeDocument/2006/relationships/image" Target="../media/image15.png"/><Relationship Id="rId22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microsoft.com/office/2007/relationships/hdphoto" Target="../media/hdphoto1.wdp"/><Relationship Id="rId18" Type="http://schemas.openxmlformats.org/officeDocument/2006/relationships/image" Target="../media/image10.png"/><Relationship Id="rId3" Type="http://schemas.microsoft.com/office/2007/relationships/hdphoto" Target="../media/hdphoto3.wdp"/><Relationship Id="rId21" Type="http://schemas.microsoft.com/office/2007/relationships/hdphoto" Target="../media/hdphoto4.wdp"/><Relationship Id="rId7" Type="http://schemas.microsoft.com/office/2007/relationships/hdphoto" Target="../media/hdphoto14.wdp"/><Relationship Id="rId12" Type="http://schemas.openxmlformats.org/officeDocument/2006/relationships/image" Target="../media/image22.png"/><Relationship Id="rId17" Type="http://schemas.microsoft.com/office/2007/relationships/hdphoto" Target="../media/hdphoto2.wdp"/><Relationship Id="rId2" Type="http://schemas.openxmlformats.org/officeDocument/2006/relationships/image" Target="../media/image6.png"/><Relationship Id="rId16" Type="http://schemas.openxmlformats.org/officeDocument/2006/relationships/image" Target="../media/image5.png"/><Relationship Id="rId20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png"/><Relationship Id="rId11" Type="http://schemas.microsoft.com/office/2007/relationships/hdphoto" Target="../media/hdphoto12.wdp"/><Relationship Id="rId5" Type="http://schemas.microsoft.com/office/2007/relationships/hdphoto" Target="../media/hdphoto5.wdp"/><Relationship Id="rId15" Type="http://schemas.microsoft.com/office/2007/relationships/hdphoto" Target="../media/hdphoto13.wdp"/><Relationship Id="rId10" Type="http://schemas.openxmlformats.org/officeDocument/2006/relationships/image" Target="../media/image17.png"/><Relationship Id="rId19" Type="http://schemas.microsoft.com/office/2007/relationships/hdphoto" Target="../media/hdphoto7.wdp"/><Relationship Id="rId4" Type="http://schemas.openxmlformats.org/officeDocument/2006/relationships/image" Target="../media/image8.png"/><Relationship Id="rId9" Type="http://schemas.microsoft.com/office/2007/relationships/hdphoto" Target="../media/hdphoto10.wdp"/><Relationship Id="rId14" Type="http://schemas.openxmlformats.org/officeDocument/2006/relationships/image" Target="../media/image19.png"/><Relationship Id="rId22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543"/>
            <a:ext cx="9601200" cy="1903862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Sněhové vločky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Pozornost, soustředěnost, paměť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4140" t="23246" r="28721" b="17136"/>
          <a:stretch/>
        </p:blipFill>
        <p:spPr>
          <a:xfrm>
            <a:off x="9968248" y="1906073"/>
            <a:ext cx="1751527" cy="16613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867" t="17523" r="24724" b="17740"/>
          <a:stretch/>
        </p:blipFill>
        <p:spPr>
          <a:xfrm>
            <a:off x="8293994" y="3644721"/>
            <a:ext cx="2550017" cy="24083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348" t="14511" r="20069" b="2648"/>
          <a:stretch/>
        </p:blipFill>
        <p:spPr>
          <a:xfrm>
            <a:off x="8422782" y="309093"/>
            <a:ext cx="1777285" cy="176440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477" t="10769" r="10928" b="2050"/>
          <a:stretch/>
        </p:blipFill>
        <p:spPr>
          <a:xfrm>
            <a:off x="4590730" y="28046"/>
            <a:ext cx="2350984" cy="198105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30" t="23041" r="22380" b="14035"/>
          <a:stretch/>
        </p:blipFill>
        <p:spPr>
          <a:xfrm>
            <a:off x="4882675" y="3549758"/>
            <a:ext cx="2522671" cy="214548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7591" t="10826" r="21814" b="7278"/>
          <a:stretch/>
        </p:blipFill>
        <p:spPr>
          <a:xfrm>
            <a:off x="2262312" y="2496279"/>
            <a:ext cx="1730140" cy="1753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722" t="18272" r="10176" b="6125"/>
          <a:stretch/>
        </p:blipFill>
        <p:spPr>
          <a:xfrm>
            <a:off x="599536" y="208443"/>
            <a:ext cx="2700951" cy="218464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3303" t="12320" r="11183" b="8326"/>
          <a:stretch/>
        </p:blipFill>
        <p:spPr>
          <a:xfrm>
            <a:off x="-172763" y="3983609"/>
            <a:ext cx="3582136" cy="2823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831" t="22433" r="28990" b="19289"/>
          <a:stretch/>
        </p:blipFill>
        <p:spPr>
          <a:xfrm>
            <a:off x="10031104" y="1883391"/>
            <a:ext cx="1678675" cy="162408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234" t="16020" r="23135" b="8369"/>
          <a:stretch/>
        </p:blipFill>
        <p:spPr>
          <a:xfrm>
            <a:off x="8447964" y="341195"/>
            <a:ext cx="1665027" cy="16104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836" t="18727" r="20969" b="10101"/>
          <a:stretch/>
        </p:blipFill>
        <p:spPr>
          <a:xfrm>
            <a:off x="2920620" y="-13648"/>
            <a:ext cx="3699121" cy="345230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048" t="23936" r="25520" b="12422"/>
          <a:stretch/>
        </p:blipFill>
        <p:spPr>
          <a:xfrm>
            <a:off x="5568287" y="2920622"/>
            <a:ext cx="2156346" cy="216999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988" t="23690" r="27816" b="13511"/>
          <a:stretch/>
        </p:blipFill>
        <p:spPr>
          <a:xfrm>
            <a:off x="940158" y="605307"/>
            <a:ext cx="1223494" cy="12750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090" t="16067" r="26835" b="16432"/>
          <a:stretch/>
        </p:blipFill>
        <p:spPr>
          <a:xfrm>
            <a:off x="8564090" y="3731105"/>
            <a:ext cx="2483892" cy="251119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834" t="19764" r="24719" b="11407"/>
          <a:stretch/>
        </p:blipFill>
        <p:spPr>
          <a:xfrm>
            <a:off x="606203" y="3268640"/>
            <a:ext cx="1583141" cy="14739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35" t="16633" r="20120" b="8271"/>
          <a:stretch/>
        </p:blipFill>
        <p:spPr>
          <a:xfrm>
            <a:off x="3234519" y="4176214"/>
            <a:ext cx="1924335" cy="216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1269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00" t="23412" r="28256" b="20758"/>
          <a:stretch/>
        </p:blipFill>
        <p:spPr>
          <a:xfrm>
            <a:off x="10085696" y="1910687"/>
            <a:ext cx="1651379" cy="155584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95" t="20805" r="27356" b="18298"/>
          <a:stretch/>
        </p:blipFill>
        <p:spPr>
          <a:xfrm>
            <a:off x="8379725" y="3766782"/>
            <a:ext cx="2333768" cy="226552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602" t="15913" r="23651" b="9116"/>
          <a:stretch/>
        </p:blipFill>
        <p:spPr>
          <a:xfrm>
            <a:off x="668740" y="532263"/>
            <a:ext cx="1583141" cy="159678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25" t="20000" r="21377" b="10370"/>
          <a:stretch/>
        </p:blipFill>
        <p:spPr>
          <a:xfrm>
            <a:off x="2906972" y="48125"/>
            <a:ext cx="3686333" cy="337746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89" t="25521" r="27849" b="14726"/>
          <a:stretch/>
        </p:blipFill>
        <p:spPr>
          <a:xfrm>
            <a:off x="7860631" y="368967"/>
            <a:ext cx="2021305" cy="203734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123" t="21759" r="25865" b="11323"/>
          <a:stretch/>
        </p:blipFill>
        <p:spPr>
          <a:xfrm>
            <a:off x="1392072" y="3780430"/>
            <a:ext cx="1542197" cy="1433015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9998" t="16485" r="18284" b="8419"/>
          <a:stretch/>
        </p:blipFill>
        <p:spPr>
          <a:xfrm>
            <a:off x="3971499" y="4449170"/>
            <a:ext cx="1992573" cy="216999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94" t="15615" r="21704" b="11126"/>
          <a:stretch/>
        </p:blipFill>
        <p:spPr>
          <a:xfrm>
            <a:off x="10809026" y="54591"/>
            <a:ext cx="1132765" cy="110547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8182" b="95394" l="20682" r="7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890" t="21465" r="24122"/>
          <a:stretch/>
        </p:blipFill>
        <p:spPr>
          <a:xfrm>
            <a:off x="6127844" y="2402006"/>
            <a:ext cx="2115403" cy="2265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336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135" t="23928" r="28533" b="18506"/>
          <a:stretch/>
        </p:blipFill>
        <p:spPr>
          <a:xfrm>
            <a:off x="10042358" y="1925053"/>
            <a:ext cx="1684421" cy="160421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126" t="20888" r="26656" b="19173"/>
          <a:stretch/>
        </p:blipFill>
        <p:spPr>
          <a:xfrm>
            <a:off x="8406063" y="3769894"/>
            <a:ext cx="2342148" cy="222985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214" t="15026" r="22167" b="5889"/>
          <a:stretch/>
        </p:blipFill>
        <p:spPr>
          <a:xfrm>
            <a:off x="657726" y="513347"/>
            <a:ext cx="1636295" cy="168442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89" t="25521" r="27849" b="16138"/>
          <a:stretch/>
        </p:blipFill>
        <p:spPr>
          <a:xfrm>
            <a:off x="7860631" y="368967"/>
            <a:ext cx="2021305" cy="198922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899" t="19618" r="24602" b="10713"/>
          <a:stretch/>
        </p:blipFill>
        <p:spPr>
          <a:xfrm>
            <a:off x="2983832" y="4283243"/>
            <a:ext cx="1556084" cy="149191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616" t="17355" r="19089" b="8808"/>
          <a:stretch/>
        </p:blipFill>
        <p:spPr>
          <a:xfrm>
            <a:off x="4732421" y="32083"/>
            <a:ext cx="2053390" cy="213360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567" t="14123" r="19634" b="7207"/>
          <a:stretch/>
        </p:blipFill>
        <p:spPr>
          <a:xfrm>
            <a:off x="10780295" y="32084"/>
            <a:ext cx="1203158" cy="118711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8182" b="95394" l="20682" r="7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478" t="20502" r="24059" b="1656"/>
          <a:stretch/>
        </p:blipFill>
        <p:spPr>
          <a:xfrm>
            <a:off x="6112042" y="2374232"/>
            <a:ext cx="2133600" cy="224589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789" t="20237" r="26825" b="19739"/>
          <a:stretch/>
        </p:blipFill>
        <p:spPr>
          <a:xfrm>
            <a:off x="3769894" y="2181727"/>
            <a:ext cx="1604211" cy="1524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6848" b="96485" l="23182" r="7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605" t="19231" r="24434" b="4570"/>
          <a:stretch/>
        </p:blipFill>
        <p:spPr>
          <a:xfrm>
            <a:off x="577516" y="2486526"/>
            <a:ext cx="2229852" cy="2550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960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6503" t="23396" r="28635" b="19696"/>
          <a:stretch/>
        </p:blipFill>
        <p:spPr>
          <a:xfrm>
            <a:off x="10377209" y="2281708"/>
            <a:ext cx="1507958" cy="144378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803" t="20457" r="26656" b="18310"/>
          <a:stretch/>
        </p:blipFill>
        <p:spPr>
          <a:xfrm>
            <a:off x="8620598" y="3962399"/>
            <a:ext cx="2358190" cy="22779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779" t="15026" r="22167" b="9655"/>
          <a:stretch/>
        </p:blipFill>
        <p:spPr>
          <a:xfrm>
            <a:off x="673768" y="513347"/>
            <a:ext cx="1620253" cy="160421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461" t="21117" r="24602" b="9963"/>
          <a:stretch/>
        </p:blipFill>
        <p:spPr>
          <a:xfrm>
            <a:off x="2999874" y="4315327"/>
            <a:ext cx="1540042" cy="147587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946" t="17911" r="19505" b="7698"/>
          <a:stretch/>
        </p:blipFill>
        <p:spPr>
          <a:xfrm>
            <a:off x="4860758" y="48125"/>
            <a:ext cx="1909010" cy="2149643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161" t="16250" r="18038" b="8270"/>
          <a:stretch/>
        </p:blipFill>
        <p:spPr>
          <a:xfrm>
            <a:off x="10377209" y="176462"/>
            <a:ext cx="1203158" cy="113899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8182" b="95394" l="20682" r="7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811" t="21059" r="23225" b="5548"/>
          <a:stretch/>
        </p:blipFill>
        <p:spPr>
          <a:xfrm>
            <a:off x="6047874" y="2390274"/>
            <a:ext cx="2229852" cy="211755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6848" b="96485" l="23182" r="7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246" t="19711" r="24434" b="2653"/>
          <a:stretch/>
        </p:blipFill>
        <p:spPr>
          <a:xfrm>
            <a:off x="561474" y="2502568"/>
            <a:ext cx="2245894" cy="259882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505" t="18148" r="20336" b="17429"/>
          <a:stretch/>
        </p:blipFill>
        <p:spPr>
          <a:xfrm>
            <a:off x="3561347" y="2294021"/>
            <a:ext cx="1155032" cy="109086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511" t="23169" r="28263" b="16137"/>
          <a:stretch/>
        </p:blipFill>
        <p:spPr>
          <a:xfrm>
            <a:off x="7777868" y="212276"/>
            <a:ext cx="2101516" cy="20694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909" t="13963" r="29219" b="11219"/>
          <a:stretch/>
        </p:blipFill>
        <p:spPr>
          <a:xfrm>
            <a:off x="5786474" y="4885385"/>
            <a:ext cx="866274" cy="9946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5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DF8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9134" t="15151" r="22117" b="6517"/>
          <a:stretch/>
        </p:blipFill>
        <p:spPr>
          <a:xfrm>
            <a:off x="176463" y="401053"/>
            <a:ext cx="1668379" cy="166837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336" t="23169" r="27496" b="15667"/>
          <a:stretch/>
        </p:blipFill>
        <p:spPr>
          <a:xfrm>
            <a:off x="7844589" y="288757"/>
            <a:ext cx="2053390" cy="208547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74" t="22735" r="25903" b="12189"/>
          <a:stretch/>
        </p:blipFill>
        <p:spPr>
          <a:xfrm>
            <a:off x="2460318" y="3929599"/>
            <a:ext cx="2326105" cy="216568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8182" b="95394" l="20682" r="7677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40" t="20926" r="23298" b="4568"/>
          <a:stretch/>
        </p:blipFill>
        <p:spPr>
          <a:xfrm>
            <a:off x="-64168" y="2566738"/>
            <a:ext cx="2133600" cy="214964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6848" b="96485" l="23182" r="770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3474" t="18803" r="23331" b="6435"/>
          <a:stretch/>
        </p:blipFill>
        <p:spPr>
          <a:xfrm>
            <a:off x="5406188" y="3384884"/>
            <a:ext cx="2374233" cy="250256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33" t="19203" r="27685" b="18047"/>
          <a:stretch/>
        </p:blipFill>
        <p:spPr>
          <a:xfrm>
            <a:off x="3959418" y="1652336"/>
            <a:ext cx="898358" cy="83419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8260" t="20822" r="24133" b="14755"/>
          <a:stretch/>
        </p:blipFill>
        <p:spPr>
          <a:xfrm>
            <a:off x="10363200" y="2181726"/>
            <a:ext cx="1074822" cy="109086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>
                  <a14:imgLayer r:embed="rId1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804" t="19361" r="23036" b="15269"/>
          <a:stretch/>
        </p:blipFill>
        <p:spPr>
          <a:xfrm>
            <a:off x="2470485" y="64169"/>
            <a:ext cx="1155032" cy="110690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>
                  <a14:imgLayer r:embed="rId1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5091" t="21736" r="27045" b="20051"/>
          <a:stretch/>
        </p:blipFill>
        <p:spPr>
          <a:xfrm>
            <a:off x="8662737" y="3946358"/>
            <a:ext cx="2374231" cy="2165684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7480" t="22841" r="27706" b="15054"/>
          <a:stretch/>
        </p:blipFill>
        <p:spPr>
          <a:xfrm>
            <a:off x="7908758" y="256673"/>
            <a:ext cx="2037347" cy="2117559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18" cstate="print">
            <a:extLst>
              <a:ext uri="{BEBA8EAE-BF5A-486C-A8C5-ECC9F3942E4B}">
                <a14:imgProps xmlns:a14="http://schemas.microsoft.com/office/drawing/2010/main">
                  <a14:imgLayer r:embed="rId19">
                    <a14:imgEffect>
                      <a14:backgroundRemoval t="16970" b="91455" l="29500" r="8186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108" t="15609" r="19095" b="9445"/>
          <a:stretch/>
        </p:blipFill>
        <p:spPr>
          <a:xfrm>
            <a:off x="5388723" y="-8085"/>
            <a:ext cx="1957137" cy="2165685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0" cstate="print">
            <a:extLst>
              <a:ext uri="{BEBA8EAE-BF5A-486C-A8C5-ECC9F3942E4B}">
                <a14:imgProps xmlns:a14="http://schemas.microsoft.com/office/drawing/2010/main">
                  <a14:imgLayer r:embed="rId21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688" t="17636" r="22498" b="9009"/>
          <a:stretch/>
        </p:blipFill>
        <p:spPr>
          <a:xfrm>
            <a:off x="10459452" y="129691"/>
            <a:ext cx="1122948" cy="1106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4793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na snímku dohledávají dvě stejné sněhové vločky</a:t>
            </a:r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Zvýšení pozornosti, soustředěnosti a paměti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kliknutím označují dva stejné tvary sněhových vloček. Díky animačním efektům se jim nabízí zpětná vazb</a:t>
            </a:r>
            <a:r>
              <a:rPr lang="cs-CZ" dirty="0" smtClean="0"/>
              <a:t>a.</a:t>
            </a:r>
          </a:p>
          <a:p>
            <a:r>
              <a:rPr lang="cs-CZ" dirty="0" smtClean="0"/>
              <a:t>Materiál je určen pro práci na dotykových zařízeních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Děti se učí zacházet s nůžkami – vystřihujeme sněhové vločky a hledáme nejpodobnější tvary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Zvládat výtvarné činnosti, provádět jednoduché úkony s výtvarnými              a technickými </a:t>
            </a:r>
            <a:r>
              <a:rPr lang="cs-CZ" dirty="0" smtClean="0"/>
              <a:t>pomůckami</a:t>
            </a:r>
          </a:p>
          <a:p>
            <a:r>
              <a:rPr lang="cs-CZ" dirty="0"/>
              <a:t>Vědomě využívat všech smyslů, záměrně pozorovat, postřehovat, všímat si </a:t>
            </a:r>
            <a:endParaRPr lang="cs-CZ" dirty="0" smtClean="0"/>
          </a:p>
          <a:p>
            <a:r>
              <a:rPr lang="cs-CZ" dirty="0"/>
              <a:t>Rozpoznat odlišnosti v detailech </a:t>
            </a:r>
            <a:endParaRPr lang="cs-CZ" dirty="0" smtClean="0"/>
          </a:p>
          <a:p>
            <a:r>
              <a:rPr lang="cs-CZ" dirty="0"/>
              <a:t>Záměrně se soustředit a udržet pozornost</a:t>
            </a:r>
          </a:p>
          <a:p>
            <a:r>
              <a:rPr lang="cs-CZ"/>
              <a:t>Vyvinout volní úsilí, soustředit se na činnost a její dokončení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14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236</Words>
  <Application>Microsoft Office PowerPoint</Application>
  <PresentationFormat>Širokoúhlá obrazovka</PresentationFormat>
  <Paragraphs>51</Paragraphs>
  <Slides>14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Arial</vt:lpstr>
      <vt:lpstr>Century Gothic</vt:lpstr>
      <vt:lpstr>Sheer Green 16x9</vt:lpstr>
      <vt:lpstr>Sněhové vločky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2015-04-08T18:22:19Z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