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C1EFF4-7B88-4063-A32D-AE61B8D5BB35}" type="doc">
      <dgm:prSet loTypeId="urn:microsoft.com/office/officeart/2005/8/layout/radial5" loCatId="cycle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35520E6-A400-4F98-B8C5-0AA633A5372E}">
      <dgm:prSet phldrT="[Text]"/>
      <dgm:spPr/>
      <dgm:t>
        <a:bodyPr/>
        <a:lstStyle/>
        <a:p>
          <a:r>
            <a:rPr lang="cs-CZ" dirty="0" smtClean="0"/>
            <a:t>Půda</a:t>
          </a:r>
          <a:endParaRPr lang="cs-CZ" dirty="0"/>
        </a:p>
      </dgm:t>
    </dgm:pt>
    <dgm:pt modelId="{DB8690E1-6254-47F1-86B8-D2802CC3A6C3}" type="parTrans" cxnId="{1E88EE4F-3BE1-4253-B723-33ABF26288EC}">
      <dgm:prSet/>
      <dgm:spPr/>
      <dgm:t>
        <a:bodyPr/>
        <a:lstStyle/>
        <a:p>
          <a:endParaRPr lang="cs-CZ"/>
        </a:p>
      </dgm:t>
    </dgm:pt>
    <dgm:pt modelId="{B37DFC28-B34E-4080-AB42-0762E9CBA139}" type="sibTrans" cxnId="{1E88EE4F-3BE1-4253-B723-33ABF26288EC}">
      <dgm:prSet/>
      <dgm:spPr/>
      <dgm:t>
        <a:bodyPr/>
        <a:lstStyle/>
        <a:p>
          <a:endParaRPr lang="cs-CZ"/>
        </a:p>
      </dgm:t>
    </dgm:pt>
    <dgm:pt modelId="{985C8AB2-3134-47FA-A1F2-53A2383EB364}">
      <dgm:prSet phldrT="[Text]"/>
      <dgm:spPr/>
      <dgm:t>
        <a:bodyPr/>
        <a:lstStyle/>
        <a:p>
          <a:r>
            <a:rPr lang="cs-CZ" dirty="0" smtClean="0"/>
            <a:t>Zvětraliny</a:t>
          </a:r>
          <a:endParaRPr lang="cs-CZ" dirty="0"/>
        </a:p>
      </dgm:t>
    </dgm:pt>
    <dgm:pt modelId="{F871F961-227E-4C79-A67F-B8B85CA5515D}" type="parTrans" cxnId="{75016E65-8115-41DF-ABA2-E689E75A5EBB}">
      <dgm:prSet/>
      <dgm:spPr/>
      <dgm:t>
        <a:bodyPr/>
        <a:lstStyle/>
        <a:p>
          <a:endParaRPr lang="cs-CZ"/>
        </a:p>
      </dgm:t>
    </dgm:pt>
    <dgm:pt modelId="{EE527A4B-9DBB-455C-8C7F-AC75E8783930}" type="sibTrans" cxnId="{75016E65-8115-41DF-ABA2-E689E75A5EBB}">
      <dgm:prSet/>
      <dgm:spPr/>
      <dgm:t>
        <a:bodyPr/>
        <a:lstStyle/>
        <a:p>
          <a:endParaRPr lang="cs-CZ"/>
        </a:p>
      </dgm:t>
    </dgm:pt>
    <dgm:pt modelId="{8AB0FB2E-F39B-417F-834B-E37890ED55AC}">
      <dgm:prSet phldrT="[Text]"/>
      <dgm:spPr/>
      <dgm:t>
        <a:bodyPr/>
        <a:lstStyle/>
        <a:p>
          <a:r>
            <a:rPr lang="cs-CZ" dirty="0" smtClean="0"/>
            <a:t>Vzduch</a:t>
          </a:r>
          <a:endParaRPr lang="cs-CZ" dirty="0"/>
        </a:p>
      </dgm:t>
    </dgm:pt>
    <dgm:pt modelId="{374B45A4-055B-40EE-985C-EF55CB17F07E}" type="parTrans" cxnId="{2F018E07-E883-4D3E-AAC5-2AFB79FF634C}">
      <dgm:prSet/>
      <dgm:spPr/>
      <dgm:t>
        <a:bodyPr/>
        <a:lstStyle/>
        <a:p>
          <a:endParaRPr lang="cs-CZ"/>
        </a:p>
      </dgm:t>
    </dgm:pt>
    <dgm:pt modelId="{A95FE13A-6350-493F-86C1-17C092761797}" type="sibTrans" cxnId="{2F018E07-E883-4D3E-AAC5-2AFB79FF634C}">
      <dgm:prSet/>
      <dgm:spPr/>
      <dgm:t>
        <a:bodyPr/>
        <a:lstStyle/>
        <a:p>
          <a:endParaRPr lang="cs-CZ"/>
        </a:p>
      </dgm:t>
    </dgm:pt>
    <dgm:pt modelId="{18E55364-8441-4A8E-B76C-0EAAD2475220}">
      <dgm:prSet phldrT="[Text]"/>
      <dgm:spPr/>
      <dgm:t>
        <a:bodyPr/>
        <a:lstStyle/>
        <a:p>
          <a:r>
            <a:rPr lang="cs-CZ" dirty="0" smtClean="0"/>
            <a:t>Humus</a:t>
          </a:r>
          <a:endParaRPr lang="cs-CZ" dirty="0"/>
        </a:p>
      </dgm:t>
    </dgm:pt>
    <dgm:pt modelId="{15F2B6F9-F3AB-4D8B-A784-21F11B1A5294}" type="parTrans" cxnId="{AA6C099D-EF56-47B1-9987-52A10F2311DA}">
      <dgm:prSet/>
      <dgm:spPr/>
      <dgm:t>
        <a:bodyPr/>
        <a:lstStyle/>
        <a:p>
          <a:endParaRPr lang="cs-CZ"/>
        </a:p>
      </dgm:t>
    </dgm:pt>
    <dgm:pt modelId="{77C1F818-A67F-4FDD-B829-0E6C7E14341A}" type="sibTrans" cxnId="{AA6C099D-EF56-47B1-9987-52A10F2311DA}">
      <dgm:prSet/>
      <dgm:spPr/>
      <dgm:t>
        <a:bodyPr/>
        <a:lstStyle/>
        <a:p>
          <a:endParaRPr lang="cs-CZ"/>
        </a:p>
      </dgm:t>
    </dgm:pt>
    <dgm:pt modelId="{F3532322-05EE-47F2-AE71-072861D7E251}">
      <dgm:prSet phldrT="[Text]"/>
      <dgm:spPr/>
      <dgm:t>
        <a:bodyPr/>
        <a:lstStyle/>
        <a:p>
          <a:r>
            <a:rPr lang="cs-CZ" dirty="0" smtClean="0"/>
            <a:t>Voda</a:t>
          </a:r>
          <a:endParaRPr lang="cs-CZ" dirty="0"/>
        </a:p>
      </dgm:t>
    </dgm:pt>
    <dgm:pt modelId="{6A5B768C-5A66-4BC5-8703-3401FAB482DC}" type="parTrans" cxnId="{9FF51E2C-7E2F-4F5D-96E2-08CFDB576355}">
      <dgm:prSet/>
      <dgm:spPr/>
      <dgm:t>
        <a:bodyPr/>
        <a:lstStyle/>
        <a:p>
          <a:endParaRPr lang="cs-CZ"/>
        </a:p>
      </dgm:t>
    </dgm:pt>
    <dgm:pt modelId="{C27A57D9-1A76-4CA1-90F1-A1F2C73364BC}" type="sibTrans" cxnId="{9FF51E2C-7E2F-4F5D-96E2-08CFDB576355}">
      <dgm:prSet/>
      <dgm:spPr/>
      <dgm:t>
        <a:bodyPr/>
        <a:lstStyle/>
        <a:p>
          <a:endParaRPr lang="cs-CZ"/>
        </a:p>
      </dgm:t>
    </dgm:pt>
    <dgm:pt modelId="{25DE8233-711D-430A-9A6E-CC636A601F15}" type="pres">
      <dgm:prSet presAssocID="{58C1EFF4-7B88-4063-A32D-AE61B8D5BB3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60684A5-F384-470B-89CA-320C213D77BD}" type="pres">
      <dgm:prSet presAssocID="{B35520E6-A400-4F98-B8C5-0AA633A5372E}" presName="centerShape" presStyleLbl="node0" presStyleIdx="0" presStyleCnt="1"/>
      <dgm:spPr/>
      <dgm:t>
        <a:bodyPr/>
        <a:lstStyle/>
        <a:p>
          <a:endParaRPr lang="cs-CZ"/>
        </a:p>
      </dgm:t>
    </dgm:pt>
    <dgm:pt modelId="{7C1D7DCB-238B-4B7A-9BB8-2C34DFA8C7BA}" type="pres">
      <dgm:prSet presAssocID="{F871F961-227E-4C79-A67F-B8B85CA5515D}" presName="parTrans" presStyleLbl="sibTrans2D1" presStyleIdx="0" presStyleCnt="4"/>
      <dgm:spPr/>
      <dgm:t>
        <a:bodyPr/>
        <a:lstStyle/>
        <a:p>
          <a:endParaRPr lang="cs-CZ"/>
        </a:p>
      </dgm:t>
    </dgm:pt>
    <dgm:pt modelId="{AA9C695E-DDF9-4690-83F2-3DBC02EC4168}" type="pres">
      <dgm:prSet presAssocID="{F871F961-227E-4C79-A67F-B8B85CA5515D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6EC9638C-128D-4FEF-A4AE-3934A44DA77F}" type="pres">
      <dgm:prSet presAssocID="{985C8AB2-3134-47FA-A1F2-53A2383EB364}" presName="node" presStyleLbl="node1" presStyleIdx="0" presStyleCnt="4" custScaleX="1608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D4EB16-786A-4328-88B2-D41D200E8AC1}" type="pres">
      <dgm:prSet presAssocID="{374B45A4-055B-40EE-985C-EF55CB17F07E}" presName="parTrans" presStyleLbl="sibTrans2D1" presStyleIdx="1" presStyleCnt="4"/>
      <dgm:spPr/>
      <dgm:t>
        <a:bodyPr/>
        <a:lstStyle/>
        <a:p>
          <a:endParaRPr lang="cs-CZ"/>
        </a:p>
      </dgm:t>
    </dgm:pt>
    <dgm:pt modelId="{F54785D1-FD0D-4A1A-93B8-9F4A6E76DBB4}" type="pres">
      <dgm:prSet presAssocID="{374B45A4-055B-40EE-985C-EF55CB17F07E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7DC278D4-DA92-45F3-84EC-0125A8FA6283}" type="pres">
      <dgm:prSet presAssocID="{8AB0FB2E-F39B-417F-834B-E37890ED55AC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C89C0E-8B81-4AE6-B578-DC4C953F5CB6}" type="pres">
      <dgm:prSet presAssocID="{15F2B6F9-F3AB-4D8B-A784-21F11B1A5294}" presName="parTrans" presStyleLbl="sibTrans2D1" presStyleIdx="2" presStyleCnt="4"/>
      <dgm:spPr/>
      <dgm:t>
        <a:bodyPr/>
        <a:lstStyle/>
        <a:p>
          <a:endParaRPr lang="cs-CZ"/>
        </a:p>
      </dgm:t>
    </dgm:pt>
    <dgm:pt modelId="{167ABB0D-A8FB-4BE9-871E-C004C952DC80}" type="pres">
      <dgm:prSet presAssocID="{15F2B6F9-F3AB-4D8B-A784-21F11B1A5294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F030335B-E5D9-44BC-9A89-6E6760A0D4D0}" type="pres">
      <dgm:prSet presAssocID="{18E55364-8441-4A8E-B76C-0EAAD2475220}" presName="node" presStyleLbl="node1" presStyleIdx="2" presStyleCnt="4" custScaleX="1608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626353-162B-4126-B2F4-A39A612F8BCA}" type="pres">
      <dgm:prSet presAssocID="{6A5B768C-5A66-4BC5-8703-3401FAB482DC}" presName="parTrans" presStyleLbl="sibTrans2D1" presStyleIdx="3" presStyleCnt="4"/>
      <dgm:spPr/>
      <dgm:t>
        <a:bodyPr/>
        <a:lstStyle/>
        <a:p>
          <a:endParaRPr lang="cs-CZ"/>
        </a:p>
      </dgm:t>
    </dgm:pt>
    <dgm:pt modelId="{53A9167B-A07F-4337-A026-46D2DCEFFE40}" type="pres">
      <dgm:prSet presAssocID="{6A5B768C-5A66-4BC5-8703-3401FAB482DC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F78AB4E1-A8FC-4EA8-97ED-C3E8BE1CF853}" type="pres">
      <dgm:prSet presAssocID="{F3532322-05EE-47F2-AE71-072861D7E25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7D95D8-FE7C-41E9-A0D6-37EBD330FC39}" type="presOf" srcId="{15F2B6F9-F3AB-4D8B-A784-21F11B1A5294}" destId="{E4C89C0E-8B81-4AE6-B578-DC4C953F5CB6}" srcOrd="0" destOrd="0" presId="urn:microsoft.com/office/officeart/2005/8/layout/radial5"/>
    <dgm:cxn modelId="{2F018E07-E883-4D3E-AAC5-2AFB79FF634C}" srcId="{B35520E6-A400-4F98-B8C5-0AA633A5372E}" destId="{8AB0FB2E-F39B-417F-834B-E37890ED55AC}" srcOrd="1" destOrd="0" parTransId="{374B45A4-055B-40EE-985C-EF55CB17F07E}" sibTransId="{A95FE13A-6350-493F-86C1-17C092761797}"/>
    <dgm:cxn modelId="{2871443F-C640-4637-8104-BB6BEE4EB024}" type="presOf" srcId="{6A5B768C-5A66-4BC5-8703-3401FAB482DC}" destId="{53A9167B-A07F-4337-A026-46D2DCEFFE40}" srcOrd="1" destOrd="0" presId="urn:microsoft.com/office/officeart/2005/8/layout/radial5"/>
    <dgm:cxn modelId="{89684295-C92D-442B-9A78-A5AF8EF76678}" type="presOf" srcId="{374B45A4-055B-40EE-985C-EF55CB17F07E}" destId="{F54785D1-FD0D-4A1A-93B8-9F4A6E76DBB4}" srcOrd="1" destOrd="0" presId="urn:microsoft.com/office/officeart/2005/8/layout/radial5"/>
    <dgm:cxn modelId="{9FF51E2C-7E2F-4F5D-96E2-08CFDB576355}" srcId="{B35520E6-A400-4F98-B8C5-0AA633A5372E}" destId="{F3532322-05EE-47F2-AE71-072861D7E251}" srcOrd="3" destOrd="0" parTransId="{6A5B768C-5A66-4BC5-8703-3401FAB482DC}" sibTransId="{C27A57D9-1A76-4CA1-90F1-A1F2C73364BC}"/>
    <dgm:cxn modelId="{AA6C099D-EF56-47B1-9987-52A10F2311DA}" srcId="{B35520E6-A400-4F98-B8C5-0AA633A5372E}" destId="{18E55364-8441-4A8E-B76C-0EAAD2475220}" srcOrd="2" destOrd="0" parTransId="{15F2B6F9-F3AB-4D8B-A784-21F11B1A5294}" sibTransId="{77C1F818-A67F-4FDD-B829-0E6C7E14341A}"/>
    <dgm:cxn modelId="{A85FFE35-4481-4D1D-8448-31223766AB5B}" type="presOf" srcId="{F3532322-05EE-47F2-AE71-072861D7E251}" destId="{F78AB4E1-A8FC-4EA8-97ED-C3E8BE1CF853}" srcOrd="0" destOrd="0" presId="urn:microsoft.com/office/officeart/2005/8/layout/radial5"/>
    <dgm:cxn modelId="{1E88EE4F-3BE1-4253-B723-33ABF26288EC}" srcId="{58C1EFF4-7B88-4063-A32D-AE61B8D5BB35}" destId="{B35520E6-A400-4F98-B8C5-0AA633A5372E}" srcOrd="0" destOrd="0" parTransId="{DB8690E1-6254-47F1-86B8-D2802CC3A6C3}" sibTransId="{B37DFC28-B34E-4080-AB42-0762E9CBA139}"/>
    <dgm:cxn modelId="{BAB71DD1-2E0B-40B4-A5F0-18E848EC4A13}" type="presOf" srcId="{985C8AB2-3134-47FA-A1F2-53A2383EB364}" destId="{6EC9638C-128D-4FEF-A4AE-3934A44DA77F}" srcOrd="0" destOrd="0" presId="urn:microsoft.com/office/officeart/2005/8/layout/radial5"/>
    <dgm:cxn modelId="{22C012BF-539C-43E3-B846-6CF4AA85EF9E}" type="presOf" srcId="{B35520E6-A400-4F98-B8C5-0AA633A5372E}" destId="{760684A5-F384-470B-89CA-320C213D77BD}" srcOrd="0" destOrd="0" presId="urn:microsoft.com/office/officeart/2005/8/layout/radial5"/>
    <dgm:cxn modelId="{947BC9E3-483B-4C6B-8A9D-90809A70B815}" type="presOf" srcId="{8AB0FB2E-F39B-417F-834B-E37890ED55AC}" destId="{7DC278D4-DA92-45F3-84EC-0125A8FA6283}" srcOrd="0" destOrd="0" presId="urn:microsoft.com/office/officeart/2005/8/layout/radial5"/>
    <dgm:cxn modelId="{75016E65-8115-41DF-ABA2-E689E75A5EBB}" srcId="{B35520E6-A400-4F98-B8C5-0AA633A5372E}" destId="{985C8AB2-3134-47FA-A1F2-53A2383EB364}" srcOrd="0" destOrd="0" parTransId="{F871F961-227E-4C79-A67F-B8B85CA5515D}" sibTransId="{EE527A4B-9DBB-455C-8C7F-AC75E8783930}"/>
    <dgm:cxn modelId="{5871B27F-F3DF-4DBF-8457-63DC9E0093C5}" type="presOf" srcId="{58C1EFF4-7B88-4063-A32D-AE61B8D5BB35}" destId="{25DE8233-711D-430A-9A6E-CC636A601F15}" srcOrd="0" destOrd="0" presId="urn:microsoft.com/office/officeart/2005/8/layout/radial5"/>
    <dgm:cxn modelId="{BE1C7B35-4F9C-4E41-A2E5-94C6A09E9FD5}" type="presOf" srcId="{6A5B768C-5A66-4BC5-8703-3401FAB482DC}" destId="{3B626353-162B-4126-B2F4-A39A612F8BCA}" srcOrd="0" destOrd="0" presId="urn:microsoft.com/office/officeart/2005/8/layout/radial5"/>
    <dgm:cxn modelId="{501F0BB5-A93C-4B6C-BD3E-2CE557BA8E31}" type="presOf" srcId="{18E55364-8441-4A8E-B76C-0EAAD2475220}" destId="{F030335B-E5D9-44BC-9A89-6E6760A0D4D0}" srcOrd="0" destOrd="0" presId="urn:microsoft.com/office/officeart/2005/8/layout/radial5"/>
    <dgm:cxn modelId="{8D698F99-A0C0-464B-93DF-D0423BDEAAB1}" type="presOf" srcId="{F871F961-227E-4C79-A67F-B8B85CA5515D}" destId="{7C1D7DCB-238B-4B7A-9BB8-2C34DFA8C7BA}" srcOrd="0" destOrd="0" presId="urn:microsoft.com/office/officeart/2005/8/layout/radial5"/>
    <dgm:cxn modelId="{B523FF3F-D630-4731-8913-6AA230146D57}" type="presOf" srcId="{F871F961-227E-4C79-A67F-B8B85CA5515D}" destId="{AA9C695E-DDF9-4690-83F2-3DBC02EC4168}" srcOrd="1" destOrd="0" presId="urn:microsoft.com/office/officeart/2005/8/layout/radial5"/>
    <dgm:cxn modelId="{A0E97C1C-31AA-4324-B48D-460CE2214254}" type="presOf" srcId="{374B45A4-055B-40EE-985C-EF55CB17F07E}" destId="{5CD4EB16-786A-4328-88B2-D41D200E8AC1}" srcOrd="0" destOrd="0" presId="urn:microsoft.com/office/officeart/2005/8/layout/radial5"/>
    <dgm:cxn modelId="{7B88EAF3-BA02-4C1B-B095-651126274222}" type="presOf" srcId="{15F2B6F9-F3AB-4D8B-A784-21F11B1A5294}" destId="{167ABB0D-A8FB-4BE9-871E-C004C952DC80}" srcOrd="1" destOrd="0" presId="urn:microsoft.com/office/officeart/2005/8/layout/radial5"/>
    <dgm:cxn modelId="{452688FA-9A1F-4B8C-ABC3-20214E8C37FD}" type="presParOf" srcId="{25DE8233-711D-430A-9A6E-CC636A601F15}" destId="{760684A5-F384-470B-89CA-320C213D77BD}" srcOrd="0" destOrd="0" presId="urn:microsoft.com/office/officeart/2005/8/layout/radial5"/>
    <dgm:cxn modelId="{5286274A-C022-43A5-A78E-01824A636D34}" type="presParOf" srcId="{25DE8233-711D-430A-9A6E-CC636A601F15}" destId="{7C1D7DCB-238B-4B7A-9BB8-2C34DFA8C7BA}" srcOrd="1" destOrd="0" presId="urn:microsoft.com/office/officeart/2005/8/layout/radial5"/>
    <dgm:cxn modelId="{248287AE-3610-480E-8849-250A1704E8F4}" type="presParOf" srcId="{7C1D7DCB-238B-4B7A-9BB8-2C34DFA8C7BA}" destId="{AA9C695E-DDF9-4690-83F2-3DBC02EC4168}" srcOrd="0" destOrd="0" presId="urn:microsoft.com/office/officeart/2005/8/layout/radial5"/>
    <dgm:cxn modelId="{FD25C494-65DF-47EC-BD3B-A2AA80BFE221}" type="presParOf" srcId="{25DE8233-711D-430A-9A6E-CC636A601F15}" destId="{6EC9638C-128D-4FEF-A4AE-3934A44DA77F}" srcOrd="2" destOrd="0" presId="urn:microsoft.com/office/officeart/2005/8/layout/radial5"/>
    <dgm:cxn modelId="{0633B593-56FB-4F0A-B8BD-D11D1BAFF050}" type="presParOf" srcId="{25DE8233-711D-430A-9A6E-CC636A601F15}" destId="{5CD4EB16-786A-4328-88B2-D41D200E8AC1}" srcOrd="3" destOrd="0" presId="urn:microsoft.com/office/officeart/2005/8/layout/radial5"/>
    <dgm:cxn modelId="{1B92194C-3FE8-45B2-969C-780E8FC712B4}" type="presParOf" srcId="{5CD4EB16-786A-4328-88B2-D41D200E8AC1}" destId="{F54785D1-FD0D-4A1A-93B8-9F4A6E76DBB4}" srcOrd="0" destOrd="0" presId="urn:microsoft.com/office/officeart/2005/8/layout/radial5"/>
    <dgm:cxn modelId="{ECE8D4B7-5436-4F3E-A57A-9670CB81B178}" type="presParOf" srcId="{25DE8233-711D-430A-9A6E-CC636A601F15}" destId="{7DC278D4-DA92-45F3-84EC-0125A8FA6283}" srcOrd="4" destOrd="0" presId="urn:microsoft.com/office/officeart/2005/8/layout/radial5"/>
    <dgm:cxn modelId="{F48B3177-D015-4E86-BEFC-D7F8DF7F13B8}" type="presParOf" srcId="{25DE8233-711D-430A-9A6E-CC636A601F15}" destId="{E4C89C0E-8B81-4AE6-B578-DC4C953F5CB6}" srcOrd="5" destOrd="0" presId="urn:microsoft.com/office/officeart/2005/8/layout/radial5"/>
    <dgm:cxn modelId="{59CB1487-BC77-4D31-998B-A03AD94DC611}" type="presParOf" srcId="{E4C89C0E-8B81-4AE6-B578-DC4C953F5CB6}" destId="{167ABB0D-A8FB-4BE9-871E-C004C952DC80}" srcOrd="0" destOrd="0" presId="urn:microsoft.com/office/officeart/2005/8/layout/radial5"/>
    <dgm:cxn modelId="{5E0DF1DA-0EF6-48B3-AA97-2D8CE8E7FF7C}" type="presParOf" srcId="{25DE8233-711D-430A-9A6E-CC636A601F15}" destId="{F030335B-E5D9-44BC-9A89-6E6760A0D4D0}" srcOrd="6" destOrd="0" presId="urn:microsoft.com/office/officeart/2005/8/layout/radial5"/>
    <dgm:cxn modelId="{C5BBD73A-F654-4B5C-B5A1-50B8314A03D9}" type="presParOf" srcId="{25DE8233-711D-430A-9A6E-CC636A601F15}" destId="{3B626353-162B-4126-B2F4-A39A612F8BCA}" srcOrd="7" destOrd="0" presId="urn:microsoft.com/office/officeart/2005/8/layout/radial5"/>
    <dgm:cxn modelId="{73A97BA5-0DFF-4B0D-AEE6-AFFFB40A3262}" type="presParOf" srcId="{3B626353-162B-4126-B2F4-A39A612F8BCA}" destId="{53A9167B-A07F-4337-A026-46D2DCEFFE40}" srcOrd="0" destOrd="0" presId="urn:microsoft.com/office/officeart/2005/8/layout/radial5"/>
    <dgm:cxn modelId="{BD497805-6E94-4A13-AB05-F1E81293C93F}" type="presParOf" srcId="{25DE8233-711D-430A-9A6E-CC636A601F15}" destId="{F78AB4E1-A8FC-4EA8-97ED-C3E8BE1CF853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AEAD1C-6777-47B4-BF8D-F470F1EF9781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0D9A2790-9F6F-49A7-8702-4CE6994BC0E5}">
      <dgm:prSet phldrT="[Text]"/>
      <dgm:spPr/>
      <dgm:t>
        <a:bodyPr/>
        <a:lstStyle/>
        <a:p>
          <a:r>
            <a:rPr lang="cs-CZ" dirty="0" smtClean="0"/>
            <a:t>Odumřelé části těl rostlin a živočichů</a:t>
          </a:r>
          <a:endParaRPr lang="cs-CZ" dirty="0"/>
        </a:p>
      </dgm:t>
    </dgm:pt>
    <dgm:pt modelId="{A1E01F29-DFF7-454E-A846-8551BB9C115E}" type="parTrans" cxnId="{2D77C824-7D12-4B0E-8E32-D862DF4605CA}">
      <dgm:prSet/>
      <dgm:spPr/>
    </dgm:pt>
    <dgm:pt modelId="{0BB3A4CD-34C9-4464-938C-F80EAE60A60B}" type="sibTrans" cxnId="{2D77C824-7D12-4B0E-8E32-D862DF4605CA}">
      <dgm:prSet/>
      <dgm:spPr/>
    </dgm:pt>
    <dgm:pt modelId="{B4A98FF4-EF8B-4B6B-A0A8-E57696B6E671}">
      <dgm:prSet phldrT="[Text]"/>
      <dgm:spPr/>
      <dgm:t>
        <a:bodyPr/>
        <a:lstStyle/>
        <a:p>
          <a:r>
            <a:rPr lang="cs-CZ" dirty="0" smtClean="0"/>
            <a:t>Rozpad způsobují  půdní bakterie</a:t>
          </a:r>
          <a:endParaRPr lang="cs-CZ" dirty="0"/>
        </a:p>
      </dgm:t>
    </dgm:pt>
    <dgm:pt modelId="{EAD59F98-AAE9-4BE2-A1BE-DBB1A790440A}" type="parTrans" cxnId="{23963196-F63F-4CA1-91DC-384D0E719522}">
      <dgm:prSet/>
      <dgm:spPr/>
    </dgm:pt>
    <dgm:pt modelId="{BAD440B1-65B5-4A78-AA76-EA28D8F0F2A1}" type="sibTrans" cxnId="{23963196-F63F-4CA1-91DC-384D0E719522}">
      <dgm:prSet/>
      <dgm:spPr/>
    </dgm:pt>
    <dgm:pt modelId="{DCC0AE84-166C-4DE4-BB23-4A40D64448DD}">
      <dgm:prSet phldrT="[Text]"/>
      <dgm:spPr/>
      <dgm:t>
        <a:bodyPr/>
        <a:lstStyle/>
        <a:p>
          <a:r>
            <a:rPr lang="cs-CZ" dirty="0" smtClean="0"/>
            <a:t>Množství humusu určuje úrodnost půdy</a:t>
          </a:r>
          <a:endParaRPr lang="cs-CZ" dirty="0"/>
        </a:p>
      </dgm:t>
    </dgm:pt>
    <dgm:pt modelId="{FFDCA4EE-0DCA-4334-96E7-8A9C043FBB44}" type="parTrans" cxnId="{5E53EEC4-D0A3-422C-BB05-737871823271}">
      <dgm:prSet/>
      <dgm:spPr/>
    </dgm:pt>
    <dgm:pt modelId="{A5C35DFA-EAC5-48EC-977B-F48CA96CD3EE}" type="sibTrans" cxnId="{5E53EEC4-D0A3-422C-BB05-737871823271}">
      <dgm:prSet/>
      <dgm:spPr/>
    </dgm:pt>
    <dgm:pt modelId="{46D1CD15-075D-4E8A-855C-C5DDE834647D}" type="pres">
      <dgm:prSet presAssocID="{3CAEAD1C-6777-47B4-BF8D-F470F1EF9781}" presName="Name0" presStyleCnt="0">
        <dgm:presLayoutVars>
          <dgm:dir/>
          <dgm:resizeHandles val="exact"/>
        </dgm:presLayoutVars>
      </dgm:prSet>
      <dgm:spPr/>
    </dgm:pt>
    <dgm:pt modelId="{ECF44186-9F6F-4967-873D-F0B5E8FAE52D}" type="pres">
      <dgm:prSet presAssocID="{3CAEAD1C-6777-47B4-BF8D-F470F1EF9781}" presName="bkgdShp" presStyleLbl="alignAccFollowNode1" presStyleIdx="0" presStyleCnt="1"/>
      <dgm:spPr/>
    </dgm:pt>
    <dgm:pt modelId="{33AC6183-CDD3-49C9-A6ED-BBF7114E8541}" type="pres">
      <dgm:prSet presAssocID="{3CAEAD1C-6777-47B4-BF8D-F470F1EF9781}" presName="linComp" presStyleCnt="0"/>
      <dgm:spPr/>
    </dgm:pt>
    <dgm:pt modelId="{200333A5-A96B-4168-8798-D002A748E979}" type="pres">
      <dgm:prSet presAssocID="{0D9A2790-9F6F-49A7-8702-4CE6994BC0E5}" presName="compNode" presStyleCnt="0"/>
      <dgm:spPr/>
    </dgm:pt>
    <dgm:pt modelId="{2A7130FA-764C-463D-977E-8473A575B5B7}" type="pres">
      <dgm:prSet presAssocID="{0D9A2790-9F6F-49A7-8702-4CE6994BC0E5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3ECEE5-A39E-46EF-ACCD-2360A529F123}" type="pres">
      <dgm:prSet presAssocID="{0D9A2790-9F6F-49A7-8702-4CE6994BC0E5}" presName="invisiNode" presStyleLbl="node1" presStyleIdx="0" presStyleCnt="3"/>
      <dgm:spPr/>
    </dgm:pt>
    <dgm:pt modelId="{AB505EB0-EFF5-40D0-B2EC-60807386F965}" type="pres">
      <dgm:prSet presAssocID="{0D9A2790-9F6F-49A7-8702-4CE6994BC0E5}" presName="imagNode" presStyleLbl="fgImgPlace1" presStyleIdx="0" presStyleCnt="3"/>
      <dgm:spPr/>
    </dgm:pt>
    <dgm:pt modelId="{39F3E528-2BD1-446B-8E09-53C2C839B331}" type="pres">
      <dgm:prSet presAssocID="{0BB3A4CD-34C9-4464-938C-F80EAE60A60B}" presName="sibTrans" presStyleLbl="sibTrans2D1" presStyleIdx="0" presStyleCnt="0"/>
      <dgm:spPr/>
    </dgm:pt>
    <dgm:pt modelId="{C20581E1-DFE3-42A5-B417-027382A10464}" type="pres">
      <dgm:prSet presAssocID="{B4A98FF4-EF8B-4B6B-A0A8-E57696B6E671}" presName="compNode" presStyleCnt="0"/>
      <dgm:spPr/>
    </dgm:pt>
    <dgm:pt modelId="{10258CE6-D9F5-4304-9138-73872127DD0D}" type="pres">
      <dgm:prSet presAssocID="{B4A98FF4-EF8B-4B6B-A0A8-E57696B6E671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702491-A8BF-4A64-A10F-4B638F593C0B}" type="pres">
      <dgm:prSet presAssocID="{B4A98FF4-EF8B-4B6B-A0A8-E57696B6E671}" presName="invisiNode" presStyleLbl="node1" presStyleIdx="1" presStyleCnt="3"/>
      <dgm:spPr/>
    </dgm:pt>
    <dgm:pt modelId="{53FAD0D3-983E-417E-AC8E-A810A5A0BCE0}" type="pres">
      <dgm:prSet presAssocID="{B4A98FF4-EF8B-4B6B-A0A8-E57696B6E671}" presName="imagNode" presStyleLbl="fgImgPlace1" presStyleIdx="1" presStyleCnt="3"/>
      <dgm:spPr/>
    </dgm:pt>
    <dgm:pt modelId="{AFE69C47-F0EA-4C11-94B5-5CAAB84A32F6}" type="pres">
      <dgm:prSet presAssocID="{BAD440B1-65B5-4A78-AA76-EA28D8F0F2A1}" presName="sibTrans" presStyleLbl="sibTrans2D1" presStyleIdx="0" presStyleCnt="0"/>
      <dgm:spPr/>
    </dgm:pt>
    <dgm:pt modelId="{5A5C89A6-BDEB-4FCA-AD03-613EF90BCD15}" type="pres">
      <dgm:prSet presAssocID="{DCC0AE84-166C-4DE4-BB23-4A40D64448DD}" presName="compNode" presStyleCnt="0"/>
      <dgm:spPr/>
    </dgm:pt>
    <dgm:pt modelId="{CE03CD46-78F3-45C3-8901-B598EC1962A9}" type="pres">
      <dgm:prSet presAssocID="{DCC0AE84-166C-4DE4-BB23-4A40D64448DD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48F3DA-DBD4-4165-9C1E-60472D3922E2}" type="pres">
      <dgm:prSet presAssocID="{DCC0AE84-166C-4DE4-BB23-4A40D64448DD}" presName="invisiNode" presStyleLbl="node1" presStyleIdx="2" presStyleCnt="3"/>
      <dgm:spPr/>
    </dgm:pt>
    <dgm:pt modelId="{5EAD6259-4AC9-47B0-BCBE-F918CEEFC531}" type="pres">
      <dgm:prSet presAssocID="{DCC0AE84-166C-4DE4-BB23-4A40D64448DD}" presName="imagNode" presStyleLbl="fgImgPlace1" presStyleIdx="2" presStyleCnt="3"/>
      <dgm:spPr/>
    </dgm:pt>
  </dgm:ptLst>
  <dgm:cxnLst>
    <dgm:cxn modelId="{C5DA98EA-F4FB-4969-BBAB-76E1A8A1366E}" type="presOf" srcId="{DCC0AE84-166C-4DE4-BB23-4A40D64448DD}" destId="{CE03CD46-78F3-45C3-8901-B598EC1962A9}" srcOrd="0" destOrd="0" presId="urn:microsoft.com/office/officeart/2005/8/layout/pList2"/>
    <dgm:cxn modelId="{2D77C824-7D12-4B0E-8E32-D862DF4605CA}" srcId="{3CAEAD1C-6777-47B4-BF8D-F470F1EF9781}" destId="{0D9A2790-9F6F-49A7-8702-4CE6994BC0E5}" srcOrd="0" destOrd="0" parTransId="{A1E01F29-DFF7-454E-A846-8551BB9C115E}" sibTransId="{0BB3A4CD-34C9-4464-938C-F80EAE60A60B}"/>
    <dgm:cxn modelId="{8F9E578D-5417-40BE-A948-7E801172BDE5}" type="presOf" srcId="{0BB3A4CD-34C9-4464-938C-F80EAE60A60B}" destId="{39F3E528-2BD1-446B-8E09-53C2C839B331}" srcOrd="0" destOrd="0" presId="urn:microsoft.com/office/officeart/2005/8/layout/pList2"/>
    <dgm:cxn modelId="{8262D360-1BB0-46E5-A8C4-C7997F7468EF}" type="presOf" srcId="{BAD440B1-65B5-4A78-AA76-EA28D8F0F2A1}" destId="{AFE69C47-F0EA-4C11-94B5-5CAAB84A32F6}" srcOrd="0" destOrd="0" presId="urn:microsoft.com/office/officeart/2005/8/layout/pList2"/>
    <dgm:cxn modelId="{5D685889-A081-48E5-8BE1-5A3662C2DDD6}" type="presOf" srcId="{0D9A2790-9F6F-49A7-8702-4CE6994BC0E5}" destId="{2A7130FA-764C-463D-977E-8473A575B5B7}" srcOrd="0" destOrd="0" presId="urn:microsoft.com/office/officeart/2005/8/layout/pList2"/>
    <dgm:cxn modelId="{8F36F163-AC1C-47E2-B6D9-8502A6BB9486}" type="presOf" srcId="{B4A98FF4-EF8B-4B6B-A0A8-E57696B6E671}" destId="{10258CE6-D9F5-4304-9138-73872127DD0D}" srcOrd="0" destOrd="0" presId="urn:microsoft.com/office/officeart/2005/8/layout/pList2"/>
    <dgm:cxn modelId="{A969805F-572F-4F1F-A786-49D5016D0B38}" type="presOf" srcId="{3CAEAD1C-6777-47B4-BF8D-F470F1EF9781}" destId="{46D1CD15-075D-4E8A-855C-C5DDE834647D}" srcOrd="0" destOrd="0" presId="urn:microsoft.com/office/officeart/2005/8/layout/pList2"/>
    <dgm:cxn modelId="{23963196-F63F-4CA1-91DC-384D0E719522}" srcId="{3CAEAD1C-6777-47B4-BF8D-F470F1EF9781}" destId="{B4A98FF4-EF8B-4B6B-A0A8-E57696B6E671}" srcOrd="1" destOrd="0" parTransId="{EAD59F98-AAE9-4BE2-A1BE-DBB1A790440A}" sibTransId="{BAD440B1-65B5-4A78-AA76-EA28D8F0F2A1}"/>
    <dgm:cxn modelId="{5E53EEC4-D0A3-422C-BB05-737871823271}" srcId="{3CAEAD1C-6777-47B4-BF8D-F470F1EF9781}" destId="{DCC0AE84-166C-4DE4-BB23-4A40D64448DD}" srcOrd="2" destOrd="0" parTransId="{FFDCA4EE-0DCA-4334-96E7-8A9C043FBB44}" sibTransId="{A5C35DFA-EAC5-48EC-977B-F48CA96CD3EE}"/>
    <dgm:cxn modelId="{0A437F71-9BA3-4840-A8C2-5438163576DF}" type="presParOf" srcId="{46D1CD15-075D-4E8A-855C-C5DDE834647D}" destId="{ECF44186-9F6F-4967-873D-F0B5E8FAE52D}" srcOrd="0" destOrd="0" presId="urn:microsoft.com/office/officeart/2005/8/layout/pList2"/>
    <dgm:cxn modelId="{4097A4FC-87A2-4D75-A59A-9CF2A69A0420}" type="presParOf" srcId="{46D1CD15-075D-4E8A-855C-C5DDE834647D}" destId="{33AC6183-CDD3-49C9-A6ED-BBF7114E8541}" srcOrd="1" destOrd="0" presId="urn:microsoft.com/office/officeart/2005/8/layout/pList2"/>
    <dgm:cxn modelId="{081E8A4D-CEDB-42CF-917E-347A57276BEB}" type="presParOf" srcId="{33AC6183-CDD3-49C9-A6ED-BBF7114E8541}" destId="{200333A5-A96B-4168-8798-D002A748E979}" srcOrd="0" destOrd="0" presId="urn:microsoft.com/office/officeart/2005/8/layout/pList2"/>
    <dgm:cxn modelId="{2A465685-5535-4589-9BAB-4D60D7FAC724}" type="presParOf" srcId="{200333A5-A96B-4168-8798-D002A748E979}" destId="{2A7130FA-764C-463D-977E-8473A575B5B7}" srcOrd="0" destOrd="0" presId="urn:microsoft.com/office/officeart/2005/8/layout/pList2"/>
    <dgm:cxn modelId="{2327611B-7BEE-43B7-A634-193259BFEB73}" type="presParOf" srcId="{200333A5-A96B-4168-8798-D002A748E979}" destId="{D43ECEE5-A39E-46EF-ACCD-2360A529F123}" srcOrd="1" destOrd="0" presId="urn:microsoft.com/office/officeart/2005/8/layout/pList2"/>
    <dgm:cxn modelId="{AC730A05-6796-4294-8C5C-2ECBCC64353E}" type="presParOf" srcId="{200333A5-A96B-4168-8798-D002A748E979}" destId="{AB505EB0-EFF5-40D0-B2EC-60807386F965}" srcOrd="2" destOrd="0" presId="urn:microsoft.com/office/officeart/2005/8/layout/pList2"/>
    <dgm:cxn modelId="{D7AC26C5-430E-4477-B922-10B2E22B8FF3}" type="presParOf" srcId="{33AC6183-CDD3-49C9-A6ED-BBF7114E8541}" destId="{39F3E528-2BD1-446B-8E09-53C2C839B331}" srcOrd="1" destOrd="0" presId="urn:microsoft.com/office/officeart/2005/8/layout/pList2"/>
    <dgm:cxn modelId="{A5B661B2-2DC0-4792-A63D-79E5DFCBB607}" type="presParOf" srcId="{33AC6183-CDD3-49C9-A6ED-BBF7114E8541}" destId="{C20581E1-DFE3-42A5-B417-027382A10464}" srcOrd="2" destOrd="0" presId="urn:microsoft.com/office/officeart/2005/8/layout/pList2"/>
    <dgm:cxn modelId="{A3711B2D-CAD2-4D02-9E74-30218D6E556B}" type="presParOf" srcId="{C20581E1-DFE3-42A5-B417-027382A10464}" destId="{10258CE6-D9F5-4304-9138-73872127DD0D}" srcOrd="0" destOrd="0" presId="urn:microsoft.com/office/officeart/2005/8/layout/pList2"/>
    <dgm:cxn modelId="{0842D975-1C04-46C5-97F4-F656A438F026}" type="presParOf" srcId="{C20581E1-DFE3-42A5-B417-027382A10464}" destId="{71702491-A8BF-4A64-A10F-4B638F593C0B}" srcOrd="1" destOrd="0" presId="urn:microsoft.com/office/officeart/2005/8/layout/pList2"/>
    <dgm:cxn modelId="{58509D6A-9623-4185-88DE-63691B05C684}" type="presParOf" srcId="{C20581E1-DFE3-42A5-B417-027382A10464}" destId="{53FAD0D3-983E-417E-AC8E-A810A5A0BCE0}" srcOrd="2" destOrd="0" presId="urn:microsoft.com/office/officeart/2005/8/layout/pList2"/>
    <dgm:cxn modelId="{4A213457-B0EB-4C7B-980E-9EFEA667F12B}" type="presParOf" srcId="{33AC6183-CDD3-49C9-A6ED-BBF7114E8541}" destId="{AFE69C47-F0EA-4C11-94B5-5CAAB84A32F6}" srcOrd="3" destOrd="0" presId="urn:microsoft.com/office/officeart/2005/8/layout/pList2"/>
    <dgm:cxn modelId="{D91BC0CB-FB4A-4490-9807-27850B2D5499}" type="presParOf" srcId="{33AC6183-CDD3-49C9-A6ED-BBF7114E8541}" destId="{5A5C89A6-BDEB-4FCA-AD03-613EF90BCD15}" srcOrd="4" destOrd="0" presId="urn:microsoft.com/office/officeart/2005/8/layout/pList2"/>
    <dgm:cxn modelId="{EE94973B-0E8F-4E6D-ABCC-302CB428F4FA}" type="presParOf" srcId="{5A5C89A6-BDEB-4FCA-AD03-613EF90BCD15}" destId="{CE03CD46-78F3-45C3-8901-B598EC1962A9}" srcOrd="0" destOrd="0" presId="urn:microsoft.com/office/officeart/2005/8/layout/pList2"/>
    <dgm:cxn modelId="{DBD09AD3-22B3-4CC7-A2EE-E6A16CE232E3}" type="presParOf" srcId="{5A5C89A6-BDEB-4FCA-AD03-613EF90BCD15}" destId="{9E48F3DA-DBD4-4165-9C1E-60472D3922E2}" srcOrd="1" destOrd="0" presId="urn:microsoft.com/office/officeart/2005/8/layout/pList2"/>
    <dgm:cxn modelId="{AB190B42-C922-4BEA-9076-96FEE15E2687}" type="presParOf" srcId="{5A5C89A6-BDEB-4FCA-AD03-613EF90BCD15}" destId="{5EAD6259-4AC9-47B0-BCBE-F918CEEFC531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1FAB5B-1BF8-46BB-A925-1BDB51487B96}" type="doc">
      <dgm:prSet loTypeId="urn:microsoft.com/office/officeart/2008/layout/PictureStrip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E0DDA44-4759-4C03-A9D8-667B3A62F282}">
      <dgm:prSet phldrT="[Text]"/>
      <dgm:spPr/>
      <dgm:t>
        <a:bodyPr/>
        <a:lstStyle/>
        <a:p>
          <a:r>
            <a:rPr lang="cs-CZ" dirty="0" smtClean="0"/>
            <a:t>Kořeny rostlin</a:t>
          </a:r>
          <a:endParaRPr lang="cs-CZ" dirty="0"/>
        </a:p>
      </dgm:t>
    </dgm:pt>
    <dgm:pt modelId="{7BD6FD9F-D42F-4D32-90FC-46CEA7129414}" type="parTrans" cxnId="{CCECD687-EF16-4FFB-931F-CA5A6B1C64D9}">
      <dgm:prSet/>
      <dgm:spPr/>
      <dgm:t>
        <a:bodyPr/>
        <a:lstStyle/>
        <a:p>
          <a:endParaRPr lang="cs-CZ"/>
        </a:p>
      </dgm:t>
    </dgm:pt>
    <dgm:pt modelId="{BDCAD334-AF7F-49ED-B34B-6F5CFA282B16}" type="sibTrans" cxnId="{CCECD687-EF16-4FFB-931F-CA5A6B1C64D9}">
      <dgm:prSet/>
      <dgm:spPr/>
      <dgm:t>
        <a:bodyPr/>
        <a:lstStyle/>
        <a:p>
          <a:endParaRPr lang="cs-CZ"/>
        </a:p>
      </dgm:t>
    </dgm:pt>
    <dgm:pt modelId="{1F56E199-1F59-466E-B5B9-11CDA001A798}">
      <dgm:prSet phldrT="[Text]"/>
      <dgm:spPr/>
      <dgm:t>
        <a:bodyPr/>
        <a:lstStyle/>
        <a:p>
          <a:r>
            <a:rPr lang="cs-CZ" dirty="0" smtClean="0"/>
            <a:t>Živočichové –hmyz, žížaly…</a:t>
          </a:r>
          <a:endParaRPr lang="cs-CZ" dirty="0"/>
        </a:p>
      </dgm:t>
    </dgm:pt>
    <dgm:pt modelId="{CCEE9016-6344-4DDC-98C0-F1B9D3488A84}" type="parTrans" cxnId="{EAB95D90-C2C3-4690-A138-A9C31A3DD2E5}">
      <dgm:prSet/>
      <dgm:spPr/>
      <dgm:t>
        <a:bodyPr/>
        <a:lstStyle/>
        <a:p>
          <a:endParaRPr lang="cs-CZ"/>
        </a:p>
      </dgm:t>
    </dgm:pt>
    <dgm:pt modelId="{70E94D2E-B57D-433B-AE82-1016579D6453}" type="sibTrans" cxnId="{EAB95D90-C2C3-4690-A138-A9C31A3DD2E5}">
      <dgm:prSet/>
      <dgm:spPr/>
      <dgm:t>
        <a:bodyPr/>
        <a:lstStyle/>
        <a:p>
          <a:endParaRPr lang="cs-CZ"/>
        </a:p>
      </dgm:t>
    </dgm:pt>
    <dgm:pt modelId="{EBBD6427-6DE9-42DF-83C0-9CDBDA3038DD}">
      <dgm:prSet phldrT="[Text]"/>
      <dgm:spPr/>
      <dgm:t>
        <a:bodyPr/>
        <a:lstStyle/>
        <a:p>
          <a:r>
            <a:rPr lang="cs-CZ" dirty="0" smtClean="0"/>
            <a:t>Mikroorganizmy - bakterie</a:t>
          </a:r>
          <a:endParaRPr lang="cs-CZ" dirty="0"/>
        </a:p>
      </dgm:t>
    </dgm:pt>
    <dgm:pt modelId="{8C5B7FF2-B879-4DB7-86C3-E5A9CC58013A}" type="parTrans" cxnId="{A41A61FB-1C5D-45E9-B000-841237751CDC}">
      <dgm:prSet/>
      <dgm:spPr/>
      <dgm:t>
        <a:bodyPr/>
        <a:lstStyle/>
        <a:p>
          <a:endParaRPr lang="cs-CZ"/>
        </a:p>
      </dgm:t>
    </dgm:pt>
    <dgm:pt modelId="{E6C1DA03-2198-40AB-B21D-AF67D8C77B6B}" type="sibTrans" cxnId="{A41A61FB-1C5D-45E9-B000-841237751CDC}">
      <dgm:prSet/>
      <dgm:spPr/>
      <dgm:t>
        <a:bodyPr/>
        <a:lstStyle/>
        <a:p>
          <a:endParaRPr lang="cs-CZ"/>
        </a:p>
      </dgm:t>
    </dgm:pt>
    <dgm:pt modelId="{BFABCB64-40C4-4C70-9225-ACC6A6EB8A4F}" type="pres">
      <dgm:prSet presAssocID="{821FAB5B-1BF8-46BB-A925-1BDB51487B9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04A92B6-9135-42FB-A539-320C5210FDEC}" type="pres">
      <dgm:prSet presAssocID="{7E0DDA44-4759-4C03-A9D8-667B3A62F282}" presName="composite" presStyleCnt="0"/>
      <dgm:spPr/>
    </dgm:pt>
    <dgm:pt modelId="{21FEF601-1993-4448-92F4-26B69D013A22}" type="pres">
      <dgm:prSet presAssocID="{7E0DDA44-4759-4C03-A9D8-667B3A62F282}" presName="rect1" presStyleLbl="tr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240F5F-D053-4BA5-8FCE-0599B6B141C7}" type="pres">
      <dgm:prSet presAssocID="{7E0DDA44-4759-4C03-A9D8-667B3A62F282}" presName="rect2" presStyleLbl="fgImgPlace1" presStyleIdx="0" presStyleCnt="3"/>
      <dgm:spPr/>
    </dgm:pt>
    <dgm:pt modelId="{9A7B5482-790B-4253-A79A-643D86FC9BFE}" type="pres">
      <dgm:prSet presAssocID="{BDCAD334-AF7F-49ED-B34B-6F5CFA282B16}" presName="sibTrans" presStyleCnt="0"/>
      <dgm:spPr/>
    </dgm:pt>
    <dgm:pt modelId="{7B429335-53B5-4164-9826-5C8EA3B4180B}" type="pres">
      <dgm:prSet presAssocID="{1F56E199-1F59-466E-B5B9-11CDA001A798}" presName="composite" presStyleCnt="0"/>
      <dgm:spPr/>
    </dgm:pt>
    <dgm:pt modelId="{303111E9-574F-49EF-BBF1-D9639C93C891}" type="pres">
      <dgm:prSet presAssocID="{1F56E199-1F59-466E-B5B9-11CDA001A798}" presName="rect1" presStyleLbl="tr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8208A-364C-49F0-9741-B11CD034AC24}" type="pres">
      <dgm:prSet presAssocID="{1F56E199-1F59-466E-B5B9-11CDA001A798}" presName="rect2" presStyleLbl="fgImgPlace1" presStyleIdx="1" presStyleCnt="3"/>
      <dgm:spPr/>
    </dgm:pt>
    <dgm:pt modelId="{6BD52945-1ECE-4133-A632-22B852D90CB5}" type="pres">
      <dgm:prSet presAssocID="{70E94D2E-B57D-433B-AE82-1016579D6453}" presName="sibTrans" presStyleCnt="0"/>
      <dgm:spPr/>
    </dgm:pt>
    <dgm:pt modelId="{A7503512-5994-4CE0-9824-5F49C157663F}" type="pres">
      <dgm:prSet presAssocID="{EBBD6427-6DE9-42DF-83C0-9CDBDA3038DD}" presName="composite" presStyleCnt="0"/>
      <dgm:spPr/>
    </dgm:pt>
    <dgm:pt modelId="{997981D9-0926-466B-B0C7-E561A0F6C4FE}" type="pres">
      <dgm:prSet presAssocID="{EBBD6427-6DE9-42DF-83C0-9CDBDA3038DD}" presName="rect1" presStyleLbl="tr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9834BA-A71F-4184-A5F0-EA19F78C8A48}" type="pres">
      <dgm:prSet presAssocID="{EBBD6427-6DE9-42DF-83C0-9CDBDA3038DD}" presName="rect2" presStyleLbl="fgImgPlace1" presStyleIdx="2" presStyleCnt="3"/>
      <dgm:spPr/>
    </dgm:pt>
  </dgm:ptLst>
  <dgm:cxnLst>
    <dgm:cxn modelId="{70CF187C-8F0E-4507-9DB5-5804CA3B0F84}" type="presOf" srcId="{EBBD6427-6DE9-42DF-83C0-9CDBDA3038DD}" destId="{997981D9-0926-466B-B0C7-E561A0F6C4FE}" srcOrd="0" destOrd="0" presId="urn:microsoft.com/office/officeart/2008/layout/PictureStrips"/>
    <dgm:cxn modelId="{CCECD687-EF16-4FFB-931F-CA5A6B1C64D9}" srcId="{821FAB5B-1BF8-46BB-A925-1BDB51487B96}" destId="{7E0DDA44-4759-4C03-A9D8-667B3A62F282}" srcOrd="0" destOrd="0" parTransId="{7BD6FD9F-D42F-4D32-90FC-46CEA7129414}" sibTransId="{BDCAD334-AF7F-49ED-B34B-6F5CFA282B16}"/>
    <dgm:cxn modelId="{D6E893E3-59FA-4C03-8344-0DC38637E791}" type="presOf" srcId="{821FAB5B-1BF8-46BB-A925-1BDB51487B96}" destId="{BFABCB64-40C4-4C70-9225-ACC6A6EB8A4F}" srcOrd="0" destOrd="0" presId="urn:microsoft.com/office/officeart/2008/layout/PictureStrips"/>
    <dgm:cxn modelId="{A41A61FB-1C5D-45E9-B000-841237751CDC}" srcId="{821FAB5B-1BF8-46BB-A925-1BDB51487B96}" destId="{EBBD6427-6DE9-42DF-83C0-9CDBDA3038DD}" srcOrd="2" destOrd="0" parTransId="{8C5B7FF2-B879-4DB7-86C3-E5A9CC58013A}" sibTransId="{E6C1DA03-2198-40AB-B21D-AF67D8C77B6B}"/>
    <dgm:cxn modelId="{EAB95D90-C2C3-4690-A138-A9C31A3DD2E5}" srcId="{821FAB5B-1BF8-46BB-A925-1BDB51487B96}" destId="{1F56E199-1F59-466E-B5B9-11CDA001A798}" srcOrd="1" destOrd="0" parTransId="{CCEE9016-6344-4DDC-98C0-F1B9D3488A84}" sibTransId="{70E94D2E-B57D-433B-AE82-1016579D6453}"/>
    <dgm:cxn modelId="{4258ADD4-8642-48A1-8D1C-804CDFC73D8C}" type="presOf" srcId="{7E0DDA44-4759-4C03-A9D8-667B3A62F282}" destId="{21FEF601-1993-4448-92F4-26B69D013A22}" srcOrd="0" destOrd="0" presId="urn:microsoft.com/office/officeart/2008/layout/PictureStrips"/>
    <dgm:cxn modelId="{B185B7D5-1F8F-4AAD-95C6-61157A49CFAA}" type="presOf" srcId="{1F56E199-1F59-466E-B5B9-11CDA001A798}" destId="{303111E9-574F-49EF-BBF1-D9639C93C891}" srcOrd="0" destOrd="0" presId="urn:microsoft.com/office/officeart/2008/layout/PictureStrips"/>
    <dgm:cxn modelId="{C9CC2CD4-3CEB-4385-8E56-F3532630EEC7}" type="presParOf" srcId="{BFABCB64-40C4-4C70-9225-ACC6A6EB8A4F}" destId="{E04A92B6-9135-42FB-A539-320C5210FDEC}" srcOrd="0" destOrd="0" presId="urn:microsoft.com/office/officeart/2008/layout/PictureStrips"/>
    <dgm:cxn modelId="{FC613294-3E57-457E-B0DD-2A758EA5F48D}" type="presParOf" srcId="{E04A92B6-9135-42FB-A539-320C5210FDEC}" destId="{21FEF601-1993-4448-92F4-26B69D013A22}" srcOrd="0" destOrd="0" presId="urn:microsoft.com/office/officeart/2008/layout/PictureStrips"/>
    <dgm:cxn modelId="{25038146-FB48-4B65-A32A-97A974084D1C}" type="presParOf" srcId="{E04A92B6-9135-42FB-A539-320C5210FDEC}" destId="{2C240F5F-D053-4BA5-8FCE-0599B6B141C7}" srcOrd="1" destOrd="0" presId="urn:microsoft.com/office/officeart/2008/layout/PictureStrips"/>
    <dgm:cxn modelId="{B59F6A42-B878-48FF-87D4-C21E56AC8392}" type="presParOf" srcId="{BFABCB64-40C4-4C70-9225-ACC6A6EB8A4F}" destId="{9A7B5482-790B-4253-A79A-643D86FC9BFE}" srcOrd="1" destOrd="0" presId="urn:microsoft.com/office/officeart/2008/layout/PictureStrips"/>
    <dgm:cxn modelId="{EFE77BCA-0C50-42AF-86A5-62A827ED7EE1}" type="presParOf" srcId="{BFABCB64-40C4-4C70-9225-ACC6A6EB8A4F}" destId="{7B429335-53B5-4164-9826-5C8EA3B4180B}" srcOrd="2" destOrd="0" presId="urn:microsoft.com/office/officeart/2008/layout/PictureStrips"/>
    <dgm:cxn modelId="{B338F110-00B6-42E7-8C9B-6F945C2AA5C0}" type="presParOf" srcId="{7B429335-53B5-4164-9826-5C8EA3B4180B}" destId="{303111E9-574F-49EF-BBF1-D9639C93C891}" srcOrd="0" destOrd="0" presId="urn:microsoft.com/office/officeart/2008/layout/PictureStrips"/>
    <dgm:cxn modelId="{EF3B3CD6-5703-46BC-8325-29827401C78E}" type="presParOf" srcId="{7B429335-53B5-4164-9826-5C8EA3B4180B}" destId="{8908208A-364C-49F0-9741-B11CD034AC24}" srcOrd="1" destOrd="0" presId="urn:microsoft.com/office/officeart/2008/layout/PictureStrips"/>
    <dgm:cxn modelId="{CB4A6C98-45CB-4FF2-B42B-66621CCF7D9E}" type="presParOf" srcId="{BFABCB64-40C4-4C70-9225-ACC6A6EB8A4F}" destId="{6BD52945-1ECE-4133-A632-22B852D90CB5}" srcOrd="3" destOrd="0" presId="urn:microsoft.com/office/officeart/2008/layout/PictureStrips"/>
    <dgm:cxn modelId="{2C3473CC-061D-43EA-AE0D-295F26C6196A}" type="presParOf" srcId="{BFABCB64-40C4-4C70-9225-ACC6A6EB8A4F}" destId="{A7503512-5994-4CE0-9824-5F49C157663F}" srcOrd="4" destOrd="0" presId="urn:microsoft.com/office/officeart/2008/layout/PictureStrips"/>
    <dgm:cxn modelId="{421BEB55-9A30-4B59-8253-F0175EEB59F5}" type="presParOf" srcId="{A7503512-5994-4CE0-9824-5F49C157663F}" destId="{997981D9-0926-466B-B0C7-E561A0F6C4FE}" srcOrd="0" destOrd="0" presId="urn:microsoft.com/office/officeart/2008/layout/PictureStrips"/>
    <dgm:cxn modelId="{8E94A940-E071-41B7-96D4-8AFF96DB7282}" type="presParOf" srcId="{A7503512-5994-4CE0-9824-5F49C157663F}" destId="{869834BA-A71F-4184-A5F0-EA19F78C8A48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DED0743-D9ED-4F9E-96A4-09F61834313E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9D588F5-176B-47CB-8B56-7F6051EC4B70}">
      <dgm:prSet phldrT="[Text]"/>
      <dgm:spPr/>
      <dgm:t>
        <a:bodyPr/>
        <a:lstStyle/>
        <a:p>
          <a:r>
            <a:rPr lang="cs-CZ" dirty="0" smtClean="0"/>
            <a:t>Odnos částic půdy na jiná místa</a:t>
          </a:r>
          <a:endParaRPr lang="cs-CZ" dirty="0"/>
        </a:p>
      </dgm:t>
    </dgm:pt>
    <dgm:pt modelId="{9D0D5246-3457-4EC1-AFD8-2D7A0EDC6568}" type="parTrans" cxnId="{4D5B369F-4AA0-40BD-9063-A05C595C6499}">
      <dgm:prSet/>
      <dgm:spPr/>
      <dgm:t>
        <a:bodyPr/>
        <a:lstStyle/>
        <a:p>
          <a:endParaRPr lang="cs-CZ"/>
        </a:p>
      </dgm:t>
    </dgm:pt>
    <dgm:pt modelId="{AF5B5740-1F94-411F-A61C-0639B2C09C0F}" type="sibTrans" cxnId="{4D5B369F-4AA0-40BD-9063-A05C595C6499}">
      <dgm:prSet/>
      <dgm:spPr/>
      <dgm:t>
        <a:bodyPr/>
        <a:lstStyle/>
        <a:p>
          <a:endParaRPr lang="cs-CZ"/>
        </a:p>
      </dgm:t>
    </dgm:pt>
    <dgm:pt modelId="{A8ACD45D-8AB3-4864-B30F-420325750EB8}">
      <dgm:prSet phldrT="[Text]"/>
      <dgm:spPr/>
      <dgm:t>
        <a:bodyPr/>
        <a:lstStyle/>
        <a:p>
          <a:r>
            <a:rPr lang="cs-CZ" dirty="0" smtClean="0"/>
            <a:t>Vlivem vody</a:t>
          </a:r>
          <a:endParaRPr lang="cs-CZ" dirty="0"/>
        </a:p>
      </dgm:t>
    </dgm:pt>
    <dgm:pt modelId="{1258B1B9-E788-4E9E-A99B-659774188748}" type="parTrans" cxnId="{EDF562BC-0F3B-478B-8995-A8353A483EDE}">
      <dgm:prSet/>
      <dgm:spPr/>
      <dgm:t>
        <a:bodyPr/>
        <a:lstStyle/>
        <a:p>
          <a:endParaRPr lang="cs-CZ"/>
        </a:p>
      </dgm:t>
    </dgm:pt>
    <dgm:pt modelId="{9A76EAFC-2E99-493D-B3AA-2375CB6B0795}" type="sibTrans" cxnId="{EDF562BC-0F3B-478B-8995-A8353A483EDE}">
      <dgm:prSet/>
      <dgm:spPr/>
      <dgm:t>
        <a:bodyPr/>
        <a:lstStyle/>
        <a:p>
          <a:endParaRPr lang="cs-CZ"/>
        </a:p>
      </dgm:t>
    </dgm:pt>
    <dgm:pt modelId="{7CF607CD-4D05-40ED-B79B-118D4FFC0EB9}">
      <dgm:prSet phldrT="[Text]"/>
      <dgm:spPr/>
      <dgm:t>
        <a:bodyPr/>
        <a:lstStyle/>
        <a:p>
          <a:r>
            <a:rPr lang="cs-CZ" dirty="0" smtClean="0"/>
            <a:t>Vlivem větru</a:t>
          </a:r>
          <a:endParaRPr lang="cs-CZ" dirty="0"/>
        </a:p>
      </dgm:t>
    </dgm:pt>
    <dgm:pt modelId="{C8C143DD-E1D4-4295-AD4F-F84CB58974D8}" type="parTrans" cxnId="{272ABA91-F98B-4419-BEB5-E2D70219F053}">
      <dgm:prSet/>
      <dgm:spPr/>
      <dgm:t>
        <a:bodyPr/>
        <a:lstStyle/>
        <a:p>
          <a:endParaRPr lang="cs-CZ"/>
        </a:p>
      </dgm:t>
    </dgm:pt>
    <dgm:pt modelId="{524A622C-2556-4DF7-9D66-88DAACB06AAB}" type="sibTrans" cxnId="{272ABA91-F98B-4419-BEB5-E2D70219F053}">
      <dgm:prSet/>
      <dgm:spPr/>
      <dgm:t>
        <a:bodyPr/>
        <a:lstStyle/>
        <a:p>
          <a:endParaRPr lang="cs-CZ"/>
        </a:p>
      </dgm:t>
    </dgm:pt>
    <dgm:pt modelId="{1CCA6C5A-63CC-4F14-B46D-55AB4B0ACA88}">
      <dgm:prSet phldrT="[Text]"/>
      <dgm:spPr/>
      <dgm:t>
        <a:bodyPr/>
        <a:lstStyle/>
        <a:p>
          <a:r>
            <a:rPr lang="cs-CZ" dirty="0" smtClean="0"/>
            <a:t>Zemskou přitažlivostí</a:t>
          </a:r>
          <a:endParaRPr lang="cs-CZ" dirty="0"/>
        </a:p>
      </dgm:t>
    </dgm:pt>
    <dgm:pt modelId="{26175E88-74FF-4DAD-9A2C-D695CB9F329F}" type="parTrans" cxnId="{854BA8C1-7381-4804-918E-C85F36CCD91A}">
      <dgm:prSet/>
      <dgm:spPr/>
      <dgm:t>
        <a:bodyPr/>
        <a:lstStyle/>
        <a:p>
          <a:endParaRPr lang="cs-CZ"/>
        </a:p>
      </dgm:t>
    </dgm:pt>
    <dgm:pt modelId="{C0190173-2F4E-4EB6-91D6-760AB8C32027}" type="sibTrans" cxnId="{854BA8C1-7381-4804-918E-C85F36CCD91A}">
      <dgm:prSet/>
      <dgm:spPr/>
      <dgm:t>
        <a:bodyPr/>
        <a:lstStyle/>
        <a:p>
          <a:endParaRPr lang="cs-CZ"/>
        </a:p>
      </dgm:t>
    </dgm:pt>
    <dgm:pt modelId="{F240C3C1-77B6-45AE-9CCC-9DD12E6D8C70}" type="pres">
      <dgm:prSet presAssocID="{1DED0743-D9ED-4F9E-96A4-09F61834313E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14A04D8-41EA-4E3C-A360-8EA0892DC1BD}" type="pres">
      <dgm:prSet presAssocID="{59D588F5-176B-47CB-8B56-7F6051EC4B70}" presName="roof" presStyleLbl="dkBgShp" presStyleIdx="0" presStyleCnt="2"/>
      <dgm:spPr/>
      <dgm:t>
        <a:bodyPr/>
        <a:lstStyle/>
        <a:p>
          <a:endParaRPr lang="cs-CZ"/>
        </a:p>
      </dgm:t>
    </dgm:pt>
    <dgm:pt modelId="{A2E0B0D2-F2B8-4AC5-B123-562BF1E4D879}" type="pres">
      <dgm:prSet presAssocID="{59D588F5-176B-47CB-8B56-7F6051EC4B70}" presName="pillars" presStyleCnt="0"/>
      <dgm:spPr/>
    </dgm:pt>
    <dgm:pt modelId="{CFF48C4E-B7FA-4A57-ABE8-2F0EF0C904D8}" type="pres">
      <dgm:prSet presAssocID="{59D588F5-176B-47CB-8B56-7F6051EC4B70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C727FC-BF70-46FD-97BC-3EB62B995A8A}" type="pres">
      <dgm:prSet presAssocID="{7CF607CD-4D05-40ED-B79B-118D4FFC0EB9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6D843B-C7AA-4EB0-8BAE-D0BB6E503A86}" type="pres">
      <dgm:prSet presAssocID="{1CCA6C5A-63CC-4F14-B46D-55AB4B0ACA88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C2DD4A-FAE1-4CD4-A869-F564104DDA05}" type="pres">
      <dgm:prSet presAssocID="{59D588F5-176B-47CB-8B56-7F6051EC4B70}" presName="base" presStyleLbl="dkBgShp" presStyleIdx="1" presStyleCnt="2"/>
      <dgm:spPr/>
    </dgm:pt>
  </dgm:ptLst>
  <dgm:cxnLst>
    <dgm:cxn modelId="{4D5B369F-4AA0-40BD-9063-A05C595C6499}" srcId="{1DED0743-D9ED-4F9E-96A4-09F61834313E}" destId="{59D588F5-176B-47CB-8B56-7F6051EC4B70}" srcOrd="0" destOrd="0" parTransId="{9D0D5246-3457-4EC1-AFD8-2D7A0EDC6568}" sibTransId="{AF5B5740-1F94-411F-A61C-0639B2C09C0F}"/>
    <dgm:cxn modelId="{272ABA91-F98B-4419-BEB5-E2D70219F053}" srcId="{59D588F5-176B-47CB-8B56-7F6051EC4B70}" destId="{7CF607CD-4D05-40ED-B79B-118D4FFC0EB9}" srcOrd="1" destOrd="0" parTransId="{C8C143DD-E1D4-4295-AD4F-F84CB58974D8}" sibTransId="{524A622C-2556-4DF7-9D66-88DAACB06AAB}"/>
    <dgm:cxn modelId="{EDF562BC-0F3B-478B-8995-A8353A483EDE}" srcId="{59D588F5-176B-47CB-8B56-7F6051EC4B70}" destId="{A8ACD45D-8AB3-4864-B30F-420325750EB8}" srcOrd="0" destOrd="0" parTransId="{1258B1B9-E788-4E9E-A99B-659774188748}" sibTransId="{9A76EAFC-2E99-493D-B3AA-2375CB6B0795}"/>
    <dgm:cxn modelId="{00ACCD5A-17E0-4FAC-AE5F-43214B5A10F3}" type="presOf" srcId="{1DED0743-D9ED-4F9E-96A4-09F61834313E}" destId="{F240C3C1-77B6-45AE-9CCC-9DD12E6D8C70}" srcOrd="0" destOrd="0" presId="urn:microsoft.com/office/officeart/2005/8/layout/hList3"/>
    <dgm:cxn modelId="{E9233359-14D2-4105-8F9A-C6C65E10C41A}" type="presOf" srcId="{1CCA6C5A-63CC-4F14-B46D-55AB4B0ACA88}" destId="{AA6D843B-C7AA-4EB0-8BAE-D0BB6E503A86}" srcOrd="0" destOrd="0" presId="urn:microsoft.com/office/officeart/2005/8/layout/hList3"/>
    <dgm:cxn modelId="{3DF182FB-12DF-4B94-9D3F-ED921F391A78}" type="presOf" srcId="{A8ACD45D-8AB3-4864-B30F-420325750EB8}" destId="{CFF48C4E-B7FA-4A57-ABE8-2F0EF0C904D8}" srcOrd="0" destOrd="0" presId="urn:microsoft.com/office/officeart/2005/8/layout/hList3"/>
    <dgm:cxn modelId="{854BA8C1-7381-4804-918E-C85F36CCD91A}" srcId="{59D588F5-176B-47CB-8B56-7F6051EC4B70}" destId="{1CCA6C5A-63CC-4F14-B46D-55AB4B0ACA88}" srcOrd="2" destOrd="0" parTransId="{26175E88-74FF-4DAD-9A2C-D695CB9F329F}" sibTransId="{C0190173-2F4E-4EB6-91D6-760AB8C32027}"/>
    <dgm:cxn modelId="{A70B399B-ACAD-412E-9691-39FCEB8DCC60}" type="presOf" srcId="{7CF607CD-4D05-40ED-B79B-118D4FFC0EB9}" destId="{69C727FC-BF70-46FD-97BC-3EB62B995A8A}" srcOrd="0" destOrd="0" presId="urn:microsoft.com/office/officeart/2005/8/layout/hList3"/>
    <dgm:cxn modelId="{5CB65BE6-A3C5-4425-8DDD-EE7555C646BE}" type="presOf" srcId="{59D588F5-176B-47CB-8B56-7F6051EC4B70}" destId="{614A04D8-41EA-4E3C-A360-8EA0892DC1BD}" srcOrd="0" destOrd="0" presId="urn:microsoft.com/office/officeart/2005/8/layout/hList3"/>
    <dgm:cxn modelId="{105D72DD-4B21-4CDC-9D48-44164D951CB5}" type="presParOf" srcId="{F240C3C1-77B6-45AE-9CCC-9DD12E6D8C70}" destId="{614A04D8-41EA-4E3C-A360-8EA0892DC1BD}" srcOrd="0" destOrd="0" presId="urn:microsoft.com/office/officeart/2005/8/layout/hList3"/>
    <dgm:cxn modelId="{7F4FB2D5-1D75-4FA3-9CB0-BAE840685A1C}" type="presParOf" srcId="{F240C3C1-77B6-45AE-9CCC-9DD12E6D8C70}" destId="{A2E0B0D2-F2B8-4AC5-B123-562BF1E4D879}" srcOrd="1" destOrd="0" presId="urn:microsoft.com/office/officeart/2005/8/layout/hList3"/>
    <dgm:cxn modelId="{1AD51AAC-3501-4C0F-88DD-DEEC13BE0048}" type="presParOf" srcId="{A2E0B0D2-F2B8-4AC5-B123-562BF1E4D879}" destId="{CFF48C4E-B7FA-4A57-ABE8-2F0EF0C904D8}" srcOrd="0" destOrd="0" presId="urn:microsoft.com/office/officeart/2005/8/layout/hList3"/>
    <dgm:cxn modelId="{5E333746-70C5-49AA-BD77-A122BCA63321}" type="presParOf" srcId="{A2E0B0D2-F2B8-4AC5-B123-562BF1E4D879}" destId="{69C727FC-BF70-46FD-97BC-3EB62B995A8A}" srcOrd="1" destOrd="0" presId="urn:microsoft.com/office/officeart/2005/8/layout/hList3"/>
    <dgm:cxn modelId="{CF333C5D-C0D7-43D8-921C-DB2D3C41A240}" type="presParOf" srcId="{A2E0B0D2-F2B8-4AC5-B123-562BF1E4D879}" destId="{AA6D843B-C7AA-4EB0-8BAE-D0BB6E503A86}" srcOrd="2" destOrd="0" presId="urn:microsoft.com/office/officeart/2005/8/layout/hList3"/>
    <dgm:cxn modelId="{BC454F3A-CF77-4217-B6D4-CDB04C5BECF5}" type="presParOf" srcId="{F240C3C1-77B6-45AE-9CCC-9DD12E6D8C70}" destId="{75C2DD4A-FAE1-4CD4-A869-F564104DDA05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8B6721C-545F-403B-8194-600967451C08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65F082A-9917-446A-9196-F90DFFB40D35}">
      <dgm:prSet phldrT="[Text]"/>
      <dgm:spPr/>
      <dgm:t>
        <a:bodyPr/>
        <a:lstStyle/>
        <a:p>
          <a:r>
            <a:rPr lang="cs-CZ" dirty="0" smtClean="0"/>
            <a:t>Nadmořská výška</a:t>
          </a:r>
          <a:endParaRPr lang="cs-CZ" dirty="0"/>
        </a:p>
      </dgm:t>
    </dgm:pt>
    <dgm:pt modelId="{3DABD071-CC79-45EA-994F-D77ADECE438D}" type="parTrans" cxnId="{EA9BD407-4937-4284-8463-363F085FC705}">
      <dgm:prSet/>
      <dgm:spPr/>
      <dgm:t>
        <a:bodyPr/>
        <a:lstStyle/>
        <a:p>
          <a:endParaRPr lang="cs-CZ"/>
        </a:p>
      </dgm:t>
    </dgm:pt>
    <dgm:pt modelId="{CC94E8C2-421C-4FA9-9AF8-0E9EF01D152A}" type="sibTrans" cxnId="{EA9BD407-4937-4284-8463-363F085FC705}">
      <dgm:prSet/>
      <dgm:spPr/>
      <dgm:t>
        <a:bodyPr/>
        <a:lstStyle/>
        <a:p>
          <a:endParaRPr lang="cs-CZ"/>
        </a:p>
      </dgm:t>
    </dgm:pt>
    <dgm:pt modelId="{D2B3CCA7-3935-47A9-A5EE-6EA242569D15}">
      <dgm:prSet phldrT="[Text]"/>
      <dgm:spPr/>
      <dgm:t>
        <a:bodyPr/>
        <a:lstStyle/>
        <a:p>
          <a:r>
            <a:rPr lang="cs-CZ" dirty="0" smtClean="0"/>
            <a:t>Průměrná teplota</a:t>
          </a:r>
          <a:endParaRPr lang="cs-CZ" dirty="0"/>
        </a:p>
      </dgm:t>
    </dgm:pt>
    <dgm:pt modelId="{4C6C2249-076B-4330-B177-104D8EBDA0FF}" type="parTrans" cxnId="{A8CC8576-206B-428E-98CC-3F95AE74EF3C}">
      <dgm:prSet/>
      <dgm:spPr/>
      <dgm:t>
        <a:bodyPr/>
        <a:lstStyle/>
        <a:p>
          <a:endParaRPr lang="cs-CZ"/>
        </a:p>
      </dgm:t>
    </dgm:pt>
    <dgm:pt modelId="{A1B5D936-AB60-470F-9E1C-105F6A6FF824}" type="sibTrans" cxnId="{A8CC8576-206B-428E-98CC-3F95AE74EF3C}">
      <dgm:prSet/>
      <dgm:spPr/>
      <dgm:t>
        <a:bodyPr/>
        <a:lstStyle/>
        <a:p>
          <a:endParaRPr lang="cs-CZ"/>
        </a:p>
      </dgm:t>
    </dgm:pt>
    <dgm:pt modelId="{9ADC05DB-5E5E-4127-B3EF-2D4EEAD6C696}">
      <dgm:prSet phldrT="[Text]"/>
      <dgm:spPr/>
      <dgm:t>
        <a:bodyPr/>
        <a:lstStyle/>
        <a:p>
          <a:r>
            <a:rPr lang="cs-CZ" dirty="0" smtClean="0"/>
            <a:t>Množství srážek</a:t>
          </a:r>
          <a:endParaRPr lang="cs-CZ" dirty="0"/>
        </a:p>
      </dgm:t>
    </dgm:pt>
    <dgm:pt modelId="{191472C3-FFCC-45B3-8E7C-14D994397707}" type="parTrans" cxnId="{0E9B9F1A-0F3E-46B8-81C2-EB342C942A60}">
      <dgm:prSet/>
      <dgm:spPr/>
      <dgm:t>
        <a:bodyPr/>
        <a:lstStyle/>
        <a:p>
          <a:endParaRPr lang="cs-CZ"/>
        </a:p>
      </dgm:t>
    </dgm:pt>
    <dgm:pt modelId="{598469F1-7485-4747-BB7F-15FB98B9FA5A}" type="sibTrans" cxnId="{0E9B9F1A-0F3E-46B8-81C2-EB342C942A60}">
      <dgm:prSet/>
      <dgm:spPr/>
      <dgm:t>
        <a:bodyPr/>
        <a:lstStyle/>
        <a:p>
          <a:endParaRPr lang="cs-CZ"/>
        </a:p>
      </dgm:t>
    </dgm:pt>
    <dgm:pt modelId="{DD5B4540-1D47-4C0E-9B96-F24BC2C13ABE}">
      <dgm:prSet phldrT="[Text]"/>
      <dgm:spPr/>
      <dgm:t>
        <a:bodyPr/>
        <a:lstStyle/>
        <a:p>
          <a:r>
            <a:rPr lang="cs-CZ" dirty="0" smtClean="0"/>
            <a:t>Sklon terénu</a:t>
          </a:r>
          <a:endParaRPr lang="cs-CZ" dirty="0"/>
        </a:p>
      </dgm:t>
    </dgm:pt>
    <dgm:pt modelId="{80010CA9-2D03-411A-89CB-89EC80E0FD1F}" type="parTrans" cxnId="{52429B60-8717-49D3-BB9C-FC44E36375C2}">
      <dgm:prSet/>
      <dgm:spPr/>
      <dgm:t>
        <a:bodyPr/>
        <a:lstStyle/>
        <a:p>
          <a:endParaRPr lang="cs-CZ"/>
        </a:p>
      </dgm:t>
    </dgm:pt>
    <dgm:pt modelId="{CCE3DD0F-A1FA-4788-9C26-D126171DE2CF}" type="sibTrans" cxnId="{52429B60-8717-49D3-BB9C-FC44E36375C2}">
      <dgm:prSet/>
      <dgm:spPr/>
      <dgm:t>
        <a:bodyPr/>
        <a:lstStyle/>
        <a:p>
          <a:endParaRPr lang="cs-CZ"/>
        </a:p>
      </dgm:t>
    </dgm:pt>
    <dgm:pt modelId="{BEAAC78D-86D8-4FD6-B59C-11C50A3B38F4}" type="pres">
      <dgm:prSet presAssocID="{78B6721C-545F-403B-8194-600967451C08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340F13E-E5F9-4526-87B1-52E8C60B6899}" type="pres">
      <dgm:prSet presAssocID="{365F082A-9917-446A-9196-F90DFFB40D35}" presName="compNode" presStyleCnt="0"/>
      <dgm:spPr/>
    </dgm:pt>
    <dgm:pt modelId="{456CD434-36B5-4131-9179-9E9A60B24FD7}" type="pres">
      <dgm:prSet presAssocID="{365F082A-9917-446A-9196-F90DFFB40D35}" presName="pictRect" presStyleLbl="node1" presStyleIdx="0" presStyleCnt="4"/>
      <dgm:spPr/>
    </dgm:pt>
    <dgm:pt modelId="{548F8417-B186-4CFD-8979-0E082F66455E}" type="pres">
      <dgm:prSet presAssocID="{365F082A-9917-446A-9196-F90DFFB40D35}" presName="textRec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47EA42-3904-4579-9405-B1BD5E81786B}" type="pres">
      <dgm:prSet presAssocID="{CC94E8C2-421C-4FA9-9AF8-0E9EF01D152A}" presName="sibTrans" presStyleLbl="sibTrans2D1" presStyleIdx="0" presStyleCnt="0"/>
      <dgm:spPr/>
      <dgm:t>
        <a:bodyPr/>
        <a:lstStyle/>
        <a:p>
          <a:endParaRPr lang="cs-CZ"/>
        </a:p>
      </dgm:t>
    </dgm:pt>
    <dgm:pt modelId="{0B020EDD-3932-49D2-AE7C-5ECC650D0C41}" type="pres">
      <dgm:prSet presAssocID="{D2B3CCA7-3935-47A9-A5EE-6EA242569D15}" presName="compNode" presStyleCnt="0"/>
      <dgm:spPr/>
    </dgm:pt>
    <dgm:pt modelId="{5A10FA09-D98A-4A70-88AE-242DA67A88A4}" type="pres">
      <dgm:prSet presAssocID="{D2B3CCA7-3935-47A9-A5EE-6EA242569D15}" presName="pictRect" presStyleLbl="node1" presStyleIdx="1" presStyleCnt="4"/>
      <dgm:spPr/>
    </dgm:pt>
    <dgm:pt modelId="{0038698C-47AC-4780-854D-AE3E7F0DB1A0}" type="pres">
      <dgm:prSet presAssocID="{D2B3CCA7-3935-47A9-A5EE-6EA242569D15}" presName="textRec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937185-0FB6-4C6E-99F8-832D279E34E4}" type="pres">
      <dgm:prSet presAssocID="{A1B5D936-AB60-470F-9E1C-105F6A6FF824}" presName="sibTrans" presStyleLbl="sibTrans2D1" presStyleIdx="0" presStyleCnt="0"/>
      <dgm:spPr/>
      <dgm:t>
        <a:bodyPr/>
        <a:lstStyle/>
        <a:p>
          <a:endParaRPr lang="cs-CZ"/>
        </a:p>
      </dgm:t>
    </dgm:pt>
    <dgm:pt modelId="{62D40529-B3ED-4B0B-8386-9DC6D86C9E07}" type="pres">
      <dgm:prSet presAssocID="{9ADC05DB-5E5E-4127-B3EF-2D4EEAD6C696}" presName="compNode" presStyleCnt="0"/>
      <dgm:spPr/>
    </dgm:pt>
    <dgm:pt modelId="{4FAEF11C-B7C2-459B-B48F-2696541D0A87}" type="pres">
      <dgm:prSet presAssocID="{9ADC05DB-5E5E-4127-B3EF-2D4EEAD6C696}" presName="pictRect" presStyleLbl="node1" presStyleIdx="2" presStyleCnt="4"/>
      <dgm:spPr/>
    </dgm:pt>
    <dgm:pt modelId="{688D7252-0F00-4D25-9CFE-D5EF4726BAC9}" type="pres">
      <dgm:prSet presAssocID="{9ADC05DB-5E5E-4127-B3EF-2D4EEAD6C696}" presName="textRec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352479-87DB-478F-98C0-B6E9A211CDD3}" type="pres">
      <dgm:prSet presAssocID="{598469F1-7485-4747-BB7F-15FB98B9FA5A}" presName="sibTrans" presStyleLbl="sibTrans2D1" presStyleIdx="0" presStyleCnt="0"/>
      <dgm:spPr/>
      <dgm:t>
        <a:bodyPr/>
        <a:lstStyle/>
        <a:p>
          <a:endParaRPr lang="cs-CZ"/>
        </a:p>
      </dgm:t>
    </dgm:pt>
    <dgm:pt modelId="{8402E597-C2D6-4360-BCA3-DF4AA43267BA}" type="pres">
      <dgm:prSet presAssocID="{DD5B4540-1D47-4C0E-9B96-F24BC2C13ABE}" presName="compNode" presStyleCnt="0"/>
      <dgm:spPr/>
    </dgm:pt>
    <dgm:pt modelId="{94A16453-4F56-4106-A9A8-E4F0805BECA3}" type="pres">
      <dgm:prSet presAssocID="{DD5B4540-1D47-4C0E-9B96-F24BC2C13ABE}" presName="pictRect" presStyleLbl="node1" presStyleIdx="3" presStyleCnt="4"/>
      <dgm:spPr/>
    </dgm:pt>
    <dgm:pt modelId="{007D4554-0658-4F45-B85C-95BFFA0FB778}" type="pres">
      <dgm:prSet presAssocID="{DD5B4540-1D47-4C0E-9B96-F24BC2C13ABE}" presName="textRec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9B9F1A-0F3E-46B8-81C2-EB342C942A60}" srcId="{78B6721C-545F-403B-8194-600967451C08}" destId="{9ADC05DB-5E5E-4127-B3EF-2D4EEAD6C696}" srcOrd="2" destOrd="0" parTransId="{191472C3-FFCC-45B3-8E7C-14D994397707}" sibTransId="{598469F1-7485-4747-BB7F-15FB98B9FA5A}"/>
    <dgm:cxn modelId="{0E6D4FE0-AB0B-48FF-A715-20B560535BF1}" type="presOf" srcId="{9ADC05DB-5E5E-4127-B3EF-2D4EEAD6C696}" destId="{688D7252-0F00-4D25-9CFE-D5EF4726BAC9}" srcOrd="0" destOrd="0" presId="urn:microsoft.com/office/officeart/2005/8/layout/pList1"/>
    <dgm:cxn modelId="{33672B00-0947-4409-A72E-14B843E2040A}" type="presOf" srcId="{365F082A-9917-446A-9196-F90DFFB40D35}" destId="{548F8417-B186-4CFD-8979-0E082F66455E}" srcOrd="0" destOrd="0" presId="urn:microsoft.com/office/officeart/2005/8/layout/pList1"/>
    <dgm:cxn modelId="{EA9BD407-4937-4284-8463-363F085FC705}" srcId="{78B6721C-545F-403B-8194-600967451C08}" destId="{365F082A-9917-446A-9196-F90DFFB40D35}" srcOrd="0" destOrd="0" parTransId="{3DABD071-CC79-45EA-994F-D77ADECE438D}" sibTransId="{CC94E8C2-421C-4FA9-9AF8-0E9EF01D152A}"/>
    <dgm:cxn modelId="{A8CC8576-206B-428E-98CC-3F95AE74EF3C}" srcId="{78B6721C-545F-403B-8194-600967451C08}" destId="{D2B3CCA7-3935-47A9-A5EE-6EA242569D15}" srcOrd="1" destOrd="0" parTransId="{4C6C2249-076B-4330-B177-104D8EBDA0FF}" sibTransId="{A1B5D936-AB60-470F-9E1C-105F6A6FF824}"/>
    <dgm:cxn modelId="{1051EF24-D1B8-424B-84BB-D7723E6DC7C6}" type="presOf" srcId="{D2B3CCA7-3935-47A9-A5EE-6EA242569D15}" destId="{0038698C-47AC-4780-854D-AE3E7F0DB1A0}" srcOrd="0" destOrd="0" presId="urn:microsoft.com/office/officeart/2005/8/layout/pList1"/>
    <dgm:cxn modelId="{E24A43F1-A972-4E79-83E9-73FFB14AB07F}" type="presOf" srcId="{CC94E8C2-421C-4FA9-9AF8-0E9EF01D152A}" destId="{EA47EA42-3904-4579-9405-B1BD5E81786B}" srcOrd="0" destOrd="0" presId="urn:microsoft.com/office/officeart/2005/8/layout/pList1"/>
    <dgm:cxn modelId="{70D614E0-574D-4786-B13E-7612506166CA}" type="presOf" srcId="{DD5B4540-1D47-4C0E-9B96-F24BC2C13ABE}" destId="{007D4554-0658-4F45-B85C-95BFFA0FB778}" srcOrd="0" destOrd="0" presId="urn:microsoft.com/office/officeart/2005/8/layout/pList1"/>
    <dgm:cxn modelId="{8984CCB9-D6AE-477B-93F7-B4F982B286F7}" type="presOf" srcId="{78B6721C-545F-403B-8194-600967451C08}" destId="{BEAAC78D-86D8-4FD6-B59C-11C50A3B38F4}" srcOrd="0" destOrd="0" presId="urn:microsoft.com/office/officeart/2005/8/layout/pList1"/>
    <dgm:cxn modelId="{2F4AB2FB-7534-4561-9A0B-9373268EEB56}" type="presOf" srcId="{598469F1-7485-4747-BB7F-15FB98B9FA5A}" destId="{81352479-87DB-478F-98C0-B6E9A211CDD3}" srcOrd="0" destOrd="0" presId="urn:microsoft.com/office/officeart/2005/8/layout/pList1"/>
    <dgm:cxn modelId="{52429B60-8717-49D3-BB9C-FC44E36375C2}" srcId="{78B6721C-545F-403B-8194-600967451C08}" destId="{DD5B4540-1D47-4C0E-9B96-F24BC2C13ABE}" srcOrd="3" destOrd="0" parTransId="{80010CA9-2D03-411A-89CB-89EC80E0FD1F}" sibTransId="{CCE3DD0F-A1FA-4788-9C26-D126171DE2CF}"/>
    <dgm:cxn modelId="{2A9D588D-4816-44B4-8D20-83F4625A2424}" type="presOf" srcId="{A1B5D936-AB60-470F-9E1C-105F6A6FF824}" destId="{E0937185-0FB6-4C6E-99F8-832D279E34E4}" srcOrd="0" destOrd="0" presId="urn:microsoft.com/office/officeart/2005/8/layout/pList1"/>
    <dgm:cxn modelId="{110608AD-645E-4455-BA91-AE0DF2DACA6E}" type="presParOf" srcId="{BEAAC78D-86D8-4FD6-B59C-11C50A3B38F4}" destId="{B340F13E-E5F9-4526-87B1-52E8C60B6899}" srcOrd="0" destOrd="0" presId="urn:microsoft.com/office/officeart/2005/8/layout/pList1"/>
    <dgm:cxn modelId="{2E451732-6944-4D27-8813-C28B9B7FE680}" type="presParOf" srcId="{B340F13E-E5F9-4526-87B1-52E8C60B6899}" destId="{456CD434-36B5-4131-9179-9E9A60B24FD7}" srcOrd="0" destOrd="0" presId="urn:microsoft.com/office/officeart/2005/8/layout/pList1"/>
    <dgm:cxn modelId="{784CEA57-46DA-42A0-8243-2D5931F78288}" type="presParOf" srcId="{B340F13E-E5F9-4526-87B1-52E8C60B6899}" destId="{548F8417-B186-4CFD-8979-0E082F66455E}" srcOrd="1" destOrd="0" presId="urn:microsoft.com/office/officeart/2005/8/layout/pList1"/>
    <dgm:cxn modelId="{6ACDBC0D-B300-40F3-912D-F69677C18401}" type="presParOf" srcId="{BEAAC78D-86D8-4FD6-B59C-11C50A3B38F4}" destId="{EA47EA42-3904-4579-9405-B1BD5E81786B}" srcOrd="1" destOrd="0" presId="urn:microsoft.com/office/officeart/2005/8/layout/pList1"/>
    <dgm:cxn modelId="{96344FA9-CB6C-4587-9E5D-05E4776C854B}" type="presParOf" srcId="{BEAAC78D-86D8-4FD6-B59C-11C50A3B38F4}" destId="{0B020EDD-3932-49D2-AE7C-5ECC650D0C41}" srcOrd="2" destOrd="0" presId="urn:microsoft.com/office/officeart/2005/8/layout/pList1"/>
    <dgm:cxn modelId="{4E75988D-8DA5-4D13-88FD-332A816BD97F}" type="presParOf" srcId="{0B020EDD-3932-49D2-AE7C-5ECC650D0C41}" destId="{5A10FA09-D98A-4A70-88AE-242DA67A88A4}" srcOrd="0" destOrd="0" presId="urn:microsoft.com/office/officeart/2005/8/layout/pList1"/>
    <dgm:cxn modelId="{4116F09F-7A2F-45A5-96DC-79D9E1E3FEBF}" type="presParOf" srcId="{0B020EDD-3932-49D2-AE7C-5ECC650D0C41}" destId="{0038698C-47AC-4780-854D-AE3E7F0DB1A0}" srcOrd="1" destOrd="0" presId="urn:microsoft.com/office/officeart/2005/8/layout/pList1"/>
    <dgm:cxn modelId="{96D200DC-9340-43EF-B905-9195B7368BF7}" type="presParOf" srcId="{BEAAC78D-86D8-4FD6-B59C-11C50A3B38F4}" destId="{E0937185-0FB6-4C6E-99F8-832D279E34E4}" srcOrd="3" destOrd="0" presId="urn:microsoft.com/office/officeart/2005/8/layout/pList1"/>
    <dgm:cxn modelId="{816A97A5-7F4F-4C25-A594-DD2184B2641D}" type="presParOf" srcId="{BEAAC78D-86D8-4FD6-B59C-11C50A3B38F4}" destId="{62D40529-B3ED-4B0B-8386-9DC6D86C9E07}" srcOrd="4" destOrd="0" presId="urn:microsoft.com/office/officeart/2005/8/layout/pList1"/>
    <dgm:cxn modelId="{1BC827D8-DD57-44EB-9553-5A0EF538E870}" type="presParOf" srcId="{62D40529-B3ED-4B0B-8386-9DC6D86C9E07}" destId="{4FAEF11C-B7C2-459B-B48F-2696541D0A87}" srcOrd="0" destOrd="0" presId="urn:microsoft.com/office/officeart/2005/8/layout/pList1"/>
    <dgm:cxn modelId="{89BAFEA9-B590-409B-811B-F1AB28981F06}" type="presParOf" srcId="{62D40529-B3ED-4B0B-8386-9DC6D86C9E07}" destId="{688D7252-0F00-4D25-9CFE-D5EF4726BAC9}" srcOrd="1" destOrd="0" presId="urn:microsoft.com/office/officeart/2005/8/layout/pList1"/>
    <dgm:cxn modelId="{99DE0558-FDB3-43EF-B3C6-EA193694A7BE}" type="presParOf" srcId="{BEAAC78D-86D8-4FD6-B59C-11C50A3B38F4}" destId="{81352479-87DB-478F-98C0-B6E9A211CDD3}" srcOrd="5" destOrd="0" presId="urn:microsoft.com/office/officeart/2005/8/layout/pList1"/>
    <dgm:cxn modelId="{1D40BEEA-58D9-4AD5-A41F-92882E963CFB}" type="presParOf" srcId="{BEAAC78D-86D8-4FD6-B59C-11C50A3B38F4}" destId="{8402E597-C2D6-4360-BCA3-DF4AA43267BA}" srcOrd="6" destOrd="0" presId="urn:microsoft.com/office/officeart/2005/8/layout/pList1"/>
    <dgm:cxn modelId="{D700B866-F58D-4B1A-B6B2-8BA9995032FE}" type="presParOf" srcId="{8402E597-C2D6-4360-BCA3-DF4AA43267BA}" destId="{94A16453-4F56-4106-A9A8-E4F0805BECA3}" srcOrd="0" destOrd="0" presId="urn:microsoft.com/office/officeart/2005/8/layout/pList1"/>
    <dgm:cxn modelId="{C153C3EF-E971-4926-9358-AFE87A03AC34}" type="presParOf" srcId="{8402E597-C2D6-4360-BCA3-DF4AA43267BA}" destId="{007D4554-0658-4F45-B85C-95BFFA0FB778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7E3928D-1D33-42BD-930C-BA50469829C3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FD02CC9-73D7-4EB9-8FE1-69AA00C09574}">
      <dgm:prSet phldrT="[Text]"/>
      <dgm:spPr/>
      <dgm:t>
        <a:bodyPr/>
        <a:lstStyle/>
        <a:p>
          <a:r>
            <a:rPr lang="cs-CZ" dirty="0" smtClean="0"/>
            <a:t>Písčité</a:t>
          </a:r>
          <a:endParaRPr lang="cs-CZ" dirty="0"/>
        </a:p>
      </dgm:t>
    </dgm:pt>
    <dgm:pt modelId="{9E77BDB6-5A1E-4D48-B70B-00440D5F49CE}" type="parTrans" cxnId="{1F008986-86A9-4134-A34C-9F6452DA4ACC}">
      <dgm:prSet/>
      <dgm:spPr/>
      <dgm:t>
        <a:bodyPr/>
        <a:lstStyle/>
        <a:p>
          <a:endParaRPr lang="cs-CZ"/>
        </a:p>
      </dgm:t>
    </dgm:pt>
    <dgm:pt modelId="{E92EEE46-0800-420A-8D31-32C9EDFAE092}" type="sibTrans" cxnId="{1F008986-86A9-4134-A34C-9F6452DA4ACC}">
      <dgm:prSet/>
      <dgm:spPr/>
      <dgm:t>
        <a:bodyPr/>
        <a:lstStyle/>
        <a:p>
          <a:endParaRPr lang="cs-CZ"/>
        </a:p>
      </dgm:t>
    </dgm:pt>
    <dgm:pt modelId="{7AF01580-A391-456B-A11E-E20BCF611F03}">
      <dgm:prSet phldrT="[Text]"/>
      <dgm:spPr/>
      <dgm:t>
        <a:bodyPr/>
        <a:lstStyle/>
        <a:p>
          <a:r>
            <a:rPr lang="cs-CZ" dirty="0" smtClean="0"/>
            <a:t>Kamínky, písek</a:t>
          </a:r>
          <a:endParaRPr lang="cs-CZ" dirty="0"/>
        </a:p>
      </dgm:t>
    </dgm:pt>
    <dgm:pt modelId="{DE6B74D9-0036-44AB-91D4-B3D3D564F95D}" type="parTrans" cxnId="{988037D4-D319-4943-AA3E-C34DDDD6B428}">
      <dgm:prSet/>
      <dgm:spPr/>
      <dgm:t>
        <a:bodyPr/>
        <a:lstStyle/>
        <a:p>
          <a:endParaRPr lang="cs-CZ"/>
        </a:p>
      </dgm:t>
    </dgm:pt>
    <dgm:pt modelId="{5FEAFD9B-70B9-400C-B000-1A9A77AFB43F}" type="sibTrans" cxnId="{988037D4-D319-4943-AA3E-C34DDDD6B428}">
      <dgm:prSet/>
      <dgm:spPr/>
      <dgm:t>
        <a:bodyPr/>
        <a:lstStyle/>
        <a:p>
          <a:endParaRPr lang="cs-CZ"/>
        </a:p>
      </dgm:t>
    </dgm:pt>
    <dgm:pt modelId="{EC4AE6C1-D729-4F01-8011-86A76211DD99}">
      <dgm:prSet phldrT="[Text]"/>
      <dgm:spPr/>
      <dgm:t>
        <a:bodyPr/>
        <a:lstStyle/>
        <a:p>
          <a:r>
            <a:rPr lang="cs-CZ" dirty="0" smtClean="0"/>
            <a:t>Málo úrodné</a:t>
          </a:r>
          <a:endParaRPr lang="cs-CZ" dirty="0"/>
        </a:p>
      </dgm:t>
    </dgm:pt>
    <dgm:pt modelId="{1AB0CF00-016E-459D-8C6A-72358A420B06}" type="parTrans" cxnId="{7C003984-13F2-4E94-A6BF-CF4BD48EE646}">
      <dgm:prSet/>
      <dgm:spPr/>
      <dgm:t>
        <a:bodyPr/>
        <a:lstStyle/>
        <a:p>
          <a:endParaRPr lang="cs-CZ"/>
        </a:p>
      </dgm:t>
    </dgm:pt>
    <dgm:pt modelId="{80D6964F-9D8C-4B37-A0AD-2A2513AC0135}" type="sibTrans" cxnId="{7C003984-13F2-4E94-A6BF-CF4BD48EE646}">
      <dgm:prSet/>
      <dgm:spPr/>
      <dgm:t>
        <a:bodyPr/>
        <a:lstStyle/>
        <a:p>
          <a:endParaRPr lang="cs-CZ"/>
        </a:p>
      </dgm:t>
    </dgm:pt>
    <dgm:pt modelId="{4868224C-5D96-42EC-9B34-241236103ED6}">
      <dgm:prSet phldrT="[Text]"/>
      <dgm:spPr/>
      <dgm:t>
        <a:bodyPr/>
        <a:lstStyle/>
        <a:p>
          <a:r>
            <a:rPr lang="cs-CZ" dirty="0" smtClean="0"/>
            <a:t>Hlinité</a:t>
          </a:r>
          <a:endParaRPr lang="cs-CZ" dirty="0"/>
        </a:p>
      </dgm:t>
    </dgm:pt>
    <dgm:pt modelId="{69B807E6-D072-4EFF-AD16-B4F357142D40}" type="parTrans" cxnId="{119C0F24-3D52-4F63-AB3C-7A13799A8170}">
      <dgm:prSet/>
      <dgm:spPr/>
      <dgm:t>
        <a:bodyPr/>
        <a:lstStyle/>
        <a:p>
          <a:endParaRPr lang="cs-CZ"/>
        </a:p>
      </dgm:t>
    </dgm:pt>
    <dgm:pt modelId="{02F9B2DE-B08D-47A5-B5ED-D8C4B2BFCBCE}" type="sibTrans" cxnId="{119C0F24-3D52-4F63-AB3C-7A13799A8170}">
      <dgm:prSet/>
      <dgm:spPr/>
      <dgm:t>
        <a:bodyPr/>
        <a:lstStyle/>
        <a:p>
          <a:endParaRPr lang="cs-CZ"/>
        </a:p>
      </dgm:t>
    </dgm:pt>
    <dgm:pt modelId="{291C43DC-048A-4628-9DD1-D7A9568C2E24}">
      <dgm:prSet phldrT="[Text]"/>
      <dgm:spPr/>
      <dgm:t>
        <a:bodyPr/>
        <a:lstStyle/>
        <a:p>
          <a:r>
            <a:rPr lang="cs-CZ" dirty="0" smtClean="0"/>
            <a:t>Střední velikost</a:t>
          </a:r>
          <a:endParaRPr lang="cs-CZ" dirty="0"/>
        </a:p>
      </dgm:t>
    </dgm:pt>
    <dgm:pt modelId="{692A209A-303B-4F45-83E9-EDBF67580545}" type="parTrans" cxnId="{BDEBAC83-BC6B-4DED-B018-B073908CFAA7}">
      <dgm:prSet/>
      <dgm:spPr/>
      <dgm:t>
        <a:bodyPr/>
        <a:lstStyle/>
        <a:p>
          <a:endParaRPr lang="cs-CZ"/>
        </a:p>
      </dgm:t>
    </dgm:pt>
    <dgm:pt modelId="{22D9E1B9-4FAE-44E5-A5FF-672FBBC81727}" type="sibTrans" cxnId="{BDEBAC83-BC6B-4DED-B018-B073908CFAA7}">
      <dgm:prSet/>
      <dgm:spPr/>
      <dgm:t>
        <a:bodyPr/>
        <a:lstStyle/>
        <a:p>
          <a:endParaRPr lang="cs-CZ"/>
        </a:p>
      </dgm:t>
    </dgm:pt>
    <dgm:pt modelId="{EF4CA0D6-68E8-4AD5-99C7-E117184D41C0}">
      <dgm:prSet phldrT="[Text]"/>
      <dgm:spPr/>
      <dgm:t>
        <a:bodyPr/>
        <a:lstStyle/>
        <a:p>
          <a:r>
            <a:rPr lang="cs-CZ" dirty="0" smtClean="0"/>
            <a:t>Úrodné</a:t>
          </a:r>
          <a:endParaRPr lang="cs-CZ" dirty="0"/>
        </a:p>
      </dgm:t>
    </dgm:pt>
    <dgm:pt modelId="{8FB47180-D306-45AA-AD85-58C13E5CBF10}" type="parTrans" cxnId="{8A3E643A-32BC-434E-ABA0-03CD8B6CFC13}">
      <dgm:prSet/>
      <dgm:spPr/>
      <dgm:t>
        <a:bodyPr/>
        <a:lstStyle/>
        <a:p>
          <a:endParaRPr lang="cs-CZ"/>
        </a:p>
      </dgm:t>
    </dgm:pt>
    <dgm:pt modelId="{F7205A61-772E-476F-8B41-6CB0FED9A0B1}" type="sibTrans" cxnId="{8A3E643A-32BC-434E-ABA0-03CD8B6CFC13}">
      <dgm:prSet/>
      <dgm:spPr/>
      <dgm:t>
        <a:bodyPr/>
        <a:lstStyle/>
        <a:p>
          <a:endParaRPr lang="cs-CZ"/>
        </a:p>
      </dgm:t>
    </dgm:pt>
    <dgm:pt modelId="{A26D8066-DADA-4809-AC94-645516C20890}">
      <dgm:prSet phldrT="[Text]"/>
      <dgm:spPr/>
      <dgm:t>
        <a:bodyPr/>
        <a:lstStyle/>
        <a:p>
          <a:r>
            <a:rPr lang="cs-CZ" dirty="0" smtClean="0"/>
            <a:t>Jílovité</a:t>
          </a:r>
          <a:endParaRPr lang="cs-CZ" dirty="0"/>
        </a:p>
      </dgm:t>
    </dgm:pt>
    <dgm:pt modelId="{222B1CAE-0E3B-43C6-96EF-FDADC42D7671}" type="parTrans" cxnId="{AA6044D5-D344-475F-ABDF-DFB75A35D8E2}">
      <dgm:prSet/>
      <dgm:spPr/>
      <dgm:t>
        <a:bodyPr/>
        <a:lstStyle/>
        <a:p>
          <a:endParaRPr lang="cs-CZ"/>
        </a:p>
      </dgm:t>
    </dgm:pt>
    <dgm:pt modelId="{5B05BD67-B436-4685-960E-30290FC7D6BC}" type="sibTrans" cxnId="{AA6044D5-D344-475F-ABDF-DFB75A35D8E2}">
      <dgm:prSet/>
      <dgm:spPr/>
      <dgm:t>
        <a:bodyPr/>
        <a:lstStyle/>
        <a:p>
          <a:endParaRPr lang="cs-CZ"/>
        </a:p>
      </dgm:t>
    </dgm:pt>
    <dgm:pt modelId="{9396826D-E754-42E8-9F7A-93C869C89ECE}">
      <dgm:prSet phldrT="[Text]"/>
      <dgm:spPr/>
      <dgm:t>
        <a:bodyPr/>
        <a:lstStyle/>
        <a:p>
          <a:r>
            <a:rPr lang="cs-CZ" dirty="0" smtClean="0"/>
            <a:t>Malé složky</a:t>
          </a:r>
          <a:endParaRPr lang="cs-CZ" dirty="0"/>
        </a:p>
      </dgm:t>
    </dgm:pt>
    <dgm:pt modelId="{47862C00-7158-4D08-82A0-32B9D4753580}" type="parTrans" cxnId="{828EC13F-3667-46C8-88C7-323229FD1E05}">
      <dgm:prSet/>
      <dgm:spPr/>
      <dgm:t>
        <a:bodyPr/>
        <a:lstStyle/>
        <a:p>
          <a:endParaRPr lang="cs-CZ"/>
        </a:p>
      </dgm:t>
    </dgm:pt>
    <dgm:pt modelId="{42651B28-CE78-4D46-A53B-CF652E804A0B}" type="sibTrans" cxnId="{828EC13F-3667-46C8-88C7-323229FD1E05}">
      <dgm:prSet/>
      <dgm:spPr/>
      <dgm:t>
        <a:bodyPr/>
        <a:lstStyle/>
        <a:p>
          <a:endParaRPr lang="cs-CZ"/>
        </a:p>
      </dgm:t>
    </dgm:pt>
    <dgm:pt modelId="{50541B79-D912-45C0-A9CC-C3F9390E3EB9}">
      <dgm:prSet phldrT="[Text]"/>
      <dgm:spPr/>
      <dgm:t>
        <a:bodyPr/>
        <a:lstStyle/>
        <a:p>
          <a:r>
            <a:rPr lang="cs-CZ" dirty="0" smtClean="0"/>
            <a:t>Těžké, neúrodné</a:t>
          </a:r>
          <a:endParaRPr lang="cs-CZ" dirty="0"/>
        </a:p>
      </dgm:t>
    </dgm:pt>
    <dgm:pt modelId="{415EF859-8019-4EAD-B549-4AB5A2D32FA2}" type="parTrans" cxnId="{C88304C2-0D99-4555-8E02-F4506680B458}">
      <dgm:prSet/>
      <dgm:spPr/>
      <dgm:t>
        <a:bodyPr/>
        <a:lstStyle/>
        <a:p>
          <a:endParaRPr lang="cs-CZ"/>
        </a:p>
      </dgm:t>
    </dgm:pt>
    <dgm:pt modelId="{99FA1B37-56DE-4220-B8DA-D46E15D937CB}" type="sibTrans" cxnId="{C88304C2-0D99-4555-8E02-F4506680B458}">
      <dgm:prSet/>
      <dgm:spPr/>
      <dgm:t>
        <a:bodyPr/>
        <a:lstStyle/>
        <a:p>
          <a:endParaRPr lang="cs-CZ"/>
        </a:p>
      </dgm:t>
    </dgm:pt>
    <dgm:pt modelId="{592A71E7-D3D5-4629-98AB-399A25D52597}" type="pres">
      <dgm:prSet presAssocID="{77E3928D-1D33-42BD-930C-BA50469829C3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D8F9BE-48C0-4294-8512-0F71A048F3AE}" type="pres">
      <dgm:prSet presAssocID="{BFD02CC9-73D7-4EB9-8FE1-69AA00C09574}" presName="compNode" presStyleCnt="0"/>
      <dgm:spPr/>
    </dgm:pt>
    <dgm:pt modelId="{EBD28CA8-EAC3-441E-A7F0-ACD1E5D8AFB4}" type="pres">
      <dgm:prSet presAssocID="{BFD02CC9-73D7-4EB9-8FE1-69AA00C09574}" presName="aNode" presStyleLbl="bgShp" presStyleIdx="0" presStyleCnt="3"/>
      <dgm:spPr/>
      <dgm:t>
        <a:bodyPr/>
        <a:lstStyle/>
        <a:p>
          <a:endParaRPr lang="cs-CZ"/>
        </a:p>
      </dgm:t>
    </dgm:pt>
    <dgm:pt modelId="{CB0E9572-E067-4C94-9122-3E8E9F2C57FB}" type="pres">
      <dgm:prSet presAssocID="{BFD02CC9-73D7-4EB9-8FE1-69AA00C09574}" presName="textNode" presStyleLbl="bgShp" presStyleIdx="0" presStyleCnt="3"/>
      <dgm:spPr/>
      <dgm:t>
        <a:bodyPr/>
        <a:lstStyle/>
        <a:p>
          <a:endParaRPr lang="cs-CZ"/>
        </a:p>
      </dgm:t>
    </dgm:pt>
    <dgm:pt modelId="{D41DF5AA-0D20-4337-B784-5E35E95D103E}" type="pres">
      <dgm:prSet presAssocID="{BFD02CC9-73D7-4EB9-8FE1-69AA00C09574}" presName="compChildNode" presStyleCnt="0"/>
      <dgm:spPr/>
    </dgm:pt>
    <dgm:pt modelId="{88CC585B-E9A9-4787-BB19-A26CF19A06CA}" type="pres">
      <dgm:prSet presAssocID="{BFD02CC9-73D7-4EB9-8FE1-69AA00C09574}" presName="theInnerList" presStyleCnt="0"/>
      <dgm:spPr/>
    </dgm:pt>
    <dgm:pt modelId="{8A884155-7C9E-44AA-BDC4-5EF4F233171E}" type="pres">
      <dgm:prSet presAssocID="{7AF01580-A391-456B-A11E-E20BCF611F03}" presName="child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6F5005-2139-459D-9C8B-F46A8387D6AE}" type="pres">
      <dgm:prSet presAssocID="{7AF01580-A391-456B-A11E-E20BCF611F03}" presName="aSpace2" presStyleCnt="0"/>
      <dgm:spPr/>
    </dgm:pt>
    <dgm:pt modelId="{A81DA573-1AD6-4147-9237-99B5FD1DD66E}" type="pres">
      <dgm:prSet presAssocID="{EC4AE6C1-D729-4F01-8011-86A76211DD99}" presName="child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5F2F63-A8A2-41C4-A0C3-7421035BFB00}" type="pres">
      <dgm:prSet presAssocID="{BFD02CC9-73D7-4EB9-8FE1-69AA00C09574}" presName="aSpace" presStyleCnt="0"/>
      <dgm:spPr/>
    </dgm:pt>
    <dgm:pt modelId="{0B558B12-2660-46CF-8BD5-656206AFD2F5}" type="pres">
      <dgm:prSet presAssocID="{4868224C-5D96-42EC-9B34-241236103ED6}" presName="compNode" presStyleCnt="0"/>
      <dgm:spPr/>
    </dgm:pt>
    <dgm:pt modelId="{C782A045-60DB-4960-A083-5CF469595466}" type="pres">
      <dgm:prSet presAssocID="{4868224C-5D96-42EC-9B34-241236103ED6}" presName="aNode" presStyleLbl="bgShp" presStyleIdx="1" presStyleCnt="3"/>
      <dgm:spPr/>
      <dgm:t>
        <a:bodyPr/>
        <a:lstStyle/>
        <a:p>
          <a:endParaRPr lang="cs-CZ"/>
        </a:p>
      </dgm:t>
    </dgm:pt>
    <dgm:pt modelId="{4255E2EE-4971-4F6F-A571-6306AAE38966}" type="pres">
      <dgm:prSet presAssocID="{4868224C-5D96-42EC-9B34-241236103ED6}" presName="textNode" presStyleLbl="bgShp" presStyleIdx="1" presStyleCnt="3"/>
      <dgm:spPr/>
      <dgm:t>
        <a:bodyPr/>
        <a:lstStyle/>
        <a:p>
          <a:endParaRPr lang="cs-CZ"/>
        </a:p>
      </dgm:t>
    </dgm:pt>
    <dgm:pt modelId="{63BB8620-1CC8-42C9-9B94-5CB780E092EB}" type="pres">
      <dgm:prSet presAssocID="{4868224C-5D96-42EC-9B34-241236103ED6}" presName="compChildNode" presStyleCnt="0"/>
      <dgm:spPr/>
    </dgm:pt>
    <dgm:pt modelId="{F9BF7561-E3A4-4FEB-8015-B1F64CF0D895}" type="pres">
      <dgm:prSet presAssocID="{4868224C-5D96-42EC-9B34-241236103ED6}" presName="theInnerList" presStyleCnt="0"/>
      <dgm:spPr/>
    </dgm:pt>
    <dgm:pt modelId="{52749B62-52A4-4E9C-907F-02B958CAE8AE}" type="pres">
      <dgm:prSet presAssocID="{291C43DC-048A-4628-9DD1-D7A9568C2E24}" presName="child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727C7F-3F0E-4DA6-B26E-2B6F4EBB5EA6}" type="pres">
      <dgm:prSet presAssocID="{291C43DC-048A-4628-9DD1-D7A9568C2E24}" presName="aSpace2" presStyleCnt="0"/>
      <dgm:spPr/>
    </dgm:pt>
    <dgm:pt modelId="{C3149648-C483-424E-A684-BD52E7DA58E9}" type="pres">
      <dgm:prSet presAssocID="{EF4CA0D6-68E8-4AD5-99C7-E117184D41C0}" presName="child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4101F2-2CEB-4E1F-8974-828F176E704C}" type="pres">
      <dgm:prSet presAssocID="{4868224C-5D96-42EC-9B34-241236103ED6}" presName="aSpace" presStyleCnt="0"/>
      <dgm:spPr/>
    </dgm:pt>
    <dgm:pt modelId="{F2629EAA-9454-46E2-907F-02FDD206067D}" type="pres">
      <dgm:prSet presAssocID="{A26D8066-DADA-4809-AC94-645516C20890}" presName="compNode" presStyleCnt="0"/>
      <dgm:spPr/>
    </dgm:pt>
    <dgm:pt modelId="{A51A3F6E-5EED-473B-B582-1D478F9CCF08}" type="pres">
      <dgm:prSet presAssocID="{A26D8066-DADA-4809-AC94-645516C20890}" presName="aNode" presStyleLbl="bgShp" presStyleIdx="2" presStyleCnt="3"/>
      <dgm:spPr/>
      <dgm:t>
        <a:bodyPr/>
        <a:lstStyle/>
        <a:p>
          <a:endParaRPr lang="cs-CZ"/>
        </a:p>
      </dgm:t>
    </dgm:pt>
    <dgm:pt modelId="{5F05CD9D-84F4-4537-90B6-B6B106FC9EDE}" type="pres">
      <dgm:prSet presAssocID="{A26D8066-DADA-4809-AC94-645516C20890}" presName="textNode" presStyleLbl="bgShp" presStyleIdx="2" presStyleCnt="3"/>
      <dgm:spPr/>
      <dgm:t>
        <a:bodyPr/>
        <a:lstStyle/>
        <a:p>
          <a:endParaRPr lang="cs-CZ"/>
        </a:p>
      </dgm:t>
    </dgm:pt>
    <dgm:pt modelId="{5FD14517-FBAB-4275-8633-9565A1BF2AA5}" type="pres">
      <dgm:prSet presAssocID="{A26D8066-DADA-4809-AC94-645516C20890}" presName="compChildNode" presStyleCnt="0"/>
      <dgm:spPr/>
    </dgm:pt>
    <dgm:pt modelId="{EFF18A5F-22D4-4E83-B241-6447AFAC9C9F}" type="pres">
      <dgm:prSet presAssocID="{A26D8066-DADA-4809-AC94-645516C20890}" presName="theInnerList" presStyleCnt="0"/>
      <dgm:spPr/>
    </dgm:pt>
    <dgm:pt modelId="{8E40EE2E-EE73-4CD7-9778-E372ADC412F2}" type="pres">
      <dgm:prSet presAssocID="{9396826D-E754-42E8-9F7A-93C869C89ECE}" presName="child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992D95-14C0-4CAD-BE96-E2C1637B67F8}" type="pres">
      <dgm:prSet presAssocID="{9396826D-E754-42E8-9F7A-93C869C89ECE}" presName="aSpace2" presStyleCnt="0"/>
      <dgm:spPr/>
    </dgm:pt>
    <dgm:pt modelId="{0F6FF7BB-0F2A-4EBC-B709-36D27D52A691}" type="pres">
      <dgm:prSet presAssocID="{50541B79-D912-45C0-A9CC-C3F9390E3EB9}" presName="child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8EC13F-3667-46C8-88C7-323229FD1E05}" srcId="{A26D8066-DADA-4809-AC94-645516C20890}" destId="{9396826D-E754-42E8-9F7A-93C869C89ECE}" srcOrd="0" destOrd="0" parTransId="{47862C00-7158-4D08-82A0-32B9D4753580}" sibTransId="{42651B28-CE78-4D46-A53B-CF652E804A0B}"/>
    <dgm:cxn modelId="{1F008986-86A9-4134-A34C-9F6452DA4ACC}" srcId="{77E3928D-1D33-42BD-930C-BA50469829C3}" destId="{BFD02CC9-73D7-4EB9-8FE1-69AA00C09574}" srcOrd="0" destOrd="0" parTransId="{9E77BDB6-5A1E-4D48-B70B-00440D5F49CE}" sibTransId="{E92EEE46-0800-420A-8D31-32C9EDFAE092}"/>
    <dgm:cxn modelId="{13D2AD6E-B31E-4482-8A7E-DF9E483D7195}" type="presOf" srcId="{4868224C-5D96-42EC-9B34-241236103ED6}" destId="{C782A045-60DB-4960-A083-5CF469595466}" srcOrd="0" destOrd="0" presId="urn:microsoft.com/office/officeart/2005/8/layout/lProcess2"/>
    <dgm:cxn modelId="{FAB17B0D-6358-410E-864B-63EC7255C6EA}" type="presOf" srcId="{EF4CA0D6-68E8-4AD5-99C7-E117184D41C0}" destId="{C3149648-C483-424E-A684-BD52E7DA58E9}" srcOrd="0" destOrd="0" presId="urn:microsoft.com/office/officeart/2005/8/layout/lProcess2"/>
    <dgm:cxn modelId="{861B6438-EBD8-4063-944D-35D1E0D21445}" type="presOf" srcId="{BFD02CC9-73D7-4EB9-8FE1-69AA00C09574}" destId="{CB0E9572-E067-4C94-9122-3E8E9F2C57FB}" srcOrd="1" destOrd="0" presId="urn:microsoft.com/office/officeart/2005/8/layout/lProcess2"/>
    <dgm:cxn modelId="{BDEBAC83-BC6B-4DED-B018-B073908CFAA7}" srcId="{4868224C-5D96-42EC-9B34-241236103ED6}" destId="{291C43DC-048A-4628-9DD1-D7A9568C2E24}" srcOrd="0" destOrd="0" parTransId="{692A209A-303B-4F45-83E9-EDBF67580545}" sibTransId="{22D9E1B9-4FAE-44E5-A5FF-672FBBC81727}"/>
    <dgm:cxn modelId="{248E7FB9-47C2-4456-A66A-00FF9CA45896}" type="presOf" srcId="{9396826D-E754-42E8-9F7A-93C869C89ECE}" destId="{8E40EE2E-EE73-4CD7-9778-E372ADC412F2}" srcOrd="0" destOrd="0" presId="urn:microsoft.com/office/officeart/2005/8/layout/lProcess2"/>
    <dgm:cxn modelId="{7C003984-13F2-4E94-A6BF-CF4BD48EE646}" srcId="{BFD02CC9-73D7-4EB9-8FE1-69AA00C09574}" destId="{EC4AE6C1-D729-4F01-8011-86A76211DD99}" srcOrd="1" destOrd="0" parTransId="{1AB0CF00-016E-459D-8C6A-72358A420B06}" sibTransId="{80D6964F-9D8C-4B37-A0AD-2A2513AC0135}"/>
    <dgm:cxn modelId="{F37BF036-B382-4103-8CA2-C78CF3339C44}" type="presOf" srcId="{4868224C-5D96-42EC-9B34-241236103ED6}" destId="{4255E2EE-4971-4F6F-A571-6306AAE38966}" srcOrd="1" destOrd="0" presId="urn:microsoft.com/office/officeart/2005/8/layout/lProcess2"/>
    <dgm:cxn modelId="{4C443E12-557C-449A-915E-021C1E3B9B45}" type="presOf" srcId="{77E3928D-1D33-42BD-930C-BA50469829C3}" destId="{592A71E7-D3D5-4629-98AB-399A25D52597}" srcOrd="0" destOrd="0" presId="urn:microsoft.com/office/officeart/2005/8/layout/lProcess2"/>
    <dgm:cxn modelId="{826F802C-6455-4A78-B53E-E712DF6B9E14}" type="presOf" srcId="{A26D8066-DADA-4809-AC94-645516C20890}" destId="{A51A3F6E-5EED-473B-B582-1D478F9CCF08}" srcOrd="0" destOrd="0" presId="urn:microsoft.com/office/officeart/2005/8/layout/lProcess2"/>
    <dgm:cxn modelId="{C88304C2-0D99-4555-8E02-F4506680B458}" srcId="{A26D8066-DADA-4809-AC94-645516C20890}" destId="{50541B79-D912-45C0-A9CC-C3F9390E3EB9}" srcOrd="1" destOrd="0" parTransId="{415EF859-8019-4EAD-B549-4AB5A2D32FA2}" sibTransId="{99FA1B37-56DE-4220-B8DA-D46E15D937CB}"/>
    <dgm:cxn modelId="{AA6044D5-D344-475F-ABDF-DFB75A35D8E2}" srcId="{77E3928D-1D33-42BD-930C-BA50469829C3}" destId="{A26D8066-DADA-4809-AC94-645516C20890}" srcOrd="2" destOrd="0" parTransId="{222B1CAE-0E3B-43C6-96EF-FDADC42D7671}" sibTransId="{5B05BD67-B436-4685-960E-30290FC7D6BC}"/>
    <dgm:cxn modelId="{8A3E643A-32BC-434E-ABA0-03CD8B6CFC13}" srcId="{4868224C-5D96-42EC-9B34-241236103ED6}" destId="{EF4CA0D6-68E8-4AD5-99C7-E117184D41C0}" srcOrd="1" destOrd="0" parTransId="{8FB47180-D306-45AA-AD85-58C13E5CBF10}" sibTransId="{F7205A61-772E-476F-8B41-6CB0FED9A0B1}"/>
    <dgm:cxn modelId="{12BBBDE2-EB9D-4EFA-A0D7-D006145D3175}" type="presOf" srcId="{BFD02CC9-73D7-4EB9-8FE1-69AA00C09574}" destId="{EBD28CA8-EAC3-441E-A7F0-ACD1E5D8AFB4}" srcOrd="0" destOrd="0" presId="urn:microsoft.com/office/officeart/2005/8/layout/lProcess2"/>
    <dgm:cxn modelId="{7D304458-CD81-492B-8887-E8078BED60F9}" type="presOf" srcId="{50541B79-D912-45C0-A9CC-C3F9390E3EB9}" destId="{0F6FF7BB-0F2A-4EBC-B709-36D27D52A691}" srcOrd="0" destOrd="0" presId="urn:microsoft.com/office/officeart/2005/8/layout/lProcess2"/>
    <dgm:cxn modelId="{CD6BAEAF-6BFA-4AE5-BBEA-897F52047CAE}" type="presOf" srcId="{EC4AE6C1-D729-4F01-8011-86A76211DD99}" destId="{A81DA573-1AD6-4147-9237-99B5FD1DD66E}" srcOrd="0" destOrd="0" presId="urn:microsoft.com/office/officeart/2005/8/layout/lProcess2"/>
    <dgm:cxn modelId="{44EAB100-5FED-4094-B8EC-C0F2364E41B3}" type="presOf" srcId="{A26D8066-DADA-4809-AC94-645516C20890}" destId="{5F05CD9D-84F4-4537-90B6-B6B106FC9EDE}" srcOrd="1" destOrd="0" presId="urn:microsoft.com/office/officeart/2005/8/layout/lProcess2"/>
    <dgm:cxn modelId="{F93DC4A7-F49F-4807-9BC4-0C05124178F2}" type="presOf" srcId="{7AF01580-A391-456B-A11E-E20BCF611F03}" destId="{8A884155-7C9E-44AA-BDC4-5EF4F233171E}" srcOrd="0" destOrd="0" presId="urn:microsoft.com/office/officeart/2005/8/layout/lProcess2"/>
    <dgm:cxn modelId="{C49076AF-1CD8-4E4A-8F31-44FF549624C9}" type="presOf" srcId="{291C43DC-048A-4628-9DD1-D7A9568C2E24}" destId="{52749B62-52A4-4E9C-907F-02B958CAE8AE}" srcOrd="0" destOrd="0" presId="urn:microsoft.com/office/officeart/2005/8/layout/lProcess2"/>
    <dgm:cxn modelId="{988037D4-D319-4943-AA3E-C34DDDD6B428}" srcId="{BFD02CC9-73D7-4EB9-8FE1-69AA00C09574}" destId="{7AF01580-A391-456B-A11E-E20BCF611F03}" srcOrd="0" destOrd="0" parTransId="{DE6B74D9-0036-44AB-91D4-B3D3D564F95D}" sibTransId="{5FEAFD9B-70B9-400C-B000-1A9A77AFB43F}"/>
    <dgm:cxn modelId="{119C0F24-3D52-4F63-AB3C-7A13799A8170}" srcId="{77E3928D-1D33-42BD-930C-BA50469829C3}" destId="{4868224C-5D96-42EC-9B34-241236103ED6}" srcOrd="1" destOrd="0" parTransId="{69B807E6-D072-4EFF-AD16-B4F357142D40}" sibTransId="{02F9B2DE-B08D-47A5-B5ED-D8C4B2BFCBCE}"/>
    <dgm:cxn modelId="{D4679CA0-9FCA-40E0-AD58-B155C26C8AE5}" type="presParOf" srcId="{592A71E7-D3D5-4629-98AB-399A25D52597}" destId="{C9D8F9BE-48C0-4294-8512-0F71A048F3AE}" srcOrd="0" destOrd="0" presId="urn:microsoft.com/office/officeart/2005/8/layout/lProcess2"/>
    <dgm:cxn modelId="{AB24D86D-EFE7-4F58-BFC0-3E482E3EF629}" type="presParOf" srcId="{C9D8F9BE-48C0-4294-8512-0F71A048F3AE}" destId="{EBD28CA8-EAC3-441E-A7F0-ACD1E5D8AFB4}" srcOrd="0" destOrd="0" presId="urn:microsoft.com/office/officeart/2005/8/layout/lProcess2"/>
    <dgm:cxn modelId="{A569B85E-0CA8-4B57-9949-6DF0086A429B}" type="presParOf" srcId="{C9D8F9BE-48C0-4294-8512-0F71A048F3AE}" destId="{CB0E9572-E067-4C94-9122-3E8E9F2C57FB}" srcOrd="1" destOrd="0" presId="urn:microsoft.com/office/officeart/2005/8/layout/lProcess2"/>
    <dgm:cxn modelId="{205D9D3F-DF57-4D30-990B-E9D5D5B30941}" type="presParOf" srcId="{C9D8F9BE-48C0-4294-8512-0F71A048F3AE}" destId="{D41DF5AA-0D20-4337-B784-5E35E95D103E}" srcOrd="2" destOrd="0" presId="urn:microsoft.com/office/officeart/2005/8/layout/lProcess2"/>
    <dgm:cxn modelId="{A170820B-4D9A-431D-9CF3-16DC5201F1EC}" type="presParOf" srcId="{D41DF5AA-0D20-4337-B784-5E35E95D103E}" destId="{88CC585B-E9A9-4787-BB19-A26CF19A06CA}" srcOrd="0" destOrd="0" presId="urn:microsoft.com/office/officeart/2005/8/layout/lProcess2"/>
    <dgm:cxn modelId="{E45C557C-908A-44D9-84E3-C7610A0B8F12}" type="presParOf" srcId="{88CC585B-E9A9-4787-BB19-A26CF19A06CA}" destId="{8A884155-7C9E-44AA-BDC4-5EF4F233171E}" srcOrd="0" destOrd="0" presId="urn:microsoft.com/office/officeart/2005/8/layout/lProcess2"/>
    <dgm:cxn modelId="{6189BB79-D0CD-4A40-88B9-029615124A62}" type="presParOf" srcId="{88CC585B-E9A9-4787-BB19-A26CF19A06CA}" destId="{C26F5005-2139-459D-9C8B-F46A8387D6AE}" srcOrd="1" destOrd="0" presId="urn:microsoft.com/office/officeart/2005/8/layout/lProcess2"/>
    <dgm:cxn modelId="{7C478A0A-60B8-4B9F-A4B8-4DF81C7D7CBB}" type="presParOf" srcId="{88CC585B-E9A9-4787-BB19-A26CF19A06CA}" destId="{A81DA573-1AD6-4147-9237-99B5FD1DD66E}" srcOrd="2" destOrd="0" presId="urn:microsoft.com/office/officeart/2005/8/layout/lProcess2"/>
    <dgm:cxn modelId="{46F40171-D3E4-464A-AB9D-22345CD5CAF5}" type="presParOf" srcId="{592A71E7-D3D5-4629-98AB-399A25D52597}" destId="{A75F2F63-A8A2-41C4-A0C3-7421035BFB00}" srcOrd="1" destOrd="0" presId="urn:microsoft.com/office/officeart/2005/8/layout/lProcess2"/>
    <dgm:cxn modelId="{B45E9D52-3352-4A85-88F0-D11E2FC64E84}" type="presParOf" srcId="{592A71E7-D3D5-4629-98AB-399A25D52597}" destId="{0B558B12-2660-46CF-8BD5-656206AFD2F5}" srcOrd="2" destOrd="0" presId="urn:microsoft.com/office/officeart/2005/8/layout/lProcess2"/>
    <dgm:cxn modelId="{EC4C83E1-DED3-46B7-9EBF-BA1FE5F8A3C0}" type="presParOf" srcId="{0B558B12-2660-46CF-8BD5-656206AFD2F5}" destId="{C782A045-60DB-4960-A083-5CF469595466}" srcOrd="0" destOrd="0" presId="urn:microsoft.com/office/officeart/2005/8/layout/lProcess2"/>
    <dgm:cxn modelId="{5107973B-3302-49F3-ADC6-63DFCE73B17A}" type="presParOf" srcId="{0B558B12-2660-46CF-8BD5-656206AFD2F5}" destId="{4255E2EE-4971-4F6F-A571-6306AAE38966}" srcOrd="1" destOrd="0" presId="urn:microsoft.com/office/officeart/2005/8/layout/lProcess2"/>
    <dgm:cxn modelId="{7D953B5B-7DA5-4EAB-9C56-73FC1CBA01C4}" type="presParOf" srcId="{0B558B12-2660-46CF-8BD5-656206AFD2F5}" destId="{63BB8620-1CC8-42C9-9B94-5CB780E092EB}" srcOrd="2" destOrd="0" presId="urn:microsoft.com/office/officeart/2005/8/layout/lProcess2"/>
    <dgm:cxn modelId="{A24A43F4-F489-48D0-B74B-AE4089CF478D}" type="presParOf" srcId="{63BB8620-1CC8-42C9-9B94-5CB780E092EB}" destId="{F9BF7561-E3A4-4FEB-8015-B1F64CF0D895}" srcOrd="0" destOrd="0" presId="urn:microsoft.com/office/officeart/2005/8/layout/lProcess2"/>
    <dgm:cxn modelId="{EA09BE0C-8E0B-4085-8826-F739B7C2F161}" type="presParOf" srcId="{F9BF7561-E3A4-4FEB-8015-B1F64CF0D895}" destId="{52749B62-52A4-4E9C-907F-02B958CAE8AE}" srcOrd="0" destOrd="0" presId="urn:microsoft.com/office/officeart/2005/8/layout/lProcess2"/>
    <dgm:cxn modelId="{F21D235A-428C-441D-A1C2-2E7E4895AF46}" type="presParOf" srcId="{F9BF7561-E3A4-4FEB-8015-B1F64CF0D895}" destId="{7D727C7F-3F0E-4DA6-B26E-2B6F4EBB5EA6}" srcOrd="1" destOrd="0" presId="urn:microsoft.com/office/officeart/2005/8/layout/lProcess2"/>
    <dgm:cxn modelId="{20540475-38BA-4251-9DB7-E4C33EAC11F3}" type="presParOf" srcId="{F9BF7561-E3A4-4FEB-8015-B1F64CF0D895}" destId="{C3149648-C483-424E-A684-BD52E7DA58E9}" srcOrd="2" destOrd="0" presId="urn:microsoft.com/office/officeart/2005/8/layout/lProcess2"/>
    <dgm:cxn modelId="{0FEB5A5D-EA07-4386-8347-3CA48EBFE1FF}" type="presParOf" srcId="{592A71E7-D3D5-4629-98AB-399A25D52597}" destId="{E04101F2-2CEB-4E1F-8974-828F176E704C}" srcOrd="3" destOrd="0" presId="urn:microsoft.com/office/officeart/2005/8/layout/lProcess2"/>
    <dgm:cxn modelId="{02BAB205-B8E3-48F0-86C3-10489D726E67}" type="presParOf" srcId="{592A71E7-D3D5-4629-98AB-399A25D52597}" destId="{F2629EAA-9454-46E2-907F-02FDD206067D}" srcOrd="4" destOrd="0" presId="urn:microsoft.com/office/officeart/2005/8/layout/lProcess2"/>
    <dgm:cxn modelId="{2F5A3640-3C8C-4E52-9A6B-3FDF849D38CB}" type="presParOf" srcId="{F2629EAA-9454-46E2-907F-02FDD206067D}" destId="{A51A3F6E-5EED-473B-B582-1D478F9CCF08}" srcOrd="0" destOrd="0" presId="urn:microsoft.com/office/officeart/2005/8/layout/lProcess2"/>
    <dgm:cxn modelId="{E2B4E57A-E6D1-4580-ABCD-E096600FC01E}" type="presParOf" srcId="{F2629EAA-9454-46E2-907F-02FDD206067D}" destId="{5F05CD9D-84F4-4537-90B6-B6B106FC9EDE}" srcOrd="1" destOrd="0" presId="urn:microsoft.com/office/officeart/2005/8/layout/lProcess2"/>
    <dgm:cxn modelId="{547A6B44-B21F-447E-8B1B-DF20EA74ED08}" type="presParOf" srcId="{F2629EAA-9454-46E2-907F-02FDD206067D}" destId="{5FD14517-FBAB-4275-8633-9565A1BF2AA5}" srcOrd="2" destOrd="0" presId="urn:microsoft.com/office/officeart/2005/8/layout/lProcess2"/>
    <dgm:cxn modelId="{66733AE1-5DFC-49F6-A308-121146E83759}" type="presParOf" srcId="{5FD14517-FBAB-4275-8633-9565A1BF2AA5}" destId="{EFF18A5F-22D4-4E83-B241-6447AFAC9C9F}" srcOrd="0" destOrd="0" presId="urn:microsoft.com/office/officeart/2005/8/layout/lProcess2"/>
    <dgm:cxn modelId="{2464EC70-D591-48CA-A4DC-DC6218043C4D}" type="presParOf" srcId="{EFF18A5F-22D4-4E83-B241-6447AFAC9C9F}" destId="{8E40EE2E-EE73-4CD7-9778-E372ADC412F2}" srcOrd="0" destOrd="0" presId="urn:microsoft.com/office/officeart/2005/8/layout/lProcess2"/>
    <dgm:cxn modelId="{1496A717-0837-4470-9224-5EDC69B84B66}" type="presParOf" srcId="{EFF18A5F-22D4-4E83-B241-6447AFAC9C9F}" destId="{14992D95-14C0-4CAD-BE96-E2C1637B67F8}" srcOrd="1" destOrd="0" presId="urn:microsoft.com/office/officeart/2005/8/layout/lProcess2"/>
    <dgm:cxn modelId="{8B89D392-995E-43BD-A874-C5B434CD53C1}" type="presParOf" srcId="{EFF18A5F-22D4-4E83-B241-6447AFAC9C9F}" destId="{0F6FF7BB-0F2A-4EBC-B709-36D27D52A691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1169079-32AC-4922-AFEB-44352BB770FF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7EE7C8B-B79A-4A60-82EF-88B7E0CB28F6}">
      <dgm:prSet phldrT="[Text]"/>
      <dgm:spPr/>
      <dgm:t>
        <a:bodyPr/>
        <a:lstStyle/>
        <a:p>
          <a:r>
            <a:rPr lang="cs-CZ" dirty="0" smtClean="0"/>
            <a:t>Černozemě</a:t>
          </a:r>
          <a:endParaRPr lang="cs-CZ" dirty="0"/>
        </a:p>
      </dgm:t>
    </dgm:pt>
    <dgm:pt modelId="{32E6C9CF-D00C-46C9-9F27-B26D6694B74C}" type="parTrans" cxnId="{F195C3D3-7ECC-41EA-8D9A-E0ABC1D7ED31}">
      <dgm:prSet/>
      <dgm:spPr/>
      <dgm:t>
        <a:bodyPr/>
        <a:lstStyle/>
        <a:p>
          <a:endParaRPr lang="cs-CZ"/>
        </a:p>
      </dgm:t>
    </dgm:pt>
    <dgm:pt modelId="{EFE7B48E-6212-4B85-A2B9-F121558911AB}" type="sibTrans" cxnId="{F195C3D3-7ECC-41EA-8D9A-E0ABC1D7ED31}">
      <dgm:prSet/>
      <dgm:spPr/>
      <dgm:t>
        <a:bodyPr/>
        <a:lstStyle/>
        <a:p>
          <a:endParaRPr lang="cs-CZ"/>
        </a:p>
      </dgm:t>
    </dgm:pt>
    <dgm:pt modelId="{99DA8442-FF7D-4040-913A-47912054A635}">
      <dgm:prSet phldrT="[Text]"/>
      <dgm:spPr/>
      <dgm:t>
        <a:bodyPr/>
        <a:lstStyle/>
        <a:p>
          <a:r>
            <a:rPr lang="cs-CZ" dirty="0" smtClean="0"/>
            <a:t>Nížiny</a:t>
          </a:r>
        </a:p>
        <a:p>
          <a:r>
            <a:rPr lang="cs-CZ" dirty="0" smtClean="0"/>
            <a:t>hodně humusu</a:t>
          </a:r>
          <a:endParaRPr lang="cs-CZ" dirty="0"/>
        </a:p>
      </dgm:t>
    </dgm:pt>
    <dgm:pt modelId="{809C65A5-CE46-4BB9-ABF6-F6BC58A9ACD0}" type="parTrans" cxnId="{F066F841-AB26-48EC-9281-9C06B3CDB47A}">
      <dgm:prSet/>
      <dgm:spPr/>
      <dgm:t>
        <a:bodyPr/>
        <a:lstStyle/>
        <a:p>
          <a:endParaRPr lang="cs-CZ"/>
        </a:p>
      </dgm:t>
    </dgm:pt>
    <dgm:pt modelId="{07C4EB31-323D-41F8-AE66-DA9AA16E58F2}" type="sibTrans" cxnId="{F066F841-AB26-48EC-9281-9C06B3CDB47A}">
      <dgm:prSet/>
      <dgm:spPr/>
      <dgm:t>
        <a:bodyPr/>
        <a:lstStyle/>
        <a:p>
          <a:endParaRPr lang="cs-CZ"/>
        </a:p>
      </dgm:t>
    </dgm:pt>
    <dgm:pt modelId="{350FBFAE-D330-446E-ABC2-25BBA7B82653}">
      <dgm:prSet phldrT="[Text]"/>
      <dgm:spPr/>
      <dgm:t>
        <a:bodyPr/>
        <a:lstStyle/>
        <a:p>
          <a:r>
            <a:rPr lang="cs-CZ" dirty="0" smtClean="0"/>
            <a:t>Úrodné</a:t>
          </a:r>
        </a:p>
        <a:p>
          <a:r>
            <a:rPr lang="cs-CZ" dirty="0" smtClean="0"/>
            <a:t>obilí</a:t>
          </a:r>
          <a:endParaRPr lang="cs-CZ" dirty="0"/>
        </a:p>
      </dgm:t>
    </dgm:pt>
    <dgm:pt modelId="{ACE330C3-92C9-438D-83A7-00FF8E03E609}" type="parTrans" cxnId="{6CE4EA50-EE78-4932-B9F1-3BE05A9C5137}">
      <dgm:prSet/>
      <dgm:spPr/>
      <dgm:t>
        <a:bodyPr/>
        <a:lstStyle/>
        <a:p>
          <a:endParaRPr lang="cs-CZ"/>
        </a:p>
      </dgm:t>
    </dgm:pt>
    <dgm:pt modelId="{174DBE26-7486-4240-9CFE-474DAADD79A9}" type="sibTrans" cxnId="{6CE4EA50-EE78-4932-B9F1-3BE05A9C5137}">
      <dgm:prSet/>
      <dgm:spPr/>
      <dgm:t>
        <a:bodyPr/>
        <a:lstStyle/>
        <a:p>
          <a:endParaRPr lang="cs-CZ"/>
        </a:p>
      </dgm:t>
    </dgm:pt>
    <dgm:pt modelId="{38F7AF11-5081-4C5D-B35B-4948F46AB616}">
      <dgm:prSet phldrT="[Text]"/>
      <dgm:spPr/>
      <dgm:t>
        <a:bodyPr/>
        <a:lstStyle/>
        <a:p>
          <a:r>
            <a:rPr lang="cs-CZ" dirty="0" smtClean="0"/>
            <a:t>Hnědozemě</a:t>
          </a:r>
          <a:endParaRPr lang="cs-CZ" dirty="0"/>
        </a:p>
      </dgm:t>
    </dgm:pt>
    <dgm:pt modelId="{2B980534-FDDD-4F95-9DA8-753792F7A392}" type="parTrans" cxnId="{E3B88B68-2752-4393-B547-6A5924E8B400}">
      <dgm:prSet/>
      <dgm:spPr/>
      <dgm:t>
        <a:bodyPr/>
        <a:lstStyle/>
        <a:p>
          <a:endParaRPr lang="cs-CZ"/>
        </a:p>
      </dgm:t>
    </dgm:pt>
    <dgm:pt modelId="{201CF917-806B-4753-9EA6-7E25F3CED91C}" type="sibTrans" cxnId="{E3B88B68-2752-4393-B547-6A5924E8B400}">
      <dgm:prSet/>
      <dgm:spPr/>
      <dgm:t>
        <a:bodyPr/>
        <a:lstStyle/>
        <a:p>
          <a:endParaRPr lang="cs-CZ"/>
        </a:p>
      </dgm:t>
    </dgm:pt>
    <dgm:pt modelId="{A3590BA9-3068-4283-8BA8-91E2E14F96DE}">
      <dgm:prSet phldrT="[Text]"/>
      <dgm:spPr/>
      <dgm:t>
        <a:bodyPr/>
        <a:lstStyle/>
        <a:p>
          <a:r>
            <a:rPr lang="cs-CZ" dirty="0" smtClean="0"/>
            <a:t>Vyšší poloha</a:t>
          </a:r>
          <a:endParaRPr lang="cs-CZ" dirty="0"/>
        </a:p>
      </dgm:t>
    </dgm:pt>
    <dgm:pt modelId="{7F4476CC-D6E3-45B6-8D19-772B52D6D899}" type="parTrans" cxnId="{D49D6F06-CB79-4F13-8943-3F069A5A3A6B}">
      <dgm:prSet/>
      <dgm:spPr/>
      <dgm:t>
        <a:bodyPr/>
        <a:lstStyle/>
        <a:p>
          <a:endParaRPr lang="cs-CZ"/>
        </a:p>
      </dgm:t>
    </dgm:pt>
    <dgm:pt modelId="{781ACEDE-BAED-4031-B29D-6C071A68A303}" type="sibTrans" cxnId="{D49D6F06-CB79-4F13-8943-3F069A5A3A6B}">
      <dgm:prSet/>
      <dgm:spPr/>
      <dgm:t>
        <a:bodyPr/>
        <a:lstStyle/>
        <a:p>
          <a:endParaRPr lang="cs-CZ"/>
        </a:p>
      </dgm:t>
    </dgm:pt>
    <dgm:pt modelId="{AAB8A179-7F5D-441F-90CC-4BF562601DE4}">
      <dgm:prSet phldrT="[Text]"/>
      <dgm:spPr/>
      <dgm:t>
        <a:bodyPr/>
        <a:lstStyle/>
        <a:p>
          <a:r>
            <a:rPr lang="cs-CZ" dirty="0" smtClean="0"/>
            <a:t>Přihnojování</a:t>
          </a:r>
        </a:p>
        <a:p>
          <a:r>
            <a:rPr lang="cs-CZ" dirty="0" smtClean="0"/>
            <a:t>brambory</a:t>
          </a:r>
          <a:endParaRPr lang="cs-CZ" dirty="0"/>
        </a:p>
      </dgm:t>
    </dgm:pt>
    <dgm:pt modelId="{B86F5E8E-2693-44E8-9480-3FE7FE9271DC}" type="parTrans" cxnId="{21AF3806-5EAD-49E0-B17E-C31D4ECB7B61}">
      <dgm:prSet/>
      <dgm:spPr/>
      <dgm:t>
        <a:bodyPr/>
        <a:lstStyle/>
        <a:p>
          <a:endParaRPr lang="cs-CZ"/>
        </a:p>
      </dgm:t>
    </dgm:pt>
    <dgm:pt modelId="{2776FACE-11D4-413C-9E1A-6927A894E829}" type="sibTrans" cxnId="{21AF3806-5EAD-49E0-B17E-C31D4ECB7B61}">
      <dgm:prSet/>
      <dgm:spPr/>
      <dgm:t>
        <a:bodyPr/>
        <a:lstStyle/>
        <a:p>
          <a:endParaRPr lang="cs-CZ"/>
        </a:p>
      </dgm:t>
    </dgm:pt>
    <dgm:pt modelId="{0A7AC464-5E38-48A7-B088-545692B112BC}">
      <dgm:prSet phldrT="[Text]"/>
      <dgm:spPr/>
      <dgm:t>
        <a:bodyPr/>
        <a:lstStyle/>
        <a:p>
          <a:r>
            <a:rPr lang="cs-CZ" dirty="0" smtClean="0"/>
            <a:t>Podzoly</a:t>
          </a:r>
          <a:endParaRPr lang="cs-CZ" dirty="0"/>
        </a:p>
      </dgm:t>
    </dgm:pt>
    <dgm:pt modelId="{8CD27CCA-CBB8-4DE2-89C9-A0A44EEBC544}" type="parTrans" cxnId="{C656D9C5-A7EA-453D-97F1-5A15DE2A6C1E}">
      <dgm:prSet/>
      <dgm:spPr/>
      <dgm:t>
        <a:bodyPr/>
        <a:lstStyle/>
        <a:p>
          <a:endParaRPr lang="cs-CZ"/>
        </a:p>
      </dgm:t>
    </dgm:pt>
    <dgm:pt modelId="{3D6EC2FC-FBE0-4A93-A342-2526D604A2D2}" type="sibTrans" cxnId="{C656D9C5-A7EA-453D-97F1-5A15DE2A6C1E}">
      <dgm:prSet/>
      <dgm:spPr/>
      <dgm:t>
        <a:bodyPr/>
        <a:lstStyle/>
        <a:p>
          <a:endParaRPr lang="cs-CZ"/>
        </a:p>
      </dgm:t>
    </dgm:pt>
    <dgm:pt modelId="{F55D4A54-F0AC-41DA-A33D-B87F3FF9C10F}">
      <dgm:prSet phldrT="[Text]"/>
      <dgm:spPr/>
      <dgm:t>
        <a:bodyPr/>
        <a:lstStyle/>
        <a:p>
          <a:r>
            <a:rPr lang="cs-CZ" dirty="0" smtClean="0"/>
            <a:t>V horách</a:t>
          </a:r>
          <a:endParaRPr lang="cs-CZ" dirty="0"/>
        </a:p>
      </dgm:t>
    </dgm:pt>
    <dgm:pt modelId="{B3F2F37D-F2F6-4613-B681-3285F27A9786}" type="parTrans" cxnId="{79E96B7C-26D6-47EA-B327-58C2009A9A59}">
      <dgm:prSet/>
      <dgm:spPr/>
      <dgm:t>
        <a:bodyPr/>
        <a:lstStyle/>
        <a:p>
          <a:endParaRPr lang="cs-CZ"/>
        </a:p>
      </dgm:t>
    </dgm:pt>
    <dgm:pt modelId="{8E4780EB-442C-46CE-BD3F-7E707E36E231}" type="sibTrans" cxnId="{79E96B7C-26D6-47EA-B327-58C2009A9A59}">
      <dgm:prSet/>
      <dgm:spPr/>
      <dgm:t>
        <a:bodyPr/>
        <a:lstStyle/>
        <a:p>
          <a:endParaRPr lang="cs-CZ"/>
        </a:p>
      </dgm:t>
    </dgm:pt>
    <dgm:pt modelId="{5C628CAF-AB0D-4046-8C7B-6EC3CCB19029}">
      <dgm:prSet phldrT="[Text]"/>
      <dgm:spPr/>
      <dgm:t>
        <a:bodyPr/>
        <a:lstStyle/>
        <a:p>
          <a:r>
            <a:rPr lang="cs-CZ" dirty="0" smtClean="0"/>
            <a:t>Málo úrodné</a:t>
          </a:r>
          <a:endParaRPr lang="cs-CZ" dirty="0"/>
        </a:p>
      </dgm:t>
    </dgm:pt>
    <dgm:pt modelId="{8718902B-E0C6-4B8D-9D9F-3E32A76320E1}" type="parTrans" cxnId="{403BC7D0-CCCE-4CA8-BFDD-5614E941C4DB}">
      <dgm:prSet/>
      <dgm:spPr/>
      <dgm:t>
        <a:bodyPr/>
        <a:lstStyle/>
        <a:p>
          <a:endParaRPr lang="cs-CZ"/>
        </a:p>
      </dgm:t>
    </dgm:pt>
    <dgm:pt modelId="{E4C30352-AEC1-4D8A-9856-7B28AC30DF75}" type="sibTrans" cxnId="{403BC7D0-CCCE-4CA8-BFDD-5614E941C4DB}">
      <dgm:prSet/>
      <dgm:spPr/>
      <dgm:t>
        <a:bodyPr/>
        <a:lstStyle/>
        <a:p>
          <a:endParaRPr lang="cs-CZ"/>
        </a:p>
      </dgm:t>
    </dgm:pt>
    <dgm:pt modelId="{48C2E1F7-2A15-45EB-A7E6-70B851EA496B}" type="pres">
      <dgm:prSet presAssocID="{D1169079-32AC-4922-AFEB-44352BB770FF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A2E3B52-6B30-487C-B0F8-EDFFB69997EA}" type="pres">
      <dgm:prSet presAssocID="{B7EE7C8B-B79A-4A60-82EF-88B7E0CB28F6}" presName="compNode" presStyleCnt="0"/>
      <dgm:spPr/>
    </dgm:pt>
    <dgm:pt modelId="{1E88230A-E1B4-48B0-A099-AF5424D1FA5D}" type="pres">
      <dgm:prSet presAssocID="{B7EE7C8B-B79A-4A60-82EF-88B7E0CB28F6}" presName="aNode" presStyleLbl="bgShp" presStyleIdx="0" presStyleCnt="3"/>
      <dgm:spPr/>
      <dgm:t>
        <a:bodyPr/>
        <a:lstStyle/>
        <a:p>
          <a:endParaRPr lang="cs-CZ"/>
        </a:p>
      </dgm:t>
    </dgm:pt>
    <dgm:pt modelId="{E63D13B6-0FFA-4EE7-9CFD-5054CA244F03}" type="pres">
      <dgm:prSet presAssocID="{B7EE7C8B-B79A-4A60-82EF-88B7E0CB28F6}" presName="textNode" presStyleLbl="bgShp" presStyleIdx="0" presStyleCnt="3"/>
      <dgm:spPr/>
      <dgm:t>
        <a:bodyPr/>
        <a:lstStyle/>
        <a:p>
          <a:endParaRPr lang="cs-CZ"/>
        </a:p>
      </dgm:t>
    </dgm:pt>
    <dgm:pt modelId="{5B2AEB3F-F12B-499D-ABA4-6537F5A694B6}" type="pres">
      <dgm:prSet presAssocID="{B7EE7C8B-B79A-4A60-82EF-88B7E0CB28F6}" presName="compChildNode" presStyleCnt="0"/>
      <dgm:spPr/>
    </dgm:pt>
    <dgm:pt modelId="{D0C6863B-64A3-48EB-87F4-C9A0464288F3}" type="pres">
      <dgm:prSet presAssocID="{B7EE7C8B-B79A-4A60-82EF-88B7E0CB28F6}" presName="theInnerList" presStyleCnt="0"/>
      <dgm:spPr/>
    </dgm:pt>
    <dgm:pt modelId="{E3BFB79A-E6DA-41BC-A041-C66F327CA085}" type="pres">
      <dgm:prSet presAssocID="{99DA8442-FF7D-4040-913A-47912054A635}" presName="child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DDB00D-EE08-452D-9271-E1DE9BB5C918}" type="pres">
      <dgm:prSet presAssocID="{99DA8442-FF7D-4040-913A-47912054A635}" presName="aSpace2" presStyleCnt="0"/>
      <dgm:spPr/>
    </dgm:pt>
    <dgm:pt modelId="{BF8CF5F1-9FDC-47D3-9896-A0DF66F44E6A}" type="pres">
      <dgm:prSet presAssocID="{350FBFAE-D330-446E-ABC2-25BBA7B82653}" presName="child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7B028D-A9EF-469F-B36A-590A739912C6}" type="pres">
      <dgm:prSet presAssocID="{B7EE7C8B-B79A-4A60-82EF-88B7E0CB28F6}" presName="aSpace" presStyleCnt="0"/>
      <dgm:spPr/>
    </dgm:pt>
    <dgm:pt modelId="{E58D6CB5-0463-4D7E-A3B6-CB514428638D}" type="pres">
      <dgm:prSet presAssocID="{38F7AF11-5081-4C5D-B35B-4948F46AB616}" presName="compNode" presStyleCnt="0"/>
      <dgm:spPr/>
    </dgm:pt>
    <dgm:pt modelId="{4812A188-0A2B-4751-8AD9-FD71438301A5}" type="pres">
      <dgm:prSet presAssocID="{38F7AF11-5081-4C5D-B35B-4948F46AB616}" presName="aNode" presStyleLbl="bgShp" presStyleIdx="1" presStyleCnt="3"/>
      <dgm:spPr/>
      <dgm:t>
        <a:bodyPr/>
        <a:lstStyle/>
        <a:p>
          <a:endParaRPr lang="cs-CZ"/>
        </a:p>
      </dgm:t>
    </dgm:pt>
    <dgm:pt modelId="{0A68FEB5-7C5D-4541-ACBB-C26103CB8405}" type="pres">
      <dgm:prSet presAssocID="{38F7AF11-5081-4C5D-B35B-4948F46AB616}" presName="textNode" presStyleLbl="bgShp" presStyleIdx="1" presStyleCnt="3"/>
      <dgm:spPr/>
      <dgm:t>
        <a:bodyPr/>
        <a:lstStyle/>
        <a:p>
          <a:endParaRPr lang="cs-CZ"/>
        </a:p>
      </dgm:t>
    </dgm:pt>
    <dgm:pt modelId="{09E29F3D-8FDF-49CF-8B49-2F24FAF88969}" type="pres">
      <dgm:prSet presAssocID="{38F7AF11-5081-4C5D-B35B-4948F46AB616}" presName="compChildNode" presStyleCnt="0"/>
      <dgm:spPr/>
    </dgm:pt>
    <dgm:pt modelId="{B0EA315B-D727-4B4C-9A4A-A1349BD50D0B}" type="pres">
      <dgm:prSet presAssocID="{38F7AF11-5081-4C5D-B35B-4948F46AB616}" presName="theInnerList" presStyleCnt="0"/>
      <dgm:spPr/>
    </dgm:pt>
    <dgm:pt modelId="{EB59CB09-9D39-4BC4-BEB9-C9C595CC4615}" type="pres">
      <dgm:prSet presAssocID="{A3590BA9-3068-4283-8BA8-91E2E14F96DE}" presName="child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2843CE-CE81-47B6-B415-EB17F4ED4A65}" type="pres">
      <dgm:prSet presAssocID="{A3590BA9-3068-4283-8BA8-91E2E14F96DE}" presName="aSpace2" presStyleCnt="0"/>
      <dgm:spPr/>
    </dgm:pt>
    <dgm:pt modelId="{47427D24-B6DC-473E-BCEC-768A529147FC}" type="pres">
      <dgm:prSet presAssocID="{AAB8A179-7F5D-441F-90CC-4BF562601DE4}" presName="child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75DAD7-4F51-4F78-97D7-821A64A0A431}" type="pres">
      <dgm:prSet presAssocID="{38F7AF11-5081-4C5D-B35B-4948F46AB616}" presName="aSpace" presStyleCnt="0"/>
      <dgm:spPr/>
    </dgm:pt>
    <dgm:pt modelId="{022DF8D3-E4B2-45A8-B1BA-DD7E54734932}" type="pres">
      <dgm:prSet presAssocID="{0A7AC464-5E38-48A7-B088-545692B112BC}" presName="compNode" presStyleCnt="0"/>
      <dgm:spPr/>
    </dgm:pt>
    <dgm:pt modelId="{73EA8773-EB89-46E6-9AF3-BF8EF5ADED51}" type="pres">
      <dgm:prSet presAssocID="{0A7AC464-5E38-48A7-B088-545692B112BC}" presName="aNode" presStyleLbl="bgShp" presStyleIdx="2" presStyleCnt="3"/>
      <dgm:spPr/>
      <dgm:t>
        <a:bodyPr/>
        <a:lstStyle/>
        <a:p>
          <a:endParaRPr lang="cs-CZ"/>
        </a:p>
      </dgm:t>
    </dgm:pt>
    <dgm:pt modelId="{4BEA4701-01E0-49C8-ABE4-E2C34DE1AC7A}" type="pres">
      <dgm:prSet presAssocID="{0A7AC464-5E38-48A7-B088-545692B112BC}" presName="textNode" presStyleLbl="bgShp" presStyleIdx="2" presStyleCnt="3"/>
      <dgm:spPr/>
      <dgm:t>
        <a:bodyPr/>
        <a:lstStyle/>
        <a:p>
          <a:endParaRPr lang="cs-CZ"/>
        </a:p>
      </dgm:t>
    </dgm:pt>
    <dgm:pt modelId="{736E6935-ADCF-4623-AC5E-84BF6D9ECCB7}" type="pres">
      <dgm:prSet presAssocID="{0A7AC464-5E38-48A7-B088-545692B112BC}" presName="compChildNode" presStyleCnt="0"/>
      <dgm:spPr/>
    </dgm:pt>
    <dgm:pt modelId="{7CCE6F2C-DB62-480B-B888-0D93ECDADD4E}" type="pres">
      <dgm:prSet presAssocID="{0A7AC464-5E38-48A7-B088-545692B112BC}" presName="theInnerList" presStyleCnt="0"/>
      <dgm:spPr/>
    </dgm:pt>
    <dgm:pt modelId="{6352FD00-CEF6-4DEF-9645-8B2091C076E9}" type="pres">
      <dgm:prSet presAssocID="{F55D4A54-F0AC-41DA-A33D-B87F3FF9C10F}" presName="child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00CEBC-3952-46ED-BA15-2DBEF4718F2C}" type="pres">
      <dgm:prSet presAssocID="{F55D4A54-F0AC-41DA-A33D-B87F3FF9C10F}" presName="aSpace2" presStyleCnt="0"/>
      <dgm:spPr/>
    </dgm:pt>
    <dgm:pt modelId="{17CB5FA0-E3A3-4732-936A-C6F5F9695B59}" type="pres">
      <dgm:prSet presAssocID="{5C628CAF-AB0D-4046-8C7B-6EC3CCB19029}" presName="child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8CF7E2-4FC6-4BA8-9500-86EA52E9AAA4}" type="presOf" srcId="{38F7AF11-5081-4C5D-B35B-4948F46AB616}" destId="{0A68FEB5-7C5D-4541-ACBB-C26103CB8405}" srcOrd="1" destOrd="0" presId="urn:microsoft.com/office/officeart/2005/8/layout/lProcess2"/>
    <dgm:cxn modelId="{289EC5F4-056F-4130-A4FE-2370392D6C5C}" type="presOf" srcId="{350FBFAE-D330-446E-ABC2-25BBA7B82653}" destId="{BF8CF5F1-9FDC-47D3-9896-A0DF66F44E6A}" srcOrd="0" destOrd="0" presId="urn:microsoft.com/office/officeart/2005/8/layout/lProcess2"/>
    <dgm:cxn modelId="{D49D6F06-CB79-4F13-8943-3F069A5A3A6B}" srcId="{38F7AF11-5081-4C5D-B35B-4948F46AB616}" destId="{A3590BA9-3068-4283-8BA8-91E2E14F96DE}" srcOrd="0" destOrd="0" parTransId="{7F4476CC-D6E3-45B6-8D19-772B52D6D899}" sibTransId="{781ACEDE-BAED-4031-B29D-6C071A68A303}"/>
    <dgm:cxn modelId="{630C975C-64B6-4DAF-9E93-74C43D371DA8}" type="presOf" srcId="{0A7AC464-5E38-48A7-B088-545692B112BC}" destId="{4BEA4701-01E0-49C8-ABE4-E2C34DE1AC7A}" srcOrd="1" destOrd="0" presId="urn:microsoft.com/office/officeart/2005/8/layout/lProcess2"/>
    <dgm:cxn modelId="{F5E26A14-2FFD-443A-8611-DE60CF234B77}" type="presOf" srcId="{5C628CAF-AB0D-4046-8C7B-6EC3CCB19029}" destId="{17CB5FA0-E3A3-4732-936A-C6F5F9695B59}" srcOrd="0" destOrd="0" presId="urn:microsoft.com/office/officeart/2005/8/layout/lProcess2"/>
    <dgm:cxn modelId="{403BC7D0-CCCE-4CA8-BFDD-5614E941C4DB}" srcId="{0A7AC464-5E38-48A7-B088-545692B112BC}" destId="{5C628CAF-AB0D-4046-8C7B-6EC3CCB19029}" srcOrd="1" destOrd="0" parTransId="{8718902B-E0C6-4B8D-9D9F-3E32A76320E1}" sibTransId="{E4C30352-AEC1-4D8A-9856-7B28AC30DF75}"/>
    <dgm:cxn modelId="{79E96B7C-26D6-47EA-B327-58C2009A9A59}" srcId="{0A7AC464-5E38-48A7-B088-545692B112BC}" destId="{F55D4A54-F0AC-41DA-A33D-B87F3FF9C10F}" srcOrd="0" destOrd="0" parTransId="{B3F2F37D-F2F6-4613-B681-3285F27A9786}" sibTransId="{8E4780EB-442C-46CE-BD3F-7E707E36E231}"/>
    <dgm:cxn modelId="{F195C3D3-7ECC-41EA-8D9A-E0ABC1D7ED31}" srcId="{D1169079-32AC-4922-AFEB-44352BB770FF}" destId="{B7EE7C8B-B79A-4A60-82EF-88B7E0CB28F6}" srcOrd="0" destOrd="0" parTransId="{32E6C9CF-D00C-46C9-9F27-B26D6694B74C}" sibTransId="{EFE7B48E-6212-4B85-A2B9-F121558911AB}"/>
    <dgm:cxn modelId="{5C62F528-F8DA-486C-8BF2-9B5C898D7F7E}" type="presOf" srcId="{B7EE7C8B-B79A-4A60-82EF-88B7E0CB28F6}" destId="{E63D13B6-0FFA-4EE7-9CFD-5054CA244F03}" srcOrd="1" destOrd="0" presId="urn:microsoft.com/office/officeart/2005/8/layout/lProcess2"/>
    <dgm:cxn modelId="{21AF3806-5EAD-49E0-B17E-C31D4ECB7B61}" srcId="{38F7AF11-5081-4C5D-B35B-4948F46AB616}" destId="{AAB8A179-7F5D-441F-90CC-4BF562601DE4}" srcOrd="1" destOrd="0" parTransId="{B86F5E8E-2693-44E8-9480-3FE7FE9271DC}" sibTransId="{2776FACE-11D4-413C-9E1A-6927A894E829}"/>
    <dgm:cxn modelId="{9E725D9A-254D-4A32-B0DA-80F5F6E46685}" type="presOf" srcId="{A3590BA9-3068-4283-8BA8-91E2E14F96DE}" destId="{EB59CB09-9D39-4BC4-BEB9-C9C595CC4615}" srcOrd="0" destOrd="0" presId="urn:microsoft.com/office/officeart/2005/8/layout/lProcess2"/>
    <dgm:cxn modelId="{D92D8EEA-7707-4EBA-937E-B8B0992350B8}" type="presOf" srcId="{38F7AF11-5081-4C5D-B35B-4948F46AB616}" destId="{4812A188-0A2B-4751-8AD9-FD71438301A5}" srcOrd="0" destOrd="0" presId="urn:microsoft.com/office/officeart/2005/8/layout/lProcess2"/>
    <dgm:cxn modelId="{F066F841-AB26-48EC-9281-9C06B3CDB47A}" srcId="{B7EE7C8B-B79A-4A60-82EF-88B7E0CB28F6}" destId="{99DA8442-FF7D-4040-913A-47912054A635}" srcOrd="0" destOrd="0" parTransId="{809C65A5-CE46-4BB9-ABF6-F6BC58A9ACD0}" sibTransId="{07C4EB31-323D-41F8-AE66-DA9AA16E58F2}"/>
    <dgm:cxn modelId="{C747AA8D-BEE7-4599-BA59-3E79758BAF1E}" type="presOf" srcId="{99DA8442-FF7D-4040-913A-47912054A635}" destId="{E3BFB79A-E6DA-41BC-A041-C66F327CA085}" srcOrd="0" destOrd="0" presId="urn:microsoft.com/office/officeart/2005/8/layout/lProcess2"/>
    <dgm:cxn modelId="{2254366C-4A4B-433F-A639-20B1EEA02787}" type="presOf" srcId="{F55D4A54-F0AC-41DA-A33D-B87F3FF9C10F}" destId="{6352FD00-CEF6-4DEF-9645-8B2091C076E9}" srcOrd="0" destOrd="0" presId="urn:microsoft.com/office/officeart/2005/8/layout/lProcess2"/>
    <dgm:cxn modelId="{C656D9C5-A7EA-453D-97F1-5A15DE2A6C1E}" srcId="{D1169079-32AC-4922-AFEB-44352BB770FF}" destId="{0A7AC464-5E38-48A7-B088-545692B112BC}" srcOrd="2" destOrd="0" parTransId="{8CD27CCA-CBB8-4DE2-89C9-A0A44EEBC544}" sibTransId="{3D6EC2FC-FBE0-4A93-A342-2526D604A2D2}"/>
    <dgm:cxn modelId="{4BE2BA4F-587A-4787-A821-BD405A597A64}" type="presOf" srcId="{D1169079-32AC-4922-AFEB-44352BB770FF}" destId="{48C2E1F7-2A15-45EB-A7E6-70B851EA496B}" srcOrd="0" destOrd="0" presId="urn:microsoft.com/office/officeart/2005/8/layout/lProcess2"/>
    <dgm:cxn modelId="{6CE4EA50-EE78-4932-B9F1-3BE05A9C5137}" srcId="{B7EE7C8B-B79A-4A60-82EF-88B7E0CB28F6}" destId="{350FBFAE-D330-446E-ABC2-25BBA7B82653}" srcOrd="1" destOrd="0" parTransId="{ACE330C3-92C9-438D-83A7-00FF8E03E609}" sibTransId="{174DBE26-7486-4240-9CFE-474DAADD79A9}"/>
    <dgm:cxn modelId="{CE8EF592-369B-4202-91D1-B8A3446708C3}" type="presOf" srcId="{B7EE7C8B-B79A-4A60-82EF-88B7E0CB28F6}" destId="{1E88230A-E1B4-48B0-A099-AF5424D1FA5D}" srcOrd="0" destOrd="0" presId="urn:microsoft.com/office/officeart/2005/8/layout/lProcess2"/>
    <dgm:cxn modelId="{E3B88B68-2752-4393-B547-6A5924E8B400}" srcId="{D1169079-32AC-4922-AFEB-44352BB770FF}" destId="{38F7AF11-5081-4C5D-B35B-4948F46AB616}" srcOrd="1" destOrd="0" parTransId="{2B980534-FDDD-4F95-9DA8-753792F7A392}" sibTransId="{201CF917-806B-4753-9EA6-7E25F3CED91C}"/>
    <dgm:cxn modelId="{435E8104-0A64-4554-8124-6635ED492E55}" type="presOf" srcId="{0A7AC464-5E38-48A7-B088-545692B112BC}" destId="{73EA8773-EB89-46E6-9AF3-BF8EF5ADED51}" srcOrd="0" destOrd="0" presId="urn:microsoft.com/office/officeart/2005/8/layout/lProcess2"/>
    <dgm:cxn modelId="{44363D99-AB00-4503-81BD-D3A373D16B09}" type="presOf" srcId="{AAB8A179-7F5D-441F-90CC-4BF562601DE4}" destId="{47427D24-B6DC-473E-BCEC-768A529147FC}" srcOrd="0" destOrd="0" presId="urn:microsoft.com/office/officeart/2005/8/layout/lProcess2"/>
    <dgm:cxn modelId="{1682B80E-0D09-4C84-9CB1-EBA75F911B16}" type="presParOf" srcId="{48C2E1F7-2A15-45EB-A7E6-70B851EA496B}" destId="{7A2E3B52-6B30-487C-B0F8-EDFFB69997EA}" srcOrd="0" destOrd="0" presId="urn:microsoft.com/office/officeart/2005/8/layout/lProcess2"/>
    <dgm:cxn modelId="{2B13F7B0-A05C-4040-A28D-34179C1508FF}" type="presParOf" srcId="{7A2E3B52-6B30-487C-B0F8-EDFFB69997EA}" destId="{1E88230A-E1B4-48B0-A099-AF5424D1FA5D}" srcOrd="0" destOrd="0" presId="urn:microsoft.com/office/officeart/2005/8/layout/lProcess2"/>
    <dgm:cxn modelId="{0101A393-6BE7-40F5-A98C-69572C132506}" type="presParOf" srcId="{7A2E3B52-6B30-487C-B0F8-EDFFB69997EA}" destId="{E63D13B6-0FFA-4EE7-9CFD-5054CA244F03}" srcOrd="1" destOrd="0" presId="urn:microsoft.com/office/officeart/2005/8/layout/lProcess2"/>
    <dgm:cxn modelId="{052405CC-5333-46CF-89E5-94F95F282F27}" type="presParOf" srcId="{7A2E3B52-6B30-487C-B0F8-EDFFB69997EA}" destId="{5B2AEB3F-F12B-499D-ABA4-6537F5A694B6}" srcOrd="2" destOrd="0" presId="urn:microsoft.com/office/officeart/2005/8/layout/lProcess2"/>
    <dgm:cxn modelId="{9BE9E53A-61FF-4696-A000-86C306997ECF}" type="presParOf" srcId="{5B2AEB3F-F12B-499D-ABA4-6537F5A694B6}" destId="{D0C6863B-64A3-48EB-87F4-C9A0464288F3}" srcOrd="0" destOrd="0" presId="urn:microsoft.com/office/officeart/2005/8/layout/lProcess2"/>
    <dgm:cxn modelId="{A6FBB4F0-78F4-42A1-A321-6187CF63C4AE}" type="presParOf" srcId="{D0C6863B-64A3-48EB-87F4-C9A0464288F3}" destId="{E3BFB79A-E6DA-41BC-A041-C66F327CA085}" srcOrd="0" destOrd="0" presId="urn:microsoft.com/office/officeart/2005/8/layout/lProcess2"/>
    <dgm:cxn modelId="{114DC4FE-2F14-40C0-9D34-5407449C0295}" type="presParOf" srcId="{D0C6863B-64A3-48EB-87F4-C9A0464288F3}" destId="{14DDB00D-EE08-452D-9271-E1DE9BB5C918}" srcOrd="1" destOrd="0" presId="urn:microsoft.com/office/officeart/2005/8/layout/lProcess2"/>
    <dgm:cxn modelId="{6A25CD3D-0491-47F9-ABDC-B1CDB3BD072C}" type="presParOf" srcId="{D0C6863B-64A3-48EB-87F4-C9A0464288F3}" destId="{BF8CF5F1-9FDC-47D3-9896-A0DF66F44E6A}" srcOrd="2" destOrd="0" presId="urn:microsoft.com/office/officeart/2005/8/layout/lProcess2"/>
    <dgm:cxn modelId="{10C28554-08F8-4090-8CD9-A3BE7B8BF16A}" type="presParOf" srcId="{48C2E1F7-2A15-45EB-A7E6-70B851EA496B}" destId="{297B028D-A9EF-469F-B36A-590A739912C6}" srcOrd="1" destOrd="0" presId="urn:microsoft.com/office/officeart/2005/8/layout/lProcess2"/>
    <dgm:cxn modelId="{6463056F-0BFE-4DE9-BEF4-A22FE8805772}" type="presParOf" srcId="{48C2E1F7-2A15-45EB-A7E6-70B851EA496B}" destId="{E58D6CB5-0463-4D7E-A3B6-CB514428638D}" srcOrd="2" destOrd="0" presId="urn:microsoft.com/office/officeart/2005/8/layout/lProcess2"/>
    <dgm:cxn modelId="{BEFC2B75-614A-4B96-A6FB-D10BFEE13FAA}" type="presParOf" srcId="{E58D6CB5-0463-4D7E-A3B6-CB514428638D}" destId="{4812A188-0A2B-4751-8AD9-FD71438301A5}" srcOrd="0" destOrd="0" presId="urn:microsoft.com/office/officeart/2005/8/layout/lProcess2"/>
    <dgm:cxn modelId="{ABAA26AA-5862-4C3D-B607-A1BCF4996D77}" type="presParOf" srcId="{E58D6CB5-0463-4D7E-A3B6-CB514428638D}" destId="{0A68FEB5-7C5D-4541-ACBB-C26103CB8405}" srcOrd="1" destOrd="0" presId="urn:microsoft.com/office/officeart/2005/8/layout/lProcess2"/>
    <dgm:cxn modelId="{08932449-219B-4E28-BA0C-05A99400C21E}" type="presParOf" srcId="{E58D6CB5-0463-4D7E-A3B6-CB514428638D}" destId="{09E29F3D-8FDF-49CF-8B49-2F24FAF88969}" srcOrd="2" destOrd="0" presId="urn:microsoft.com/office/officeart/2005/8/layout/lProcess2"/>
    <dgm:cxn modelId="{CE05A514-CF97-41AC-A1D7-3E2D29E16D4F}" type="presParOf" srcId="{09E29F3D-8FDF-49CF-8B49-2F24FAF88969}" destId="{B0EA315B-D727-4B4C-9A4A-A1349BD50D0B}" srcOrd="0" destOrd="0" presId="urn:microsoft.com/office/officeart/2005/8/layout/lProcess2"/>
    <dgm:cxn modelId="{A58E08AB-A6DC-4A08-90BA-91EE20E4FC62}" type="presParOf" srcId="{B0EA315B-D727-4B4C-9A4A-A1349BD50D0B}" destId="{EB59CB09-9D39-4BC4-BEB9-C9C595CC4615}" srcOrd="0" destOrd="0" presId="urn:microsoft.com/office/officeart/2005/8/layout/lProcess2"/>
    <dgm:cxn modelId="{1B6092AF-23C1-43F8-8F8E-12E134BED565}" type="presParOf" srcId="{B0EA315B-D727-4B4C-9A4A-A1349BD50D0B}" destId="{282843CE-CE81-47B6-B415-EB17F4ED4A65}" srcOrd="1" destOrd="0" presId="urn:microsoft.com/office/officeart/2005/8/layout/lProcess2"/>
    <dgm:cxn modelId="{A6382863-DE77-4A03-830C-4EED027AD749}" type="presParOf" srcId="{B0EA315B-D727-4B4C-9A4A-A1349BD50D0B}" destId="{47427D24-B6DC-473E-BCEC-768A529147FC}" srcOrd="2" destOrd="0" presId="urn:microsoft.com/office/officeart/2005/8/layout/lProcess2"/>
    <dgm:cxn modelId="{C5DC2E3E-0A47-4E99-A65A-2DA1A96D6129}" type="presParOf" srcId="{48C2E1F7-2A15-45EB-A7E6-70B851EA496B}" destId="{0875DAD7-4F51-4F78-97D7-821A64A0A431}" srcOrd="3" destOrd="0" presId="urn:microsoft.com/office/officeart/2005/8/layout/lProcess2"/>
    <dgm:cxn modelId="{D5E6BC9B-42AF-4C3E-8367-E2C37E674DD3}" type="presParOf" srcId="{48C2E1F7-2A15-45EB-A7E6-70B851EA496B}" destId="{022DF8D3-E4B2-45A8-B1BA-DD7E54734932}" srcOrd="4" destOrd="0" presId="urn:microsoft.com/office/officeart/2005/8/layout/lProcess2"/>
    <dgm:cxn modelId="{8FCC9296-A36E-4311-AED6-748344811F6C}" type="presParOf" srcId="{022DF8D3-E4B2-45A8-B1BA-DD7E54734932}" destId="{73EA8773-EB89-46E6-9AF3-BF8EF5ADED51}" srcOrd="0" destOrd="0" presId="urn:microsoft.com/office/officeart/2005/8/layout/lProcess2"/>
    <dgm:cxn modelId="{771D21C4-3C83-4C73-9F99-69D159943F06}" type="presParOf" srcId="{022DF8D3-E4B2-45A8-B1BA-DD7E54734932}" destId="{4BEA4701-01E0-49C8-ABE4-E2C34DE1AC7A}" srcOrd="1" destOrd="0" presId="urn:microsoft.com/office/officeart/2005/8/layout/lProcess2"/>
    <dgm:cxn modelId="{095AF47B-1CD5-455D-8BEF-4CD57A882AE4}" type="presParOf" srcId="{022DF8D3-E4B2-45A8-B1BA-DD7E54734932}" destId="{736E6935-ADCF-4623-AC5E-84BF6D9ECCB7}" srcOrd="2" destOrd="0" presId="urn:microsoft.com/office/officeart/2005/8/layout/lProcess2"/>
    <dgm:cxn modelId="{C96584F1-3DFD-4F85-B12F-BD41E5A025AB}" type="presParOf" srcId="{736E6935-ADCF-4623-AC5E-84BF6D9ECCB7}" destId="{7CCE6F2C-DB62-480B-B888-0D93ECDADD4E}" srcOrd="0" destOrd="0" presId="urn:microsoft.com/office/officeart/2005/8/layout/lProcess2"/>
    <dgm:cxn modelId="{D066565E-CFED-493A-B67A-3BC239539C7E}" type="presParOf" srcId="{7CCE6F2C-DB62-480B-B888-0D93ECDADD4E}" destId="{6352FD00-CEF6-4DEF-9645-8B2091C076E9}" srcOrd="0" destOrd="0" presId="urn:microsoft.com/office/officeart/2005/8/layout/lProcess2"/>
    <dgm:cxn modelId="{BA445599-24F6-485A-AACD-DAB7DAB37B7C}" type="presParOf" srcId="{7CCE6F2C-DB62-480B-B888-0D93ECDADD4E}" destId="{7D00CEBC-3952-46ED-BA15-2DBEF4718F2C}" srcOrd="1" destOrd="0" presId="urn:microsoft.com/office/officeart/2005/8/layout/lProcess2"/>
    <dgm:cxn modelId="{F6A4D9B7-A1EC-4B17-BA02-EAAD65B6A717}" type="presParOf" srcId="{7CCE6F2C-DB62-480B-B888-0D93ECDADD4E}" destId="{17CB5FA0-E3A3-4732-936A-C6F5F9695B59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0684A5-F384-470B-89CA-320C213D77BD}">
      <dsp:nvSpPr>
        <dsp:cNvPr id="0" name=""/>
        <dsp:cNvSpPr/>
      </dsp:nvSpPr>
      <dsp:spPr>
        <a:xfrm>
          <a:off x="3093876" y="1796888"/>
          <a:ext cx="1279847" cy="12798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Půda</a:t>
          </a:r>
          <a:endParaRPr lang="cs-CZ" sz="2700" kern="1200" dirty="0"/>
        </a:p>
      </dsp:txBody>
      <dsp:txXfrm>
        <a:off x="3281305" y="1984317"/>
        <a:ext cx="904989" cy="904989"/>
      </dsp:txXfrm>
    </dsp:sp>
    <dsp:sp modelId="{7C1D7DCB-238B-4B7A-9BB8-2C34DFA8C7BA}">
      <dsp:nvSpPr>
        <dsp:cNvPr id="0" name=""/>
        <dsp:cNvSpPr/>
      </dsp:nvSpPr>
      <dsp:spPr>
        <a:xfrm rot="16200000">
          <a:off x="3597644" y="1330124"/>
          <a:ext cx="272310" cy="435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638491" y="1458001"/>
        <a:ext cx="190617" cy="261088"/>
      </dsp:txXfrm>
    </dsp:sp>
    <dsp:sp modelId="{6EC9638C-128D-4FEF-A4AE-3934A44DA77F}">
      <dsp:nvSpPr>
        <dsp:cNvPr id="0" name=""/>
        <dsp:cNvSpPr/>
      </dsp:nvSpPr>
      <dsp:spPr>
        <a:xfrm>
          <a:off x="2704725" y="3247"/>
          <a:ext cx="2058148" cy="12798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Zvětraliny</a:t>
          </a:r>
          <a:endParaRPr lang="cs-CZ" sz="1900" kern="1200" dirty="0"/>
        </a:p>
      </dsp:txBody>
      <dsp:txXfrm>
        <a:off x="3006134" y="190676"/>
        <a:ext cx="1455330" cy="904989"/>
      </dsp:txXfrm>
    </dsp:sp>
    <dsp:sp modelId="{5CD4EB16-786A-4328-88B2-D41D200E8AC1}">
      <dsp:nvSpPr>
        <dsp:cNvPr id="0" name=""/>
        <dsp:cNvSpPr/>
      </dsp:nvSpPr>
      <dsp:spPr>
        <a:xfrm>
          <a:off x="4486758" y="2219238"/>
          <a:ext cx="272310" cy="435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486758" y="2306268"/>
        <a:ext cx="190617" cy="261088"/>
      </dsp:txXfrm>
    </dsp:sp>
    <dsp:sp modelId="{7DC278D4-DA92-45F3-84EC-0125A8FA6283}">
      <dsp:nvSpPr>
        <dsp:cNvPr id="0" name=""/>
        <dsp:cNvSpPr/>
      </dsp:nvSpPr>
      <dsp:spPr>
        <a:xfrm>
          <a:off x="4887517" y="1796888"/>
          <a:ext cx="1279847" cy="12798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Vzduch</a:t>
          </a:r>
          <a:endParaRPr lang="cs-CZ" sz="1900" kern="1200" dirty="0"/>
        </a:p>
      </dsp:txBody>
      <dsp:txXfrm>
        <a:off x="5074946" y="1984317"/>
        <a:ext cx="904989" cy="904989"/>
      </dsp:txXfrm>
    </dsp:sp>
    <dsp:sp modelId="{E4C89C0E-8B81-4AE6-B578-DC4C953F5CB6}">
      <dsp:nvSpPr>
        <dsp:cNvPr id="0" name=""/>
        <dsp:cNvSpPr/>
      </dsp:nvSpPr>
      <dsp:spPr>
        <a:xfrm rot="5400000">
          <a:off x="3597644" y="3108352"/>
          <a:ext cx="272310" cy="435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3638491" y="3154536"/>
        <a:ext cx="190617" cy="261088"/>
      </dsp:txXfrm>
    </dsp:sp>
    <dsp:sp modelId="{F030335B-E5D9-44BC-9A89-6E6760A0D4D0}">
      <dsp:nvSpPr>
        <dsp:cNvPr id="0" name=""/>
        <dsp:cNvSpPr/>
      </dsp:nvSpPr>
      <dsp:spPr>
        <a:xfrm>
          <a:off x="2704725" y="3590530"/>
          <a:ext cx="2058148" cy="12798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Humus</a:t>
          </a:r>
          <a:endParaRPr lang="cs-CZ" sz="1900" kern="1200" dirty="0"/>
        </a:p>
      </dsp:txBody>
      <dsp:txXfrm>
        <a:off x="3006134" y="3777959"/>
        <a:ext cx="1455330" cy="904989"/>
      </dsp:txXfrm>
    </dsp:sp>
    <dsp:sp modelId="{3B626353-162B-4126-B2F4-A39A612F8BCA}">
      <dsp:nvSpPr>
        <dsp:cNvPr id="0" name=""/>
        <dsp:cNvSpPr/>
      </dsp:nvSpPr>
      <dsp:spPr>
        <a:xfrm rot="10800000">
          <a:off x="2708530" y="2219238"/>
          <a:ext cx="272310" cy="435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2790223" y="2306268"/>
        <a:ext cx="190617" cy="261088"/>
      </dsp:txXfrm>
    </dsp:sp>
    <dsp:sp modelId="{F78AB4E1-A8FC-4EA8-97ED-C3E8BE1CF853}">
      <dsp:nvSpPr>
        <dsp:cNvPr id="0" name=""/>
        <dsp:cNvSpPr/>
      </dsp:nvSpPr>
      <dsp:spPr>
        <a:xfrm>
          <a:off x="1300234" y="1796888"/>
          <a:ext cx="1279847" cy="12798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Voda</a:t>
          </a:r>
          <a:endParaRPr lang="cs-CZ" sz="1900" kern="1200" dirty="0"/>
        </a:p>
      </dsp:txBody>
      <dsp:txXfrm>
        <a:off x="1487663" y="1984317"/>
        <a:ext cx="904989" cy="9049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F44186-9F6F-4967-873D-F0B5E8FAE52D}">
      <dsp:nvSpPr>
        <dsp:cNvPr id="0" name=""/>
        <dsp:cNvSpPr/>
      </dsp:nvSpPr>
      <dsp:spPr>
        <a:xfrm>
          <a:off x="0" y="0"/>
          <a:ext cx="7467600" cy="2193131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505EB0-EFF5-40D0-B2EC-60807386F965}">
      <dsp:nvSpPr>
        <dsp:cNvPr id="0" name=""/>
        <dsp:cNvSpPr/>
      </dsp:nvSpPr>
      <dsp:spPr>
        <a:xfrm>
          <a:off x="224028" y="292417"/>
          <a:ext cx="2193607" cy="160829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7130FA-764C-463D-977E-8473A575B5B7}">
      <dsp:nvSpPr>
        <dsp:cNvPr id="0" name=""/>
        <dsp:cNvSpPr/>
      </dsp:nvSpPr>
      <dsp:spPr>
        <a:xfrm rot="10800000">
          <a:off x="224028" y="2193131"/>
          <a:ext cx="2193607" cy="2680493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Odumřelé části těl rostlin a živočichů</a:t>
          </a:r>
          <a:endParaRPr lang="cs-CZ" sz="2800" kern="1200" dirty="0"/>
        </a:p>
      </dsp:txBody>
      <dsp:txXfrm rot="10800000">
        <a:off x="291489" y="2193131"/>
        <a:ext cx="2058685" cy="2613032"/>
      </dsp:txXfrm>
    </dsp:sp>
    <dsp:sp modelId="{53FAD0D3-983E-417E-AC8E-A810A5A0BCE0}">
      <dsp:nvSpPr>
        <dsp:cNvPr id="0" name=""/>
        <dsp:cNvSpPr/>
      </dsp:nvSpPr>
      <dsp:spPr>
        <a:xfrm>
          <a:off x="2636996" y="292417"/>
          <a:ext cx="2193607" cy="160829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258CE6-D9F5-4304-9138-73872127DD0D}">
      <dsp:nvSpPr>
        <dsp:cNvPr id="0" name=""/>
        <dsp:cNvSpPr/>
      </dsp:nvSpPr>
      <dsp:spPr>
        <a:xfrm rot="10800000">
          <a:off x="2636996" y="2193131"/>
          <a:ext cx="2193607" cy="2680493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Rozpad způsobují  půdní bakterie</a:t>
          </a:r>
          <a:endParaRPr lang="cs-CZ" sz="2800" kern="1200" dirty="0"/>
        </a:p>
      </dsp:txBody>
      <dsp:txXfrm rot="10800000">
        <a:off x="2704457" y="2193131"/>
        <a:ext cx="2058685" cy="2613032"/>
      </dsp:txXfrm>
    </dsp:sp>
    <dsp:sp modelId="{5EAD6259-4AC9-47B0-BCBE-F918CEEFC531}">
      <dsp:nvSpPr>
        <dsp:cNvPr id="0" name=""/>
        <dsp:cNvSpPr/>
      </dsp:nvSpPr>
      <dsp:spPr>
        <a:xfrm>
          <a:off x="5049964" y="292417"/>
          <a:ext cx="2193607" cy="160829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03CD46-78F3-45C3-8901-B598EC1962A9}">
      <dsp:nvSpPr>
        <dsp:cNvPr id="0" name=""/>
        <dsp:cNvSpPr/>
      </dsp:nvSpPr>
      <dsp:spPr>
        <a:xfrm rot="10800000">
          <a:off x="5049964" y="2193131"/>
          <a:ext cx="2193607" cy="2680493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Množství humusu určuje úrodnost půdy</a:t>
          </a:r>
          <a:endParaRPr lang="cs-CZ" sz="2800" kern="1200" dirty="0"/>
        </a:p>
      </dsp:txBody>
      <dsp:txXfrm rot="10800000">
        <a:off x="5117425" y="2193131"/>
        <a:ext cx="2058685" cy="26130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FEF601-1993-4448-92F4-26B69D013A22}">
      <dsp:nvSpPr>
        <dsp:cNvPr id="0" name=""/>
        <dsp:cNvSpPr/>
      </dsp:nvSpPr>
      <dsp:spPr>
        <a:xfrm>
          <a:off x="1804913" y="315036"/>
          <a:ext cx="4025503" cy="1257969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065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Kořeny rostlin</a:t>
          </a:r>
          <a:endParaRPr lang="cs-CZ" sz="3100" kern="1200" dirty="0"/>
        </a:p>
      </dsp:txBody>
      <dsp:txXfrm>
        <a:off x="1804913" y="315036"/>
        <a:ext cx="4025503" cy="1257969"/>
      </dsp:txXfrm>
    </dsp:sp>
    <dsp:sp modelId="{2C240F5F-D053-4BA5-8FCE-0599B6B141C7}">
      <dsp:nvSpPr>
        <dsp:cNvPr id="0" name=""/>
        <dsp:cNvSpPr/>
      </dsp:nvSpPr>
      <dsp:spPr>
        <a:xfrm>
          <a:off x="1637183" y="133330"/>
          <a:ext cx="880578" cy="132086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3111E9-574F-49EF-BBF1-D9639C93C891}">
      <dsp:nvSpPr>
        <dsp:cNvPr id="0" name=""/>
        <dsp:cNvSpPr/>
      </dsp:nvSpPr>
      <dsp:spPr>
        <a:xfrm>
          <a:off x="1804913" y="1898681"/>
          <a:ext cx="4025503" cy="1257969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065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Živočichové –hmyz, žížaly…</a:t>
          </a:r>
          <a:endParaRPr lang="cs-CZ" sz="3100" kern="1200" dirty="0"/>
        </a:p>
      </dsp:txBody>
      <dsp:txXfrm>
        <a:off x="1804913" y="1898681"/>
        <a:ext cx="4025503" cy="1257969"/>
      </dsp:txXfrm>
    </dsp:sp>
    <dsp:sp modelId="{8908208A-364C-49F0-9741-B11CD034AC24}">
      <dsp:nvSpPr>
        <dsp:cNvPr id="0" name=""/>
        <dsp:cNvSpPr/>
      </dsp:nvSpPr>
      <dsp:spPr>
        <a:xfrm>
          <a:off x="1637183" y="1716974"/>
          <a:ext cx="880578" cy="132086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7981D9-0926-466B-B0C7-E561A0F6C4FE}">
      <dsp:nvSpPr>
        <dsp:cNvPr id="0" name=""/>
        <dsp:cNvSpPr/>
      </dsp:nvSpPr>
      <dsp:spPr>
        <a:xfrm>
          <a:off x="1804913" y="3482325"/>
          <a:ext cx="4025503" cy="1257969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065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Mikroorganizmy - bakterie</a:t>
          </a:r>
          <a:endParaRPr lang="cs-CZ" sz="3100" kern="1200" dirty="0"/>
        </a:p>
      </dsp:txBody>
      <dsp:txXfrm>
        <a:off x="1804913" y="3482325"/>
        <a:ext cx="4025503" cy="1257969"/>
      </dsp:txXfrm>
    </dsp:sp>
    <dsp:sp modelId="{869834BA-A71F-4184-A5F0-EA19F78C8A48}">
      <dsp:nvSpPr>
        <dsp:cNvPr id="0" name=""/>
        <dsp:cNvSpPr/>
      </dsp:nvSpPr>
      <dsp:spPr>
        <a:xfrm>
          <a:off x="1637183" y="3300618"/>
          <a:ext cx="880578" cy="132086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4A04D8-41EA-4E3C-A360-8EA0892DC1BD}">
      <dsp:nvSpPr>
        <dsp:cNvPr id="0" name=""/>
        <dsp:cNvSpPr/>
      </dsp:nvSpPr>
      <dsp:spPr>
        <a:xfrm>
          <a:off x="0" y="0"/>
          <a:ext cx="7467600" cy="146208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Odnos částic půdy na jiná místa</a:t>
          </a:r>
          <a:endParaRPr lang="cs-CZ" sz="4100" kern="1200" dirty="0"/>
        </a:p>
      </dsp:txBody>
      <dsp:txXfrm>
        <a:off x="0" y="0"/>
        <a:ext cx="7467600" cy="1462087"/>
      </dsp:txXfrm>
    </dsp:sp>
    <dsp:sp modelId="{CFF48C4E-B7FA-4A57-ABE8-2F0EF0C904D8}">
      <dsp:nvSpPr>
        <dsp:cNvPr id="0" name=""/>
        <dsp:cNvSpPr/>
      </dsp:nvSpPr>
      <dsp:spPr>
        <a:xfrm>
          <a:off x="3646" y="1462087"/>
          <a:ext cx="2486769" cy="30703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Vlivem vody</a:t>
          </a:r>
          <a:endParaRPr lang="cs-CZ" sz="3100" kern="1200" dirty="0"/>
        </a:p>
      </dsp:txBody>
      <dsp:txXfrm>
        <a:off x="3646" y="1462087"/>
        <a:ext cx="2486769" cy="3070383"/>
      </dsp:txXfrm>
    </dsp:sp>
    <dsp:sp modelId="{69C727FC-BF70-46FD-97BC-3EB62B995A8A}">
      <dsp:nvSpPr>
        <dsp:cNvPr id="0" name=""/>
        <dsp:cNvSpPr/>
      </dsp:nvSpPr>
      <dsp:spPr>
        <a:xfrm>
          <a:off x="2490415" y="1462087"/>
          <a:ext cx="2486769" cy="30703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Vlivem větru</a:t>
          </a:r>
          <a:endParaRPr lang="cs-CZ" sz="3100" kern="1200" dirty="0"/>
        </a:p>
      </dsp:txBody>
      <dsp:txXfrm>
        <a:off x="2490415" y="1462087"/>
        <a:ext cx="2486769" cy="3070383"/>
      </dsp:txXfrm>
    </dsp:sp>
    <dsp:sp modelId="{AA6D843B-C7AA-4EB0-8BAE-D0BB6E503A86}">
      <dsp:nvSpPr>
        <dsp:cNvPr id="0" name=""/>
        <dsp:cNvSpPr/>
      </dsp:nvSpPr>
      <dsp:spPr>
        <a:xfrm>
          <a:off x="4977184" y="1462087"/>
          <a:ext cx="2486769" cy="30703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Zemskou přitažlivostí</a:t>
          </a:r>
          <a:endParaRPr lang="cs-CZ" sz="3100" kern="1200" dirty="0"/>
        </a:p>
      </dsp:txBody>
      <dsp:txXfrm>
        <a:off x="4977184" y="1462087"/>
        <a:ext cx="2486769" cy="3070383"/>
      </dsp:txXfrm>
    </dsp:sp>
    <dsp:sp modelId="{75C2DD4A-FAE1-4CD4-A869-F564104DDA05}">
      <dsp:nvSpPr>
        <dsp:cNvPr id="0" name=""/>
        <dsp:cNvSpPr/>
      </dsp:nvSpPr>
      <dsp:spPr>
        <a:xfrm>
          <a:off x="0" y="4532471"/>
          <a:ext cx="7467600" cy="341153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6CD434-36B5-4131-9179-9E9A60B24FD7}">
      <dsp:nvSpPr>
        <dsp:cNvPr id="0" name=""/>
        <dsp:cNvSpPr/>
      </dsp:nvSpPr>
      <dsp:spPr>
        <a:xfrm>
          <a:off x="223077" y="1312"/>
          <a:ext cx="2194144" cy="15117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8F8417-B186-4CFD-8979-0E082F66455E}">
      <dsp:nvSpPr>
        <dsp:cNvPr id="0" name=""/>
        <dsp:cNvSpPr/>
      </dsp:nvSpPr>
      <dsp:spPr>
        <a:xfrm>
          <a:off x="223077" y="1513077"/>
          <a:ext cx="2194144" cy="8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Nadmořská výška</a:t>
          </a:r>
          <a:endParaRPr lang="cs-CZ" sz="2300" kern="1200" dirty="0"/>
        </a:p>
      </dsp:txBody>
      <dsp:txXfrm>
        <a:off x="223077" y="1513077"/>
        <a:ext cx="2194144" cy="814027"/>
      </dsp:txXfrm>
    </dsp:sp>
    <dsp:sp modelId="{5A10FA09-D98A-4A70-88AE-242DA67A88A4}">
      <dsp:nvSpPr>
        <dsp:cNvPr id="0" name=""/>
        <dsp:cNvSpPr/>
      </dsp:nvSpPr>
      <dsp:spPr>
        <a:xfrm>
          <a:off x="2636727" y="1312"/>
          <a:ext cx="2194144" cy="15117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38698C-47AC-4780-854D-AE3E7F0DB1A0}">
      <dsp:nvSpPr>
        <dsp:cNvPr id="0" name=""/>
        <dsp:cNvSpPr/>
      </dsp:nvSpPr>
      <dsp:spPr>
        <a:xfrm>
          <a:off x="2636727" y="1513077"/>
          <a:ext cx="2194144" cy="8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Průměrná teplota</a:t>
          </a:r>
          <a:endParaRPr lang="cs-CZ" sz="2300" kern="1200" dirty="0"/>
        </a:p>
      </dsp:txBody>
      <dsp:txXfrm>
        <a:off x="2636727" y="1513077"/>
        <a:ext cx="2194144" cy="814027"/>
      </dsp:txXfrm>
    </dsp:sp>
    <dsp:sp modelId="{4FAEF11C-B7C2-459B-B48F-2696541D0A87}">
      <dsp:nvSpPr>
        <dsp:cNvPr id="0" name=""/>
        <dsp:cNvSpPr/>
      </dsp:nvSpPr>
      <dsp:spPr>
        <a:xfrm>
          <a:off x="5050378" y="1312"/>
          <a:ext cx="2194144" cy="15117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8D7252-0F00-4D25-9CFE-D5EF4726BAC9}">
      <dsp:nvSpPr>
        <dsp:cNvPr id="0" name=""/>
        <dsp:cNvSpPr/>
      </dsp:nvSpPr>
      <dsp:spPr>
        <a:xfrm>
          <a:off x="5050378" y="1513077"/>
          <a:ext cx="2194144" cy="8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Množství srážek</a:t>
          </a:r>
          <a:endParaRPr lang="cs-CZ" sz="2300" kern="1200" dirty="0"/>
        </a:p>
      </dsp:txBody>
      <dsp:txXfrm>
        <a:off x="5050378" y="1513077"/>
        <a:ext cx="2194144" cy="814027"/>
      </dsp:txXfrm>
    </dsp:sp>
    <dsp:sp modelId="{94A16453-4F56-4106-A9A8-E4F0805BECA3}">
      <dsp:nvSpPr>
        <dsp:cNvPr id="0" name=""/>
        <dsp:cNvSpPr/>
      </dsp:nvSpPr>
      <dsp:spPr>
        <a:xfrm>
          <a:off x="2636727" y="2546519"/>
          <a:ext cx="2194144" cy="15117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7D4554-0658-4F45-B85C-95BFFA0FB778}">
      <dsp:nvSpPr>
        <dsp:cNvPr id="0" name=""/>
        <dsp:cNvSpPr/>
      </dsp:nvSpPr>
      <dsp:spPr>
        <a:xfrm>
          <a:off x="2636727" y="4058284"/>
          <a:ext cx="2194144" cy="8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Sklon terénu</a:t>
          </a:r>
          <a:endParaRPr lang="cs-CZ" sz="2300" kern="1200" dirty="0"/>
        </a:p>
      </dsp:txBody>
      <dsp:txXfrm>
        <a:off x="2636727" y="4058284"/>
        <a:ext cx="2194144" cy="8140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D28CA8-EAC3-441E-A7F0-ACD1E5D8AFB4}">
      <dsp:nvSpPr>
        <dsp:cNvPr id="0" name=""/>
        <dsp:cNvSpPr/>
      </dsp:nvSpPr>
      <dsp:spPr>
        <a:xfrm>
          <a:off x="911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Písčité</a:t>
          </a:r>
          <a:endParaRPr lang="cs-CZ" sz="4600" kern="1200" dirty="0"/>
        </a:p>
      </dsp:txBody>
      <dsp:txXfrm>
        <a:off x="911" y="0"/>
        <a:ext cx="2370087" cy="1462087"/>
      </dsp:txXfrm>
    </dsp:sp>
    <dsp:sp modelId="{8A884155-7C9E-44AA-BDC4-5EF4F233171E}">
      <dsp:nvSpPr>
        <dsp:cNvPr id="0" name=""/>
        <dsp:cNvSpPr/>
      </dsp:nvSpPr>
      <dsp:spPr>
        <a:xfrm>
          <a:off x="237920" y="1463515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Kamínky, písek</a:t>
          </a:r>
          <a:endParaRPr lang="cs-CZ" sz="2800" kern="1200" dirty="0"/>
        </a:p>
      </dsp:txBody>
      <dsp:txXfrm>
        <a:off x="280959" y="1506554"/>
        <a:ext cx="1809992" cy="1383386"/>
      </dsp:txXfrm>
    </dsp:sp>
    <dsp:sp modelId="{A81DA573-1AD6-4147-9237-99B5FD1DD66E}">
      <dsp:nvSpPr>
        <dsp:cNvPr id="0" name=""/>
        <dsp:cNvSpPr/>
      </dsp:nvSpPr>
      <dsp:spPr>
        <a:xfrm>
          <a:off x="237920" y="3159051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Málo úrodné</a:t>
          </a:r>
          <a:endParaRPr lang="cs-CZ" sz="2800" kern="1200" dirty="0"/>
        </a:p>
      </dsp:txBody>
      <dsp:txXfrm>
        <a:off x="280959" y="3202090"/>
        <a:ext cx="1809992" cy="1383386"/>
      </dsp:txXfrm>
    </dsp:sp>
    <dsp:sp modelId="{C782A045-60DB-4960-A083-5CF469595466}">
      <dsp:nvSpPr>
        <dsp:cNvPr id="0" name=""/>
        <dsp:cNvSpPr/>
      </dsp:nvSpPr>
      <dsp:spPr>
        <a:xfrm>
          <a:off x="2548756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Hlinité</a:t>
          </a:r>
          <a:endParaRPr lang="cs-CZ" sz="4600" kern="1200" dirty="0"/>
        </a:p>
      </dsp:txBody>
      <dsp:txXfrm>
        <a:off x="2548756" y="0"/>
        <a:ext cx="2370087" cy="1462087"/>
      </dsp:txXfrm>
    </dsp:sp>
    <dsp:sp modelId="{52749B62-52A4-4E9C-907F-02B958CAE8AE}">
      <dsp:nvSpPr>
        <dsp:cNvPr id="0" name=""/>
        <dsp:cNvSpPr/>
      </dsp:nvSpPr>
      <dsp:spPr>
        <a:xfrm>
          <a:off x="2785764" y="1463515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Střední velikost</a:t>
          </a:r>
          <a:endParaRPr lang="cs-CZ" sz="2800" kern="1200" dirty="0"/>
        </a:p>
      </dsp:txBody>
      <dsp:txXfrm>
        <a:off x="2828803" y="1506554"/>
        <a:ext cx="1809992" cy="1383386"/>
      </dsp:txXfrm>
    </dsp:sp>
    <dsp:sp modelId="{C3149648-C483-424E-A684-BD52E7DA58E9}">
      <dsp:nvSpPr>
        <dsp:cNvPr id="0" name=""/>
        <dsp:cNvSpPr/>
      </dsp:nvSpPr>
      <dsp:spPr>
        <a:xfrm>
          <a:off x="2785764" y="3159051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Úrodné</a:t>
          </a:r>
          <a:endParaRPr lang="cs-CZ" sz="2800" kern="1200" dirty="0"/>
        </a:p>
      </dsp:txBody>
      <dsp:txXfrm>
        <a:off x="2828803" y="3202090"/>
        <a:ext cx="1809992" cy="1383386"/>
      </dsp:txXfrm>
    </dsp:sp>
    <dsp:sp modelId="{A51A3F6E-5EED-473B-B582-1D478F9CCF08}">
      <dsp:nvSpPr>
        <dsp:cNvPr id="0" name=""/>
        <dsp:cNvSpPr/>
      </dsp:nvSpPr>
      <dsp:spPr>
        <a:xfrm>
          <a:off x="5096600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Jílovité</a:t>
          </a:r>
          <a:endParaRPr lang="cs-CZ" sz="4600" kern="1200" dirty="0"/>
        </a:p>
      </dsp:txBody>
      <dsp:txXfrm>
        <a:off x="5096600" y="0"/>
        <a:ext cx="2370087" cy="1462087"/>
      </dsp:txXfrm>
    </dsp:sp>
    <dsp:sp modelId="{8E40EE2E-EE73-4CD7-9778-E372ADC412F2}">
      <dsp:nvSpPr>
        <dsp:cNvPr id="0" name=""/>
        <dsp:cNvSpPr/>
      </dsp:nvSpPr>
      <dsp:spPr>
        <a:xfrm>
          <a:off x="5333609" y="1463515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Malé složky</a:t>
          </a:r>
          <a:endParaRPr lang="cs-CZ" sz="2800" kern="1200" dirty="0"/>
        </a:p>
      </dsp:txBody>
      <dsp:txXfrm>
        <a:off x="5376648" y="1506554"/>
        <a:ext cx="1809992" cy="1383386"/>
      </dsp:txXfrm>
    </dsp:sp>
    <dsp:sp modelId="{0F6FF7BB-0F2A-4EBC-B709-36D27D52A691}">
      <dsp:nvSpPr>
        <dsp:cNvPr id="0" name=""/>
        <dsp:cNvSpPr/>
      </dsp:nvSpPr>
      <dsp:spPr>
        <a:xfrm>
          <a:off x="5333609" y="3159051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Těžké, neúrodné</a:t>
          </a:r>
          <a:endParaRPr lang="cs-CZ" sz="2800" kern="1200" dirty="0"/>
        </a:p>
      </dsp:txBody>
      <dsp:txXfrm>
        <a:off x="5376648" y="3202090"/>
        <a:ext cx="1809992" cy="138338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88230A-E1B4-48B0-A099-AF5424D1FA5D}">
      <dsp:nvSpPr>
        <dsp:cNvPr id="0" name=""/>
        <dsp:cNvSpPr/>
      </dsp:nvSpPr>
      <dsp:spPr>
        <a:xfrm>
          <a:off x="911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Černozemě</a:t>
          </a:r>
          <a:endParaRPr lang="cs-CZ" sz="3100" kern="1200" dirty="0"/>
        </a:p>
      </dsp:txBody>
      <dsp:txXfrm>
        <a:off x="911" y="0"/>
        <a:ext cx="2370087" cy="1462087"/>
      </dsp:txXfrm>
    </dsp:sp>
    <dsp:sp modelId="{E3BFB79A-E6DA-41BC-A041-C66F327CA085}">
      <dsp:nvSpPr>
        <dsp:cNvPr id="0" name=""/>
        <dsp:cNvSpPr/>
      </dsp:nvSpPr>
      <dsp:spPr>
        <a:xfrm>
          <a:off x="237920" y="1463515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Nížiny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hodně humusu</a:t>
          </a:r>
          <a:endParaRPr lang="cs-CZ" sz="2200" kern="1200" dirty="0"/>
        </a:p>
      </dsp:txBody>
      <dsp:txXfrm>
        <a:off x="280959" y="1506554"/>
        <a:ext cx="1809992" cy="1383386"/>
      </dsp:txXfrm>
    </dsp:sp>
    <dsp:sp modelId="{BF8CF5F1-9FDC-47D3-9896-A0DF66F44E6A}">
      <dsp:nvSpPr>
        <dsp:cNvPr id="0" name=""/>
        <dsp:cNvSpPr/>
      </dsp:nvSpPr>
      <dsp:spPr>
        <a:xfrm>
          <a:off x="237920" y="3159051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Úrodné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obilí</a:t>
          </a:r>
          <a:endParaRPr lang="cs-CZ" sz="2200" kern="1200" dirty="0"/>
        </a:p>
      </dsp:txBody>
      <dsp:txXfrm>
        <a:off x="280959" y="3202090"/>
        <a:ext cx="1809992" cy="1383386"/>
      </dsp:txXfrm>
    </dsp:sp>
    <dsp:sp modelId="{4812A188-0A2B-4751-8AD9-FD71438301A5}">
      <dsp:nvSpPr>
        <dsp:cNvPr id="0" name=""/>
        <dsp:cNvSpPr/>
      </dsp:nvSpPr>
      <dsp:spPr>
        <a:xfrm>
          <a:off x="2548756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Hnědozemě</a:t>
          </a:r>
          <a:endParaRPr lang="cs-CZ" sz="3100" kern="1200" dirty="0"/>
        </a:p>
      </dsp:txBody>
      <dsp:txXfrm>
        <a:off x="2548756" y="0"/>
        <a:ext cx="2370087" cy="1462087"/>
      </dsp:txXfrm>
    </dsp:sp>
    <dsp:sp modelId="{EB59CB09-9D39-4BC4-BEB9-C9C595CC4615}">
      <dsp:nvSpPr>
        <dsp:cNvPr id="0" name=""/>
        <dsp:cNvSpPr/>
      </dsp:nvSpPr>
      <dsp:spPr>
        <a:xfrm>
          <a:off x="2785764" y="1463515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Vyšší poloha</a:t>
          </a:r>
          <a:endParaRPr lang="cs-CZ" sz="2200" kern="1200" dirty="0"/>
        </a:p>
      </dsp:txBody>
      <dsp:txXfrm>
        <a:off x="2828803" y="1506554"/>
        <a:ext cx="1809992" cy="1383386"/>
      </dsp:txXfrm>
    </dsp:sp>
    <dsp:sp modelId="{47427D24-B6DC-473E-BCEC-768A529147FC}">
      <dsp:nvSpPr>
        <dsp:cNvPr id="0" name=""/>
        <dsp:cNvSpPr/>
      </dsp:nvSpPr>
      <dsp:spPr>
        <a:xfrm>
          <a:off x="2785764" y="3159051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Přihnojování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brambory</a:t>
          </a:r>
          <a:endParaRPr lang="cs-CZ" sz="2200" kern="1200" dirty="0"/>
        </a:p>
      </dsp:txBody>
      <dsp:txXfrm>
        <a:off x="2828803" y="3202090"/>
        <a:ext cx="1809992" cy="1383386"/>
      </dsp:txXfrm>
    </dsp:sp>
    <dsp:sp modelId="{73EA8773-EB89-46E6-9AF3-BF8EF5ADED51}">
      <dsp:nvSpPr>
        <dsp:cNvPr id="0" name=""/>
        <dsp:cNvSpPr/>
      </dsp:nvSpPr>
      <dsp:spPr>
        <a:xfrm>
          <a:off x="5096600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Podzoly</a:t>
          </a:r>
          <a:endParaRPr lang="cs-CZ" sz="3100" kern="1200" dirty="0"/>
        </a:p>
      </dsp:txBody>
      <dsp:txXfrm>
        <a:off x="5096600" y="0"/>
        <a:ext cx="2370087" cy="1462087"/>
      </dsp:txXfrm>
    </dsp:sp>
    <dsp:sp modelId="{6352FD00-CEF6-4DEF-9645-8B2091C076E9}">
      <dsp:nvSpPr>
        <dsp:cNvPr id="0" name=""/>
        <dsp:cNvSpPr/>
      </dsp:nvSpPr>
      <dsp:spPr>
        <a:xfrm>
          <a:off x="5333609" y="1463515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 horách</a:t>
          </a:r>
          <a:endParaRPr lang="cs-CZ" sz="2200" kern="1200" dirty="0"/>
        </a:p>
      </dsp:txBody>
      <dsp:txXfrm>
        <a:off x="5376648" y="1506554"/>
        <a:ext cx="1809992" cy="1383386"/>
      </dsp:txXfrm>
    </dsp:sp>
    <dsp:sp modelId="{17CB5FA0-E3A3-4732-936A-C6F5F9695B59}">
      <dsp:nvSpPr>
        <dsp:cNvPr id="0" name=""/>
        <dsp:cNvSpPr/>
      </dsp:nvSpPr>
      <dsp:spPr>
        <a:xfrm>
          <a:off x="5333609" y="3159051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Málo úrodné</a:t>
          </a:r>
          <a:endParaRPr lang="cs-CZ" sz="2200" kern="1200" dirty="0"/>
        </a:p>
      </dsp:txBody>
      <dsp:txXfrm>
        <a:off x="5376648" y="3202090"/>
        <a:ext cx="1809992" cy="13833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pod51002.outlook.com/owa/redir.aspx?C=W5fh5kHQMEymgeyCLtsPZGbkzr04d84Ibdp8qJyIzXwaxG6oHs_v0R9r4n-buvmo3UyA-_onyls.&amp;URL=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PEDOSFÉRA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VY_32_INOVACE_07-14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9980757"/>
              </p:ext>
            </p:extLst>
          </p:nvPr>
        </p:nvGraphicFramePr>
        <p:xfrm>
          <a:off x="1043608" y="2204864"/>
          <a:ext cx="7487547" cy="24311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2440"/>
                <a:gridCol w="5675107"/>
              </a:tblGrid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VI. r.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kern="50" dirty="0" smtClean="0">
                          <a:effectLst/>
                        </a:rPr>
                        <a:t>Krajinné sféry</a:t>
                      </a:r>
                      <a:endParaRPr lang="cs-CZ" sz="1200" dirty="0" smtClean="0"/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effectLst/>
                        </a:rPr>
                        <a:t>Pedosféra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</a:t>
                      </a:r>
                      <a:r>
                        <a:rPr lang="cs-CZ" sz="1400" kern="50" baseline="0" dirty="0" smtClean="0">
                          <a:effectLst/>
                        </a:rPr>
                        <a:t>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22. 10. 2011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732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popisuje vznik půdy, její složení, půdní typy a druhy, význam půdy.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801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Pedosféra</a:t>
            </a:r>
            <a:r>
              <a:rPr lang="cs-CZ" dirty="0" smtClean="0"/>
              <a:t> – půdní obal Země</a:t>
            </a:r>
          </a:p>
          <a:p>
            <a:r>
              <a:rPr lang="cs-CZ" dirty="0" smtClean="0"/>
              <a:t>Zvětrávání – rozpad hornin na menší částice</a:t>
            </a:r>
          </a:p>
          <a:p>
            <a:r>
              <a:rPr lang="cs-CZ" dirty="0" smtClean="0"/>
              <a:t>Půdotvorní činitelé: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Voda                                              Vítr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Změny teplot        Působení organizmů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3429000"/>
            <a:ext cx="5760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64088" y="342900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907704" y="4581128"/>
            <a:ext cx="165618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11960" y="4581128"/>
            <a:ext cx="259228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271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Neživé (anorganické) složky půdy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93120541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600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humus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86212077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808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Živé složky půdy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79294682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5841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eroze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16554839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0638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 půdou souvisejí možnosti obživy člověka</a:t>
            </a:r>
          </a:p>
          <a:p>
            <a:r>
              <a:rPr lang="cs-CZ" dirty="0" smtClean="0"/>
              <a:t>Je nutno – předcházet úbytku</a:t>
            </a:r>
          </a:p>
          <a:p>
            <a:pPr marL="0" indent="0">
              <a:buNone/>
            </a:pPr>
            <a:r>
              <a:rPr lang="cs-CZ" dirty="0" smtClean="0"/>
              <a:t>                    - chránit ji před znečištěním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5011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podmínky ovlivňují půdu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12461166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0424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druhy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509121397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613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horizonty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Jsou patrné ve výkopech, stržích, poklesech půd</a:t>
            </a:r>
          </a:p>
          <a:p>
            <a:r>
              <a:rPr lang="cs-CZ" dirty="0" smtClean="0"/>
              <a:t>Jsou to vrstvy odlišné barvy</a:t>
            </a:r>
          </a:p>
          <a:p>
            <a:r>
              <a:rPr lang="cs-CZ" dirty="0" smtClean="0"/>
              <a:t>Odlišné barvy jsou dány: různým obsahem vody</a:t>
            </a:r>
          </a:p>
          <a:p>
            <a:pPr marL="0" indent="0" algn="r">
              <a:buNone/>
            </a:pPr>
            <a:r>
              <a:rPr lang="cs-CZ" dirty="0"/>
              <a:t>r</a:t>
            </a:r>
            <a:r>
              <a:rPr lang="cs-CZ" dirty="0" smtClean="0"/>
              <a:t>ůzným množstvím živin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různou zrnitostí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zastoupením organizmů</a:t>
            </a:r>
          </a:p>
        </p:txBody>
      </p:sp>
    </p:spTree>
    <p:extLst>
      <p:ext uri="{BB962C8B-B14F-4D97-AF65-F5344CB8AC3E}">
        <p14:creationId xmlns:p14="http://schemas.microsoft.com/office/powerpoint/2010/main" val="427002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typy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07001571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9890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</a:t>
            </a:r>
          </a:p>
          <a:p>
            <a:pPr marL="0" indent="0">
              <a:buNone/>
            </a:pPr>
            <a:r>
              <a:rPr lang="cs-CZ" dirty="0" smtClean="0"/>
              <a:t>Učebnice </a:t>
            </a:r>
            <a:r>
              <a:rPr lang="cs-CZ" dirty="0"/>
              <a:t>– </a:t>
            </a:r>
            <a:r>
              <a:rPr lang="cs-CZ" sz="900" dirty="0"/>
              <a:t>HÜBELOVÁ, Dana; NOVÁK, Svatopluk; WEINHÖFER, Martin. </a:t>
            </a:r>
            <a:r>
              <a:rPr lang="cs-CZ" sz="900" i="1" dirty="0"/>
              <a:t>Zeměpis : Přírodní obraz Země, učebnice, 2. díl</a:t>
            </a:r>
            <a:r>
              <a:rPr lang="cs-CZ" sz="900" dirty="0"/>
              <a:t>. první vydání. Brno, Bratislavská 23d : NOVÁ ŠKOLA, s. r. o., 2007. 84 s. ISBN 80-7289-081-6.</a:t>
            </a:r>
            <a:r>
              <a:rPr lang="cs-CZ" sz="900" dirty="0">
                <a:hlinkClick r:id="rId2"/>
              </a:rPr>
              <a:t>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9435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269</TotalTime>
  <Words>296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PEDOSFÉRA  </vt:lpstr>
      <vt:lpstr>Vznik půdy</vt:lpstr>
      <vt:lpstr>Neživé (anorganické) složky půdy</vt:lpstr>
      <vt:lpstr>humus</vt:lpstr>
      <vt:lpstr>Živé složky půdy</vt:lpstr>
      <vt:lpstr>Půdní eroze</vt:lpstr>
      <vt:lpstr>Význam půdy</vt:lpstr>
      <vt:lpstr>Jaké podmínky ovlivňují půdu</vt:lpstr>
      <vt:lpstr>Půdní druhy</vt:lpstr>
      <vt:lpstr>Půdní horizonty</vt:lpstr>
      <vt:lpstr>Půdní typy</vt:lpstr>
      <vt:lpstr>Děkuji za pozornost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Radmila Prokopová</cp:lastModifiedBy>
  <cp:revision>14</cp:revision>
  <dcterms:created xsi:type="dcterms:W3CDTF">2011-03-22T17:13:23Z</dcterms:created>
  <dcterms:modified xsi:type="dcterms:W3CDTF">2011-11-19T18:42:26Z</dcterms:modified>
</cp:coreProperties>
</file>