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3"/>
  </p:notesMasterIdLst>
  <p:handoutMasterIdLst>
    <p:handoutMasterId r:id="rId24"/>
  </p:handoutMasterIdLst>
  <p:sldIdLst>
    <p:sldId id="272" r:id="rId3"/>
    <p:sldId id="287" r:id="rId4"/>
    <p:sldId id="289" r:id="rId5"/>
    <p:sldId id="291" r:id="rId6"/>
    <p:sldId id="293" r:id="rId7"/>
    <p:sldId id="295" r:id="rId8"/>
    <p:sldId id="297" r:id="rId9"/>
    <p:sldId id="284" r:id="rId10"/>
    <p:sldId id="298" r:id="rId11"/>
    <p:sldId id="299" r:id="rId12"/>
    <p:sldId id="300" r:id="rId13"/>
    <p:sldId id="301" r:id="rId14"/>
    <p:sldId id="302" r:id="rId15"/>
    <p:sldId id="275" r:id="rId16"/>
    <p:sldId id="276" r:id="rId17"/>
    <p:sldId id="277" r:id="rId18"/>
    <p:sldId id="278" r:id="rId19"/>
    <p:sldId id="279" r:id="rId20"/>
    <p:sldId id="280" r:id="rId21"/>
    <p:sldId id="281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>
        <p:scale>
          <a:sx n="80" d="100"/>
          <a:sy n="80" d="100"/>
        </p:scale>
        <p:origin x="-324" y="-55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5E2351-FC02-4C1F-B540-C4C3F725F51B}" type="slidenum">
              <a:rPr lang="cs-CZ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541175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5E2351-FC02-4C1F-B540-C4C3F725F51B}" type="slidenum">
              <a:rPr lang="cs-CZ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541175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5E2351-FC02-4C1F-B540-C4C3F725F51B}" type="slidenum">
              <a:rPr lang="cs-CZ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541175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5E2351-FC02-4C1F-B540-C4C3F725F51B}" type="slidenum">
              <a:rPr lang="cs-CZ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541175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5E2351-FC02-4C1F-B540-C4C3F725F51B}" type="slidenum">
              <a:rPr lang="cs-CZ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541175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5E2351-FC02-4C1F-B540-C4C3F725F51B}" type="slidenum">
              <a:rPr lang="cs-CZ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541175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5E2351-FC02-4C1F-B540-C4C3F725F51B}" type="slidenum">
              <a:rPr lang="cs-CZ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5683013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33614686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8189159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069458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43261765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4360274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4475214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6790157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0483629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73336455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2518279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19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16416676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20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006292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microsoft.com/office/2007/relationships/hdphoto" Target="../media/hdphoto3.wdp"/><Relationship Id="rId5" Type="http://schemas.openxmlformats.org/officeDocument/2006/relationships/image" Target="../media/image7.pn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microsoft.com/office/2007/relationships/hdphoto" Target="../media/hdphoto4.wdp"/><Relationship Id="rId5" Type="http://schemas.openxmlformats.org/officeDocument/2006/relationships/image" Target="../media/image9.png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microsoft.com/office/2007/relationships/hdphoto" Target="../media/hdphoto5.wdp"/><Relationship Id="rId5" Type="http://schemas.openxmlformats.org/officeDocument/2006/relationships/image" Target="../media/image11.png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gif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microsoft.com/office/2007/relationships/hdphoto" Target="../media/hdphoto6.wdp"/><Relationship Id="rId5" Type="http://schemas.openxmlformats.org/officeDocument/2006/relationships/image" Target="../media/image15.png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13" Type="http://schemas.openxmlformats.org/officeDocument/2006/relationships/image" Target="../media/image4.png"/><Relationship Id="rId3" Type="http://schemas.openxmlformats.org/officeDocument/2006/relationships/image" Target="../media/image5.png"/><Relationship Id="rId7" Type="http://schemas.openxmlformats.org/officeDocument/2006/relationships/image" Target="../media/image15.png"/><Relationship Id="rId12" Type="http://schemas.openxmlformats.org/officeDocument/2006/relationships/image" Target="../media/image16.gi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microsoft.com/office/2007/relationships/hdphoto" Target="../media/hdphoto3.wdp"/><Relationship Id="rId11" Type="http://schemas.openxmlformats.org/officeDocument/2006/relationships/image" Target="../media/image13.gif"/><Relationship Id="rId5" Type="http://schemas.openxmlformats.org/officeDocument/2006/relationships/image" Target="../media/image7.png"/><Relationship Id="rId10" Type="http://schemas.microsoft.com/office/2007/relationships/hdphoto" Target="../media/hdphoto4.wdp"/><Relationship Id="rId4" Type="http://schemas.microsoft.com/office/2007/relationships/hdphoto" Target="../media/hdphoto2.wdp"/><Relationship Id="rId9" Type="http://schemas.openxmlformats.org/officeDocument/2006/relationships/image" Target="../media/image9.png"/><Relationship Id="rId1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9.png"/><Relationship Id="rId3" Type="http://schemas.openxmlformats.org/officeDocument/2006/relationships/image" Target="../media/image6.png"/><Relationship Id="rId7" Type="http://schemas.openxmlformats.org/officeDocument/2006/relationships/image" Target="../media/image13.gif"/><Relationship Id="rId12" Type="http://schemas.openxmlformats.org/officeDocument/2006/relationships/image" Target="../media/image16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microsoft.com/office/2007/relationships/hdphoto" Target="../media/hdphoto6.wdp"/><Relationship Id="rId5" Type="http://schemas.openxmlformats.org/officeDocument/2006/relationships/image" Target="../media/image5.png"/><Relationship Id="rId10" Type="http://schemas.openxmlformats.org/officeDocument/2006/relationships/image" Target="../media/image15.png"/><Relationship Id="rId4" Type="http://schemas.microsoft.com/office/2007/relationships/hdphoto" Target="../media/hdphoto1.wdp"/><Relationship Id="rId9" Type="http://schemas.microsoft.com/office/2007/relationships/hdphoto" Target="../media/hdphoto3.wdp"/><Relationship Id="rId14" Type="http://schemas.microsoft.com/office/2007/relationships/hdphoto" Target="../media/hdphoto4.wdp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12" Type="http://schemas.microsoft.com/office/2007/relationships/hdphoto" Target="../media/hdphoto3.wdp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microsoft.com/office/2007/relationships/hdphoto" Target="../media/hdphoto4.wdp"/><Relationship Id="rId11" Type="http://schemas.openxmlformats.org/officeDocument/2006/relationships/image" Target="../media/image7.png"/><Relationship Id="rId5" Type="http://schemas.openxmlformats.org/officeDocument/2006/relationships/image" Target="../media/image9.png"/><Relationship Id="rId10" Type="http://schemas.openxmlformats.org/officeDocument/2006/relationships/image" Target="../media/image13.gif"/><Relationship Id="rId4" Type="http://schemas.microsoft.com/office/2007/relationships/hdphoto" Target="../media/hdphoto2.wdp"/><Relationship Id="rId9" Type="http://schemas.openxmlformats.org/officeDocument/2006/relationships/image" Target="../media/image16.gif"/><Relationship Id="rId14" Type="http://schemas.microsoft.com/office/2007/relationships/hdphoto" Target="../media/hdphoto6.wdp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1.wdp"/><Relationship Id="rId3" Type="http://schemas.openxmlformats.org/officeDocument/2006/relationships/image" Target="../media/image5.png"/><Relationship Id="rId7" Type="http://schemas.openxmlformats.org/officeDocument/2006/relationships/image" Target="../media/image13.gif"/><Relationship Id="rId12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microsoft.com/office/2007/relationships/hdphoto" Target="../media/hdphoto4.wdp"/><Relationship Id="rId11" Type="http://schemas.microsoft.com/office/2007/relationships/hdphoto" Target="../media/hdphoto5.wdp"/><Relationship Id="rId5" Type="http://schemas.openxmlformats.org/officeDocument/2006/relationships/image" Target="../media/image9.png"/><Relationship Id="rId15" Type="http://schemas.microsoft.com/office/2007/relationships/hdphoto" Target="../media/hdphoto6.wdp"/><Relationship Id="rId10" Type="http://schemas.openxmlformats.org/officeDocument/2006/relationships/image" Target="../media/image17.png"/><Relationship Id="rId4" Type="http://schemas.microsoft.com/office/2007/relationships/hdphoto" Target="../media/hdphoto2.wdp"/><Relationship Id="rId9" Type="http://schemas.microsoft.com/office/2007/relationships/hdphoto" Target="../media/hdphoto3.wdp"/><Relationship Id="rId1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1.wdp"/><Relationship Id="rId3" Type="http://schemas.openxmlformats.org/officeDocument/2006/relationships/image" Target="../media/image5.png"/><Relationship Id="rId7" Type="http://schemas.openxmlformats.org/officeDocument/2006/relationships/image" Target="../media/image13.gif"/><Relationship Id="rId12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microsoft.com/office/2007/relationships/hdphoto" Target="../media/hdphoto4.wdp"/><Relationship Id="rId11" Type="http://schemas.microsoft.com/office/2007/relationships/hdphoto" Target="../media/hdphoto6.wdp"/><Relationship Id="rId5" Type="http://schemas.openxmlformats.org/officeDocument/2006/relationships/image" Target="../media/image9.png"/><Relationship Id="rId10" Type="http://schemas.openxmlformats.org/officeDocument/2006/relationships/image" Target="../media/image15.png"/><Relationship Id="rId4" Type="http://schemas.microsoft.com/office/2007/relationships/hdphoto" Target="../media/hdphoto2.wdp"/><Relationship Id="rId9" Type="http://schemas.microsoft.com/office/2007/relationships/hdphoto" Target="../media/hdphoto3.wdp"/><Relationship Id="rId14" Type="http://schemas.openxmlformats.org/officeDocument/2006/relationships/image" Target="../media/image16.gif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hdphoto" Target="../media/hdphoto7.wdp"/><Relationship Id="rId13" Type="http://schemas.openxmlformats.org/officeDocument/2006/relationships/image" Target="../media/image16.gif"/><Relationship Id="rId3" Type="http://schemas.openxmlformats.org/officeDocument/2006/relationships/image" Target="../media/image5.png"/><Relationship Id="rId7" Type="http://schemas.openxmlformats.org/officeDocument/2006/relationships/image" Target="../media/image18.png"/><Relationship Id="rId12" Type="http://schemas.microsoft.com/office/2007/relationships/hdphoto" Target="../media/hdphoto6.wdp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microsoft.com/office/2007/relationships/hdphoto" Target="../media/hdphoto4.wdp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5" Type="http://schemas.microsoft.com/office/2007/relationships/hdphoto" Target="../media/hdphoto1.wdp"/><Relationship Id="rId10" Type="http://schemas.microsoft.com/office/2007/relationships/hdphoto" Target="../media/hdphoto3.wdp"/><Relationship Id="rId4" Type="http://schemas.microsoft.com/office/2007/relationships/hdphoto" Target="../media/hdphoto2.wdp"/><Relationship Id="rId9" Type="http://schemas.openxmlformats.org/officeDocument/2006/relationships/image" Target="../media/image7.png"/><Relationship Id="rId1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Stopy ve sněhu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Orientace</a:t>
            </a:r>
            <a:r>
              <a:rPr lang="cs-CZ" sz="2400" b="0" i="0" dirty="0" smtClean="0"/>
              <a:t> v prostoru, určování stop zvířat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=""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3022352 – kopie.JPG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="" xmlns:a14="http://schemas.microsoft.com/office/drawing/2010/main">
                  <a14:imgLayer r:embed="rId4">
                    <a14:imgEffect>
                      <a14:backgroundRemoval t="46455" b="95066" l="1809" r="32511">
                        <a14:foregroundMark x1="17681" y1="81689" x2="28125" y2="90241"/>
                        <a14:foregroundMark x1="19627" y1="73392" x2="15104" y2="57675"/>
                        <a14:foregroundMark x1="16584" y1="85526" x2="16584" y2="85526"/>
                        <a14:foregroundMark x1="20450" y1="79898" x2="28865" y2="81542"/>
                        <a14:foregroundMark x1="23575" y1="65168" x2="29550" y2="64766"/>
                        <a14:foregroundMark x1="11157" y1="56177" x2="8141" y2="57675"/>
                        <a14:foregroundMark x1="14282" y1="60197" x2="14282" y2="60197"/>
                        <a14:foregroundMark x1="10773" y1="61659" x2="8251" y2="63158"/>
                        <a14:foregroundMark x1="10526" y1="61330" x2="10444" y2="63925"/>
                        <a14:foregroundMark x1="8416" y1="65753" x2="8416" y2="65753"/>
                        <a14:foregroundMark x1="6661" y1="66959" x2="6661" y2="66959"/>
                        <a14:foregroundMark x1="5866" y1="68238" x2="5866" y2="68238"/>
                      </a14:backgroundRemoval>
                    </a14:imgEffect>
                  </a14:imgLayer>
                </a14:imgProps>
              </a:ext>
            </a:extLst>
          </a:blip>
          <a:srcRect l="-3031" t="42238" r="63078" b="824"/>
          <a:stretch/>
        </p:blipFill>
        <p:spPr>
          <a:xfrm rot="5053647">
            <a:off x="6192147" y="238387"/>
            <a:ext cx="4501572" cy="4929086"/>
          </a:xfrm>
          <a:prstGeom prst="rect">
            <a:avLst/>
          </a:prstGeom>
        </p:spPr>
      </p:pic>
      <p:pic>
        <p:nvPicPr>
          <p:cNvPr id="3" name="Obrázek 2" descr="stopy-jelen.gif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="" xmlns:a14="http://schemas.microsoft.com/office/drawing/2010/main">
                  <a14:imgLayer r:embed="rId6">
                    <a14:imgEffect>
                      <a14:backgroundRemoval t="10000" b="90000" l="10000" r="90000">
                        <a14:foregroundMark x1="44667" y1="17333" x2="25333" y2="51333"/>
                        <a14:foregroundMark x1="52000" y1="52000" x2="52000" y2="52000"/>
                        <a14:foregroundMark x1="36667" y1="38000" x2="36667" y2="38000"/>
                        <a14:foregroundMark x1="36667" y1="38000" x2="40000" y2="5466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5400000">
            <a:off x="4643275" y="3272545"/>
            <a:ext cx="1428750" cy="1428750"/>
          </a:xfrm>
          <a:prstGeom prst="rect">
            <a:avLst/>
          </a:prstGeom>
        </p:spPr>
      </p:pic>
      <p:pic>
        <p:nvPicPr>
          <p:cNvPr id="4" name="Obrázek 3" descr="stopy-jelen.gif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="" xmlns:a14="http://schemas.microsoft.com/office/drawing/2010/main">
                  <a14:imgLayer r:embed="rId6">
                    <a14:imgEffect>
                      <a14:backgroundRemoval t="10000" b="90000" l="10000" r="90000">
                        <a14:foregroundMark x1="44667" y1="17333" x2="25333" y2="51333"/>
                        <a14:foregroundMark x1="52000" y1="52000" x2="52000" y2="52000"/>
                        <a14:foregroundMark x1="36667" y1="38000" x2="36667" y2="38000"/>
                        <a14:foregroundMark x1="36667" y1="38000" x2="40000" y2="5466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5400000">
            <a:off x="1286910" y="4081625"/>
            <a:ext cx="1428750" cy="1428750"/>
          </a:xfrm>
          <a:prstGeom prst="rect">
            <a:avLst/>
          </a:prstGeom>
        </p:spPr>
      </p:pic>
      <p:pic>
        <p:nvPicPr>
          <p:cNvPr id="5" name="Obrázek 4" descr="stopy-jelen.gif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="" xmlns:a14="http://schemas.microsoft.com/office/drawing/2010/main">
                  <a14:imgLayer r:embed="rId6">
                    <a14:imgEffect>
                      <a14:backgroundRemoval t="10000" b="90000" l="10000" r="90000">
                        <a14:foregroundMark x1="44667" y1="17333" x2="25333" y2="51333"/>
                        <a14:foregroundMark x1="52000" y1="52000" x2="52000" y2="52000"/>
                        <a14:foregroundMark x1="36667" y1="38000" x2="36667" y2="38000"/>
                        <a14:foregroundMark x1="36667" y1="38000" x2="40000" y2="5466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5400000">
            <a:off x="2387401" y="3272545"/>
            <a:ext cx="1428750" cy="1428750"/>
          </a:xfrm>
          <a:prstGeom prst="rect">
            <a:avLst/>
          </a:prstGeom>
        </p:spPr>
      </p:pic>
      <p:pic>
        <p:nvPicPr>
          <p:cNvPr id="6" name="Obrázek 5" descr="stopy-jelen.gif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="" xmlns:a14="http://schemas.microsoft.com/office/drawing/2010/main">
                  <a14:imgLayer r:embed="rId6">
                    <a14:imgEffect>
                      <a14:backgroundRemoval t="10000" b="90000" l="10000" r="90000">
                        <a14:foregroundMark x1="44667" y1="17333" x2="25333" y2="51333"/>
                        <a14:foregroundMark x1="52000" y1="52000" x2="52000" y2="52000"/>
                        <a14:foregroundMark x1="36667" y1="38000" x2="36667" y2="38000"/>
                        <a14:foregroundMark x1="36667" y1="38000" x2="40000" y2="5466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5400000">
            <a:off x="3336854" y="4116582"/>
            <a:ext cx="1428750" cy="1428750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8341955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3022352 – kopie.JPG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="" xmlns:a14="http://schemas.microsoft.com/office/drawing/2010/main">
                  <a14:imgLayer r:embed="rId4">
                    <a14:imgEffect>
                      <a14:backgroundRemoval t="9430" b="46930" l="19764" r="34978">
                        <a14:foregroundMark x1="32237" y1="31323" x2="21162" y2="30154"/>
                        <a14:foregroundMark x1="27083" y1="43385" x2="22423" y2="27961"/>
                        <a14:foregroundMark x1="31387" y1="17727" x2="23355" y2="19920"/>
                        <a14:foregroundMark x1="26864" y1="14912" x2="22314" y2="31506"/>
                        <a14:foregroundMark x1="32018" y1="21637" x2="26946" y2="21053"/>
                        <a14:foregroundMark x1="23849" y1="19956" x2="25548" y2="19700"/>
                        <a14:foregroundMark x1="24315" y1="19664" x2="26261" y2="19737"/>
                        <a14:foregroundMark x1="26919" y1="22039" x2="26919" y2="22039"/>
                      </a14:backgroundRemoval>
                    </a14:imgEffect>
                  </a14:imgLayer>
                </a14:imgProps>
              </a:ext>
            </a:extLst>
          </a:blip>
          <a:srcRect l="16423" t="8702" r="63856" b="52832"/>
          <a:stretch/>
        </p:blipFill>
        <p:spPr>
          <a:xfrm rot="5400000">
            <a:off x="1381467" y="-15510"/>
            <a:ext cx="3947196" cy="5802495"/>
          </a:xfrm>
          <a:prstGeom prst="rect">
            <a:avLst/>
          </a:prstGeom>
        </p:spPr>
      </p:pic>
      <p:pic>
        <p:nvPicPr>
          <p:cNvPr id="3" name="Obrázek 2" descr="stopy-kanec.gif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="" xmlns:a14="http://schemas.microsoft.com/office/drawing/2010/main">
                  <a14:imgLayer r:embed="rId6">
                    <a14:imgEffect>
                      <a14:backgroundRemoval t="10000" b="90000" l="22000" r="78667">
                        <a14:foregroundMark x1="39333" y1="25333" x2="37333" y2="7200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6376533">
            <a:off x="8557076" y="3394858"/>
            <a:ext cx="1428750" cy="1428750"/>
          </a:xfrm>
          <a:prstGeom prst="rect">
            <a:avLst/>
          </a:prstGeom>
        </p:spPr>
      </p:pic>
      <p:pic>
        <p:nvPicPr>
          <p:cNvPr id="4" name="Obrázek 3" descr="stopy-kanec.gif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="" xmlns:a14="http://schemas.microsoft.com/office/drawing/2010/main">
                  <a14:imgLayer r:embed="rId6">
                    <a14:imgEffect>
                      <a14:backgroundRemoval t="10000" b="90000" l="22000" r="78667">
                        <a14:foregroundMark x1="39333" y1="25333" x2="37333" y2="7200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6772342">
            <a:off x="7271549" y="3939558"/>
            <a:ext cx="1428750" cy="1428750"/>
          </a:xfrm>
          <a:prstGeom prst="rect">
            <a:avLst/>
          </a:prstGeom>
        </p:spPr>
      </p:pic>
      <p:pic>
        <p:nvPicPr>
          <p:cNvPr id="5" name="Obrázek 4" descr="stopy-kanec.gif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="" xmlns:a14="http://schemas.microsoft.com/office/drawing/2010/main">
                  <a14:imgLayer r:embed="rId6">
                    <a14:imgEffect>
                      <a14:backgroundRemoval t="10000" b="90000" l="22000" r="78667">
                        <a14:foregroundMark x1="39333" y1="25333" x2="37333" y2="7200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6200000">
            <a:off x="9699580" y="4122990"/>
            <a:ext cx="1316661" cy="1434713"/>
          </a:xfrm>
          <a:prstGeom prst="rect">
            <a:avLst/>
          </a:prstGeom>
        </p:spPr>
      </p:pic>
      <p:pic>
        <p:nvPicPr>
          <p:cNvPr id="6" name="Obrázek 5" descr="stopy-kanec.gif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="" xmlns:a14="http://schemas.microsoft.com/office/drawing/2010/main">
                  <a14:imgLayer r:embed="rId6">
                    <a14:imgEffect>
                      <a14:backgroundRemoval t="10000" b="90000" l="22000" r="78667">
                        <a14:foregroundMark x1="39333" y1="25333" x2="37333" y2="7200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6465372">
            <a:off x="6309275" y="2938700"/>
            <a:ext cx="1428750" cy="1428750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8341955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3022352 – kopie.JPG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="" xmlns:a14="http://schemas.microsoft.com/office/drawing/2010/main">
                  <a14:imgLayer r:embed="rId4">
                    <a14:imgEffect>
                      <a14:backgroundRemoval t="48246" b="100000" l="74424" r="100000">
                        <a14:foregroundMark x1="80016" y1="91411" x2="80016" y2="91411"/>
                        <a14:foregroundMark x1="80757" y1="91447" x2="85143" y2="80665"/>
                        <a14:foregroundMark x1="85389" y1="80994" x2="85389" y2="80994"/>
                        <a14:foregroundMark x1="89391" y1="85051" x2="81113" y2="77887"/>
                        <a14:foregroundMark x1="85417" y1="79715" x2="81277" y2="71126"/>
                        <a14:foregroundMark x1="81305" y1="51389" x2="84293" y2="67032"/>
                        <a14:foregroundMark x1="87884" y1="59466" x2="83032" y2="59868"/>
                        <a14:foregroundMark x1="88213" y1="74342" x2="85663" y2="70029"/>
                        <a14:foregroundMark x1="83251" y1="70249" x2="85554" y2="74232"/>
                        <a14:foregroundMark x1="80181" y1="85599" x2="78098" y2="91009"/>
                      </a14:backgroundRemoval>
                    </a14:imgEffect>
                  </a14:imgLayer>
                </a14:imgProps>
              </a:ext>
            </a:extLst>
          </a:blip>
          <a:srcRect l="74538" t="49424" r="6383" b="-4238"/>
          <a:stretch/>
        </p:blipFill>
        <p:spPr>
          <a:xfrm rot="5400000">
            <a:off x="1470251" y="490540"/>
            <a:ext cx="3021191" cy="5098193"/>
          </a:xfrm>
          <a:prstGeom prst="rect">
            <a:avLst/>
          </a:prstGeom>
        </p:spPr>
      </p:pic>
      <p:pic>
        <p:nvPicPr>
          <p:cNvPr id="3" name="Obrázek 2" descr="stopy-liska.gif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="" xmlns:a14="http://schemas.microsoft.com/office/drawing/2010/main">
                  <a14:imgLayer r:embed="rId6">
                    <a14:imgEffect>
                      <a14:backgroundRemoval t="10000" b="90000" l="10000" r="90000">
                        <a14:foregroundMark x1="38000" y1="38000" x2="38000" y2="38000"/>
                        <a14:foregroundMark x1="46667" y1="26000" x2="46667" y2="26000"/>
                        <a14:foregroundMark x1="58000" y1="28000" x2="58000" y2="28000"/>
                        <a14:foregroundMark x1="69333" y1="45333" x2="69333" y2="45333"/>
                        <a14:foregroundMark x1="54667" y1="72667" x2="54667" y2="72667"/>
                        <a14:foregroundMark x1="35333" y1="54667" x2="35333" y2="54667"/>
                        <a14:foregroundMark x1="46667" y1="38667" x2="46667" y2="38667"/>
                        <a14:foregroundMark x1="62000" y1="42000" x2="62000" y2="42000"/>
                        <a14:foregroundMark x1="70000" y1="59333" x2="70000" y2="59333"/>
                        <a14:foregroundMark x1="32000" y1="43333" x2="32000" y2="4333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6974028">
            <a:off x="6194244" y="2790955"/>
            <a:ext cx="1428750" cy="1428750"/>
          </a:xfrm>
          <a:prstGeom prst="rect">
            <a:avLst/>
          </a:prstGeom>
        </p:spPr>
      </p:pic>
      <p:pic>
        <p:nvPicPr>
          <p:cNvPr id="7" name="Obrázek 6" descr="stopy-liska.gif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="" xmlns:a14="http://schemas.microsoft.com/office/drawing/2010/main">
                  <a14:imgLayer r:embed="rId6">
                    <a14:imgEffect>
                      <a14:backgroundRemoval t="10000" b="90000" l="10000" r="90000">
                        <a14:foregroundMark x1="38000" y1="38000" x2="38000" y2="38000"/>
                        <a14:foregroundMark x1="46667" y1="26000" x2="46667" y2="26000"/>
                        <a14:foregroundMark x1="58000" y1="28000" x2="58000" y2="28000"/>
                        <a14:foregroundMark x1="69333" y1="45333" x2="69333" y2="45333"/>
                        <a14:foregroundMark x1="54667" y1="72667" x2="54667" y2="72667"/>
                        <a14:foregroundMark x1="35333" y1="54667" x2="35333" y2="54667"/>
                        <a14:foregroundMark x1="46667" y1="38667" x2="46667" y2="38667"/>
                        <a14:foregroundMark x1="62000" y1="42000" x2="62000" y2="42000"/>
                        <a14:foregroundMark x1="70000" y1="59333" x2="70000" y2="59333"/>
                        <a14:foregroundMark x1="32000" y1="43333" x2="32000" y2="4333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6974028">
            <a:off x="7042403" y="3630396"/>
            <a:ext cx="1428750" cy="1428750"/>
          </a:xfrm>
          <a:prstGeom prst="rect">
            <a:avLst/>
          </a:prstGeom>
        </p:spPr>
      </p:pic>
      <p:pic>
        <p:nvPicPr>
          <p:cNvPr id="8" name="Obrázek 7" descr="stopy-liska.gif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="" xmlns:a14="http://schemas.microsoft.com/office/drawing/2010/main">
                  <a14:imgLayer r:embed="rId6">
                    <a14:imgEffect>
                      <a14:backgroundRemoval t="10000" b="90000" l="10000" r="90000">
                        <a14:foregroundMark x1="38000" y1="38000" x2="38000" y2="38000"/>
                        <a14:foregroundMark x1="46667" y1="26000" x2="46667" y2="26000"/>
                        <a14:foregroundMark x1="58000" y1="28000" x2="58000" y2="28000"/>
                        <a14:foregroundMark x1="69333" y1="45333" x2="69333" y2="45333"/>
                        <a14:foregroundMark x1="54667" y1="72667" x2="54667" y2="72667"/>
                        <a14:foregroundMark x1="35333" y1="54667" x2="35333" y2="54667"/>
                        <a14:foregroundMark x1="46667" y1="38667" x2="46667" y2="38667"/>
                        <a14:foregroundMark x1="62000" y1="42000" x2="62000" y2="42000"/>
                        <a14:foregroundMark x1="70000" y1="59333" x2="70000" y2="59333"/>
                        <a14:foregroundMark x1="32000" y1="43333" x2="32000" y2="4333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6974028">
            <a:off x="8135111" y="2868395"/>
            <a:ext cx="1428750" cy="1428750"/>
          </a:xfrm>
          <a:prstGeom prst="rect">
            <a:avLst/>
          </a:prstGeom>
        </p:spPr>
      </p:pic>
      <p:pic>
        <p:nvPicPr>
          <p:cNvPr id="9" name="Obrázek 8" descr="stopy-liska.gif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="" xmlns:a14="http://schemas.microsoft.com/office/drawing/2010/main">
                  <a14:imgLayer r:embed="rId6">
                    <a14:imgEffect>
                      <a14:backgroundRemoval t="10000" b="90000" l="10000" r="90000">
                        <a14:foregroundMark x1="38000" y1="38000" x2="38000" y2="38000"/>
                        <a14:foregroundMark x1="46667" y1="26000" x2="46667" y2="26000"/>
                        <a14:foregroundMark x1="58000" y1="28000" x2="58000" y2="28000"/>
                        <a14:foregroundMark x1="69333" y1="45333" x2="69333" y2="45333"/>
                        <a14:foregroundMark x1="54667" y1="72667" x2="54667" y2="72667"/>
                        <a14:foregroundMark x1="35333" y1="54667" x2="35333" y2="54667"/>
                        <a14:foregroundMark x1="46667" y1="38667" x2="46667" y2="38667"/>
                        <a14:foregroundMark x1="62000" y1="42000" x2="62000" y2="42000"/>
                        <a14:foregroundMark x1="70000" y1="59333" x2="70000" y2="59333"/>
                        <a14:foregroundMark x1="32000" y1="43333" x2="32000" y2="4333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6974028">
            <a:off x="8990945" y="3724230"/>
            <a:ext cx="1428750" cy="1428750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8341955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3022352 – kopie.JPG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="" xmlns:a14="http://schemas.microsoft.com/office/drawing/2010/main">
                  <a14:imgLayer r:embed="rId4">
                    <a14:imgEffect>
                      <a14:backgroundRemoval t="27632" b="49525" l="40954" r="64035">
                        <a14:foregroundMark x1="56168" y1="32127" x2="48328" y2="45980"/>
                        <a14:foregroundMark x1="58169" y1="39327" x2="53591" y2="38158"/>
                      </a14:backgroundRemoval>
                    </a14:imgEffect>
                  </a14:imgLayer>
                </a14:imgProps>
              </a:ext>
            </a:extLst>
          </a:blip>
          <a:srcRect l="41789" t="24991" r="35516" b="49132"/>
          <a:stretch/>
        </p:blipFill>
        <p:spPr>
          <a:xfrm rot="5280000">
            <a:off x="5895766" y="1203078"/>
            <a:ext cx="3498272" cy="2985473"/>
          </a:xfrm>
          <a:prstGeom prst="rect">
            <a:avLst/>
          </a:prstGeom>
        </p:spPr>
      </p:pic>
      <p:pic>
        <p:nvPicPr>
          <p:cNvPr id="4" name="Obrázek 3" descr="stopy-vrabec.gif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="" xmlns:a14="http://schemas.microsoft.com/office/drawing/2010/main">
                  <a14:imgLayer r:embed="rId6">
                    <a14:imgEffect>
                      <a14:backgroundRemoval t="20000" b="82667" l="30667" r="67333">
                        <a14:foregroundMark x1="45333" y1="79333" x2="44000" y2="72667"/>
                        <a14:foregroundMark x1="42667" y1="72667" x2="48000" y2="73333"/>
                        <a14:foregroundMark x1="44000" y1="56000" x2="42000" y2="47333"/>
                        <a14:foregroundMark x1="46667" y1="48000" x2="39333" y2="50667"/>
                        <a14:foregroundMark x1="42000" y1="24667" x2="40667" y2="28000"/>
                        <a14:foregroundMark x1="40667" y1="32000" x2="39333" y2="27333"/>
                        <a14:foregroundMark x1="56667" y1="80000" x2="58000" y2="70667"/>
                        <a14:foregroundMark x1="54667" y1="72667" x2="57333" y2="76000"/>
                        <a14:foregroundMark x1="58000" y1="56000" x2="58000" y2="45333"/>
                        <a14:foregroundMark x1="53333" y1="48000" x2="56000" y2="50000"/>
                        <a14:foregroundMark x1="61333" y1="48000" x2="58000" y2="51333"/>
                        <a14:foregroundMark x1="58000" y1="30667" x2="57333" y2="23333"/>
                        <a14:foregroundMark x1="62000" y1="24667" x2="57333" y2="28667"/>
                        <a14:foregroundMark x1="56000" y1="24667" x2="57333" y2="26667"/>
                      </a14:backgroundRemoval>
                    </a14:imgEffect>
                  </a14:imgLayer>
                </a14:imgProps>
              </a:ext>
            </a:extLst>
          </a:blip>
          <a:srcRect l="26548" t="11516" r="30335" b="16677"/>
          <a:stretch/>
        </p:blipFill>
        <p:spPr>
          <a:xfrm rot="5400000">
            <a:off x="3938067" y="3086604"/>
            <a:ext cx="1006608" cy="1676400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8341955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3022352 – kopie.JPG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="" xmlns:a14="http://schemas.microsoft.com/office/drawing/2010/main">
                  <a14:imgLayer r:embed="rId4">
                    <a14:imgEffect>
                      <a14:backgroundRemoval t="20651" b="100000" l="42599" r="63322">
                        <a14:foregroundMark x1="50603" y1="78728" x2="60088" y2="85965"/>
                        <a14:foregroundMark x1="46930" y1="89218" x2="51179" y2="75512"/>
                        <a14:foregroundMark x1="44929" y1="73282" x2="49287" y2="82858"/>
                        <a14:foregroundMark x1="57593" y1="89072" x2="56223" y2="76718"/>
                      </a14:backgroundRemoval>
                    </a14:imgEffect>
                  </a14:imgLayer>
                </a14:imgProps>
              </a:ext>
            </a:extLst>
          </a:blip>
          <a:srcRect l="40594" t="67381" r="36127" b="3959"/>
          <a:stretch/>
        </p:blipFill>
        <p:spPr>
          <a:xfrm rot="5280000">
            <a:off x="6386103" y="1528021"/>
            <a:ext cx="3358780" cy="3095089"/>
          </a:xfrm>
          <a:prstGeom prst="rect">
            <a:avLst/>
          </a:prstGeom>
        </p:spPr>
      </p:pic>
      <p:pic>
        <p:nvPicPr>
          <p:cNvPr id="3" name="Obrázek 2" descr="stopy-zajic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5618086">
            <a:off x="3730377" y="3289027"/>
            <a:ext cx="1710197" cy="1621444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8341955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3022352 – kopie.JPG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="" xmlns:a14="http://schemas.microsoft.com/office/drawing/2010/main">
                  <a14:imgLayer r:embed="rId4">
                    <a14:imgEffect>
                      <a14:backgroundRemoval t="0" b="46711" l="75987" r="97341">
                        <a14:foregroundMark x1="78043" y1="28947" x2="89200" y2="27193"/>
                        <a14:foregroundMark x1="87171" y1="12902" x2="82785" y2="32091"/>
                        <a14:foregroundMark x1="92160" y1="24744" x2="87336" y2="24854"/>
                        <a14:foregroundMark x1="85005" y1="30227" x2="85005" y2="30227"/>
                      </a14:backgroundRemoval>
                    </a14:imgEffect>
                  </a14:imgLayer>
                </a14:imgProps>
              </a:ext>
            </a:extLst>
          </a:blip>
          <a:srcRect l="68203" t="-82" r="1767" b="49093"/>
          <a:stretch/>
        </p:blipFill>
        <p:spPr>
          <a:xfrm rot="5280000">
            <a:off x="1086244" y="99308"/>
            <a:ext cx="3770331" cy="4708522"/>
          </a:xfrm>
          <a:prstGeom prst="rect">
            <a:avLst/>
          </a:prstGeom>
        </p:spPr>
      </p:pic>
      <p:pic>
        <p:nvPicPr>
          <p:cNvPr id="3" name="Obrázek 2" descr="stopy-kachna.gif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="" xmlns:a14="http://schemas.microsoft.com/office/drawing/2010/main">
                  <a14:imgLayer r:embed="rId6">
                    <a14:imgEffect>
                      <a14:backgroundRemoval t="0" b="96667" l="10000" r="90000">
                        <a14:foregroundMark x1="37333" y1="19333" x2="69333" y2="29333"/>
                        <a14:foregroundMark x1="42000" y1="76667" x2="52000" y2="66667"/>
                        <a14:foregroundMark x1="66667" y1="20000" x2="66667" y2="20000"/>
                        <a14:foregroundMark x1="57333" y1="7333" x2="57333" y2="7333"/>
                        <a14:foregroundMark x1="60667" y1="52000" x2="60667" y2="52000"/>
                        <a14:foregroundMark x1="42667" y1="60000" x2="42667" y2="60000"/>
                        <a14:foregroundMark x1="30667" y1="72000" x2="30667" y2="72000"/>
                        <a14:backgroundMark x1="38000" y1="2667" x2="45333" y2="733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6615386">
            <a:off x="5472991" y="2990999"/>
            <a:ext cx="1428750" cy="1428750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8341955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stopy-jelen.gif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="" xmlns:a14="http://schemas.microsoft.com/office/drawing/2010/main">
                  <a14:imgLayer r:embed="rId4">
                    <a14:imgEffect>
                      <a14:backgroundRemoval t="10000" b="90000" l="10000" r="90000">
                        <a14:foregroundMark x1="44667" y1="17333" x2="25333" y2="51333"/>
                        <a14:foregroundMark x1="52000" y1="52000" x2="52000" y2="52000"/>
                        <a14:foregroundMark x1="36667" y1="38000" x2="36667" y2="38000"/>
                        <a14:foregroundMark x1="36667" y1="38000" x2="40000" y2="5466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421103" y="489867"/>
            <a:ext cx="1428750" cy="1428750"/>
          </a:xfrm>
          <a:prstGeom prst="rect">
            <a:avLst/>
          </a:prstGeom>
        </p:spPr>
      </p:pic>
      <p:pic>
        <p:nvPicPr>
          <p:cNvPr id="3" name="Obrázek 2" descr="stopy-kanec.gif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="" xmlns:a14="http://schemas.microsoft.com/office/drawing/2010/main">
                  <a14:imgLayer r:embed="rId6">
                    <a14:imgEffect>
                      <a14:backgroundRemoval t="10000" b="90000" l="22000" r="78667">
                        <a14:foregroundMark x1="39333" y1="25333" x2="37333" y2="7200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740880" y="1016415"/>
            <a:ext cx="1428750" cy="1428750"/>
          </a:xfrm>
          <a:prstGeom prst="rect">
            <a:avLst/>
          </a:prstGeom>
        </p:spPr>
      </p:pic>
      <p:pic>
        <p:nvPicPr>
          <p:cNvPr id="4" name="Obrázek 3" descr="stopy-kachna.gif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="" xmlns:a14="http://schemas.microsoft.com/office/drawing/2010/main">
                  <a14:imgLayer r:embed="rId8">
                    <a14:imgEffect>
                      <a14:backgroundRemoval t="0" b="96667" l="10000" r="90000">
                        <a14:foregroundMark x1="37333" y1="19333" x2="69333" y2="29333"/>
                        <a14:foregroundMark x1="42000" y1="76667" x2="52000" y2="66667"/>
                        <a14:foregroundMark x1="66667" y1="20000" x2="66667" y2="20000"/>
                        <a14:foregroundMark x1="57333" y1="7333" x2="57333" y2="7333"/>
                        <a14:foregroundMark x1="60667" y1="52000" x2="60667" y2="52000"/>
                        <a14:foregroundMark x1="42667" y1="60000" x2="42667" y2="60000"/>
                        <a14:foregroundMark x1="30667" y1="72000" x2="30667" y2="72000"/>
                        <a14:backgroundMark x1="38000" y1="2667" x2="45333" y2="733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692566" y="2705110"/>
            <a:ext cx="1428750" cy="1428750"/>
          </a:xfrm>
          <a:prstGeom prst="rect">
            <a:avLst/>
          </a:prstGeom>
        </p:spPr>
      </p:pic>
      <p:pic>
        <p:nvPicPr>
          <p:cNvPr id="5" name="Obrázek 4" descr="stopy-liska.gif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="" xmlns:a14="http://schemas.microsoft.com/office/drawing/2010/main">
                  <a14:imgLayer r:embed="rId10">
                    <a14:imgEffect>
                      <a14:backgroundRemoval t="10000" b="90000" l="10000" r="90000">
                        <a14:foregroundMark x1="38000" y1="38000" x2="38000" y2="38000"/>
                        <a14:foregroundMark x1="46667" y1="26000" x2="46667" y2="26000"/>
                        <a14:foregroundMark x1="58000" y1="28000" x2="58000" y2="28000"/>
                        <a14:foregroundMark x1="69333" y1="45333" x2="69333" y2="45333"/>
                        <a14:foregroundMark x1="54667" y1="72667" x2="54667" y2="72667"/>
                        <a14:foregroundMark x1="35333" y1="54667" x2="35333" y2="54667"/>
                        <a14:foregroundMark x1="46667" y1="38667" x2="46667" y2="38667"/>
                        <a14:foregroundMark x1="62000" y1="42000" x2="62000" y2="42000"/>
                        <a14:foregroundMark x1="70000" y1="59333" x2="70000" y2="59333"/>
                        <a14:foregroundMark x1="32000" y1="43333" x2="32000" y2="4333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85888" y="2596253"/>
            <a:ext cx="1428750" cy="1428750"/>
          </a:xfrm>
          <a:prstGeom prst="rect">
            <a:avLst/>
          </a:prstGeom>
        </p:spPr>
      </p:pic>
      <p:pic>
        <p:nvPicPr>
          <p:cNvPr id="6" name="Obrázek 5" descr="stopy-zajic.gif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1038878" y="4908378"/>
            <a:ext cx="1428750" cy="1428750"/>
          </a:xfrm>
          <a:prstGeom prst="rect">
            <a:avLst/>
          </a:prstGeom>
        </p:spPr>
      </p:pic>
      <p:pic>
        <p:nvPicPr>
          <p:cNvPr id="7" name="Obrázek 6" descr="stopy-vrabec.gif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9729796" y="4475811"/>
            <a:ext cx="1428750" cy="1428750"/>
          </a:xfrm>
          <a:prstGeom prst="rect">
            <a:avLst/>
          </a:prstGeom>
        </p:spPr>
      </p:pic>
      <p:pic>
        <p:nvPicPr>
          <p:cNvPr id="10" name="Obrázek 9" descr="P3022352 – kopie.JPG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="" xmlns:a14="http://schemas.microsoft.com/office/drawing/2010/main">
                  <a14:imgLayer r:embed="rId14">
                    <a14:imgEffect>
                      <a14:backgroundRemoval t="46455" b="95066" l="1809" r="32511">
                        <a14:foregroundMark x1="17681" y1="81689" x2="28125" y2="90241"/>
                        <a14:foregroundMark x1="19627" y1="73392" x2="15104" y2="57675"/>
                        <a14:foregroundMark x1="16584" y1="85526" x2="16584" y2="85526"/>
                        <a14:foregroundMark x1="20450" y1="79898" x2="28865" y2="81542"/>
                        <a14:foregroundMark x1="23575" y1="65168" x2="29550" y2="64766"/>
                        <a14:foregroundMark x1="11157" y1="56177" x2="8141" y2="57675"/>
                        <a14:foregroundMark x1="14282" y1="60197" x2="14282" y2="60197"/>
                        <a14:foregroundMark x1="10773" y1="61659" x2="8251" y2="63158"/>
                        <a14:foregroundMark x1="10526" y1="61330" x2="10444" y2="63925"/>
                        <a14:foregroundMark x1="8416" y1="65753" x2="8416" y2="65753"/>
                        <a14:foregroundMark x1="6661" y1="66959" x2="6661" y2="66959"/>
                        <a14:foregroundMark x1="5866" y1="68238" x2="5866" y2="68238"/>
                      </a14:backgroundRemoval>
                    </a14:imgEffect>
                  </a14:imgLayer>
                </a14:imgProps>
              </a:ext>
            </a:extLst>
          </a:blip>
          <a:srcRect l="-3031" t="42238" r="63078" b="824"/>
          <a:stretch/>
        </p:blipFill>
        <p:spPr>
          <a:xfrm rot="5053647">
            <a:off x="3764632" y="512578"/>
            <a:ext cx="4501572" cy="492908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4838894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4" name="Obrázek 3" descr="P3022352 – kopie.JPG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="" xmlns:a14="http://schemas.microsoft.com/office/drawing/2010/main">
                  <a14:imgLayer r:embed="rId4">
                    <a14:imgEffect>
                      <a14:backgroundRemoval t="9430" b="46930" l="19764" r="34978">
                        <a14:foregroundMark x1="32237" y1="31323" x2="21162" y2="30154"/>
                        <a14:foregroundMark x1="27083" y1="43385" x2="22423" y2="27961"/>
                        <a14:foregroundMark x1="31387" y1="17727" x2="23355" y2="19920"/>
                        <a14:foregroundMark x1="26864" y1="14912" x2="22314" y2="31506"/>
                        <a14:foregroundMark x1="32018" y1="21637" x2="26946" y2="21053"/>
                        <a14:foregroundMark x1="23849" y1="19956" x2="25548" y2="19700"/>
                        <a14:foregroundMark x1="24315" y1="19664" x2="26261" y2="19737"/>
                        <a14:foregroundMark x1="26919" y1="22039" x2="26919" y2="22039"/>
                      </a14:backgroundRemoval>
                    </a14:imgEffect>
                  </a14:imgLayer>
                </a14:imgProps>
              </a:ext>
            </a:extLst>
          </a:blip>
          <a:srcRect l="16423" t="8702" r="63856" b="52832"/>
          <a:stretch/>
        </p:blipFill>
        <p:spPr>
          <a:xfrm rot="5400000">
            <a:off x="3886873" y="-143426"/>
            <a:ext cx="3947196" cy="6103915"/>
          </a:xfrm>
          <a:prstGeom prst="rect">
            <a:avLst/>
          </a:prstGeom>
        </p:spPr>
      </p:pic>
      <p:pic>
        <p:nvPicPr>
          <p:cNvPr id="5" name="Obrázek 4" descr="stopy-jelen.gif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="" xmlns:a14="http://schemas.microsoft.com/office/drawing/2010/main">
                  <a14:imgLayer r:embed="rId6">
                    <a14:imgEffect>
                      <a14:backgroundRemoval t="10000" b="90000" l="10000" r="90000">
                        <a14:foregroundMark x1="44667" y1="17333" x2="25333" y2="51333"/>
                        <a14:foregroundMark x1="52000" y1="52000" x2="52000" y2="52000"/>
                        <a14:foregroundMark x1="36667" y1="38000" x2="36667" y2="38000"/>
                        <a14:foregroundMark x1="36667" y1="38000" x2="40000" y2="5466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421103" y="489867"/>
            <a:ext cx="1428750" cy="1428750"/>
          </a:xfrm>
          <a:prstGeom prst="rect">
            <a:avLst/>
          </a:prstGeom>
        </p:spPr>
      </p:pic>
      <p:pic>
        <p:nvPicPr>
          <p:cNvPr id="6" name="Obrázek 5" descr="stopy-zajic.gi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038878" y="4908378"/>
            <a:ext cx="1428750" cy="1428750"/>
          </a:xfrm>
          <a:prstGeom prst="rect">
            <a:avLst/>
          </a:prstGeom>
        </p:spPr>
      </p:pic>
      <p:pic>
        <p:nvPicPr>
          <p:cNvPr id="7" name="Obrázek 6" descr="stopy-kanec.gif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="" xmlns:a14="http://schemas.microsoft.com/office/drawing/2010/main">
                  <a14:imgLayer r:embed="rId9">
                    <a14:imgEffect>
                      <a14:backgroundRemoval t="10000" b="90000" l="22000" r="78667">
                        <a14:foregroundMark x1="39333" y1="25333" x2="37333" y2="7200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692566" y="748354"/>
            <a:ext cx="1428750" cy="1428750"/>
          </a:xfrm>
          <a:prstGeom prst="rect">
            <a:avLst/>
          </a:prstGeom>
        </p:spPr>
      </p:pic>
      <p:pic>
        <p:nvPicPr>
          <p:cNvPr id="8" name="Obrázek 7" descr="stopy-kachna.gif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="" xmlns:a14="http://schemas.microsoft.com/office/drawing/2010/main">
                  <a14:imgLayer r:embed="rId11">
                    <a14:imgEffect>
                      <a14:backgroundRemoval t="0" b="96667" l="10000" r="90000">
                        <a14:foregroundMark x1="37333" y1="19333" x2="69333" y2="29333"/>
                        <a14:foregroundMark x1="42000" y1="76667" x2="52000" y2="66667"/>
                        <a14:foregroundMark x1="66667" y1="20000" x2="66667" y2="20000"/>
                        <a14:foregroundMark x1="57333" y1="7333" x2="57333" y2="7333"/>
                        <a14:foregroundMark x1="60667" y1="52000" x2="60667" y2="52000"/>
                        <a14:foregroundMark x1="42667" y1="60000" x2="42667" y2="60000"/>
                        <a14:foregroundMark x1="30667" y1="72000" x2="30667" y2="72000"/>
                        <a14:backgroundMark x1="38000" y1="2667" x2="45333" y2="733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692566" y="2672453"/>
            <a:ext cx="1428750" cy="1428750"/>
          </a:xfrm>
          <a:prstGeom prst="rect">
            <a:avLst/>
          </a:prstGeom>
        </p:spPr>
      </p:pic>
      <p:pic>
        <p:nvPicPr>
          <p:cNvPr id="9" name="Obrázek 8" descr="stopy-vrabec.gif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9729796" y="4562686"/>
            <a:ext cx="1428750" cy="1428750"/>
          </a:xfrm>
          <a:prstGeom prst="rect">
            <a:avLst/>
          </a:prstGeom>
        </p:spPr>
      </p:pic>
      <p:pic>
        <p:nvPicPr>
          <p:cNvPr id="10" name="Obrázek 9" descr="stopy-liska.gif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="" xmlns:a14="http://schemas.microsoft.com/office/drawing/2010/main">
                  <a14:imgLayer r:embed="rId14">
                    <a14:imgEffect>
                      <a14:backgroundRemoval t="10000" b="90000" l="10000" r="90000">
                        <a14:foregroundMark x1="38000" y1="38000" x2="38000" y2="38000"/>
                        <a14:foregroundMark x1="46667" y1="26000" x2="46667" y2="26000"/>
                        <a14:foregroundMark x1="58000" y1="28000" x2="58000" y2="28000"/>
                        <a14:foregroundMark x1="69333" y1="45333" x2="69333" y2="45333"/>
                        <a14:foregroundMark x1="54667" y1="72667" x2="54667" y2="72667"/>
                        <a14:foregroundMark x1="35333" y1="54667" x2="35333" y2="54667"/>
                        <a14:foregroundMark x1="46667" y1="38667" x2="46667" y2="38667"/>
                        <a14:foregroundMark x1="62000" y1="42000" x2="62000" y2="42000"/>
                        <a14:foregroundMark x1="70000" y1="59333" x2="70000" y2="59333"/>
                        <a14:foregroundMark x1="32000" y1="43333" x2="32000" y2="4333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85888" y="2596253"/>
            <a:ext cx="1428750" cy="1428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01927449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4" name="Obrázek 3" descr="stopy-jelen.gif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="" xmlns:a14="http://schemas.microsoft.com/office/drawing/2010/main">
                  <a14:imgLayer r:embed="rId4">
                    <a14:imgEffect>
                      <a14:backgroundRemoval t="10000" b="90000" l="10000" r="90000">
                        <a14:foregroundMark x1="44667" y1="17333" x2="25333" y2="51333"/>
                        <a14:foregroundMark x1="52000" y1="52000" x2="52000" y2="52000"/>
                        <a14:foregroundMark x1="36667" y1="38000" x2="36667" y2="38000"/>
                        <a14:foregroundMark x1="36667" y1="38000" x2="40000" y2="5466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359929" y="501057"/>
            <a:ext cx="1428750" cy="1428750"/>
          </a:xfrm>
          <a:prstGeom prst="rect">
            <a:avLst/>
          </a:prstGeom>
        </p:spPr>
      </p:pic>
      <p:pic>
        <p:nvPicPr>
          <p:cNvPr id="6" name="Obrázek 5" descr="stopy-liska.gif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="" xmlns:a14="http://schemas.microsoft.com/office/drawing/2010/main">
                  <a14:imgLayer r:embed="rId6">
                    <a14:imgEffect>
                      <a14:backgroundRemoval t="10000" b="90000" l="10000" r="90000">
                        <a14:foregroundMark x1="38000" y1="38000" x2="38000" y2="38000"/>
                        <a14:foregroundMark x1="46667" y1="26000" x2="46667" y2="26000"/>
                        <a14:foregroundMark x1="58000" y1="28000" x2="58000" y2="28000"/>
                        <a14:foregroundMark x1="69333" y1="45333" x2="69333" y2="45333"/>
                        <a14:foregroundMark x1="54667" y1="72667" x2="54667" y2="72667"/>
                        <a14:foregroundMark x1="35333" y1="54667" x2="35333" y2="54667"/>
                        <a14:foregroundMark x1="46667" y1="38667" x2="46667" y2="38667"/>
                        <a14:foregroundMark x1="62000" y1="42000" x2="62000" y2="42000"/>
                        <a14:foregroundMark x1="70000" y1="59333" x2="70000" y2="59333"/>
                        <a14:foregroundMark x1="32000" y1="43333" x2="32000" y2="4333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97974" y="2387782"/>
            <a:ext cx="1428750" cy="1428750"/>
          </a:xfrm>
          <a:prstGeom prst="rect">
            <a:avLst/>
          </a:prstGeom>
        </p:spPr>
      </p:pic>
      <p:pic>
        <p:nvPicPr>
          <p:cNvPr id="11" name="Obrázek 10" descr="P3022352 – kopie.JPG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="" xmlns:a14="http://schemas.microsoft.com/office/drawing/2010/main">
                  <a14:imgLayer r:embed="rId8">
                    <a14:imgEffect>
                      <a14:backgroundRemoval t="48246" b="100000" l="74424" r="100000">
                        <a14:foregroundMark x1="80016" y1="91411" x2="80016" y2="91411"/>
                        <a14:foregroundMark x1="80757" y1="91447" x2="85143" y2="80665"/>
                        <a14:foregroundMark x1="85389" y1="80994" x2="85389" y2="80994"/>
                        <a14:foregroundMark x1="89391" y1="85051" x2="81113" y2="77887"/>
                        <a14:foregroundMark x1="85417" y1="79715" x2="81277" y2="71126"/>
                        <a14:foregroundMark x1="81305" y1="51389" x2="84293" y2="67032"/>
                        <a14:foregroundMark x1="87884" y1="59466" x2="83032" y2="59868"/>
                        <a14:foregroundMark x1="88213" y1="74342" x2="85663" y2="70029"/>
                        <a14:foregroundMark x1="83251" y1="70249" x2="85554" y2="74232"/>
                        <a14:foregroundMark x1="80181" y1="85599" x2="78098" y2="91009"/>
                      </a14:backgroundRemoval>
                    </a14:imgEffect>
                  </a14:imgLayer>
                </a14:imgProps>
              </a:ext>
            </a:extLst>
          </a:blip>
          <a:srcRect l="74538" t="49424" r="6383" b="-4238"/>
          <a:stretch/>
        </p:blipFill>
        <p:spPr>
          <a:xfrm rot="5400000">
            <a:off x="4398508" y="165741"/>
            <a:ext cx="3021191" cy="5098193"/>
          </a:xfrm>
          <a:prstGeom prst="rect">
            <a:avLst/>
          </a:prstGeom>
        </p:spPr>
      </p:pic>
      <p:pic>
        <p:nvPicPr>
          <p:cNvPr id="18" name="Obrázek 17" descr="stopy-vrabec.gi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9384047" y="4580498"/>
            <a:ext cx="1428750" cy="1428750"/>
          </a:xfrm>
          <a:prstGeom prst="rect">
            <a:avLst/>
          </a:prstGeom>
        </p:spPr>
      </p:pic>
      <p:pic>
        <p:nvPicPr>
          <p:cNvPr id="20" name="Obrázek 19" descr="stopy-zajic.gif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1065215" y="4819512"/>
            <a:ext cx="1428750" cy="1428750"/>
          </a:xfrm>
          <a:prstGeom prst="rect">
            <a:avLst/>
          </a:prstGeom>
        </p:spPr>
      </p:pic>
      <p:pic>
        <p:nvPicPr>
          <p:cNvPr id="21" name="Obrázek 20" descr="stopy-kanec.gif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="" xmlns:a14="http://schemas.microsoft.com/office/drawing/2010/main">
                  <a14:imgLayer r:embed="rId12">
                    <a14:imgEffect>
                      <a14:backgroundRemoval t="10000" b="90000" l="22000" r="78667">
                        <a14:foregroundMark x1="39333" y1="25333" x2="37333" y2="7200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496763" y="1069599"/>
            <a:ext cx="1428750" cy="1428750"/>
          </a:xfrm>
          <a:prstGeom prst="rect">
            <a:avLst/>
          </a:prstGeom>
        </p:spPr>
      </p:pic>
      <p:pic>
        <p:nvPicPr>
          <p:cNvPr id="22" name="Obrázek 21" descr="stopy-kachna.gif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="" xmlns:a14="http://schemas.microsoft.com/office/drawing/2010/main">
                  <a14:imgLayer r:embed="rId14">
                    <a14:imgEffect>
                      <a14:backgroundRemoval t="0" b="96667" l="10000" r="90000">
                        <a14:foregroundMark x1="37333" y1="19333" x2="69333" y2="29333"/>
                        <a14:foregroundMark x1="42000" y1="76667" x2="52000" y2="66667"/>
                        <a14:foregroundMark x1="66667" y1="20000" x2="66667" y2="20000"/>
                        <a14:foregroundMark x1="57333" y1="7333" x2="57333" y2="7333"/>
                        <a14:foregroundMark x1="60667" y1="52000" x2="60667" y2="52000"/>
                        <a14:foregroundMark x1="42667" y1="60000" x2="42667" y2="60000"/>
                        <a14:foregroundMark x1="30667" y1="72000" x2="30667" y2="72000"/>
                        <a14:backgroundMark x1="38000" y1="2667" x2="45333" y2="733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496763" y="2937993"/>
            <a:ext cx="1428750" cy="1428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49835239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4" name="Obrázek 3" descr="stopy-jelen.gif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="" xmlns:a14="http://schemas.microsoft.com/office/drawing/2010/main">
                  <a14:imgLayer r:embed="rId4">
                    <a14:imgEffect>
                      <a14:backgroundRemoval t="10000" b="90000" l="10000" r="90000">
                        <a14:foregroundMark x1="44667" y1="17333" x2="25333" y2="51333"/>
                        <a14:foregroundMark x1="52000" y1="52000" x2="52000" y2="52000"/>
                        <a14:foregroundMark x1="36667" y1="38000" x2="36667" y2="38000"/>
                        <a14:foregroundMark x1="36667" y1="38000" x2="40000" y2="5466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78081" y="509461"/>
            <a:ext cx="1428750" cy="1428750"/>
          </a:xfrm>
          <a:prstGeom prst="rect">
            <a:avLst/>
          </a:prstGeom>
        </p:spPr>
      </p:pic>
      <p:pic>
        <p:nvPicPr>
          <p:cNvPr id="5" name="Obrázek 4" descr="stopy-liska.gif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="" xmlns:a14="http://schemas.microsoft.com/office/drawing/2010/main">
                  <a14:imgLayer r:embed="rId6">
                    <a14:imgEffect>
                      <a14:backgroundRemoval t="10000" b="90000" l="10000" r="90000">
                        <a14:foregroundMark x1="38000" y1="38000" x2="38000" y2="38000"/>
                        <a14:foregroundMark x1="46667" y1="26000" x2="46667" y2="26000"/>
                        <a14:foregroundMark x1="58000" y1="28000" x2="58000" y2="28000"/>
                        <a14:foregroundMark x1="69333" y1="45333" x2="69333" y2="45333"/>
                        <a14:foregroundMark x1="54667" y1="72667" x2="54667" y2="72667"/>
                        <a14:foregroundMark x1="35333" y1="54667" x2="35333" y2="54667"/>
                        <a14:foregroundMark x1="46667" y1="38667" x2="46667" y2="38667"/>
                        <a14:foregroundMark x1="62000" y1="42000" x2="62000" y2="42000"/>
                        <a14:foregroundMark x1="70000" y1="59333" x2="70000" y2="59333"/>
                        <a14:foregroundMark x1="32000" y1="43333" x2="32000" y2="4333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29077" y="2449296"/>
            <a:ext cx="1428750" cy="1428750"/>
          </a:xfrm>
          <a:prstGeom prst="rect">
            <a:avLst/>
          </a:prstGeom>
        </p:spPr>
      </p:pic>
      <p:pic>
        <p:nvPicPr>
          <p:cNvPr id="6" name="Obrázek 5" descr="stopy-zajic.gi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931071" y="4555681"/>
            <a:ext cx="1428750" cy="1428750"/>
          </a:xfrm>
          <a:prstGeom prst="rect">
            <a:avLst/>
          </a:prstGeom>
        </p:spPr>
      </p:pic>
      <p:pic>
        <p:nvPicPr>
          <p:cNvPr id="7" name="Obrázek 6" descr="stopy-kanec.gif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="" xmlns:a14="http://schemas.microsoft.com/office/drawing/2010/main">
                  <a14:imgLayer r:embed="rId9">
                    <a14:imgEffect>
                      <a14:backgroundRemoval t="10000" b="90000" l="22000" r="78667">
                        <a14:foregroundMark x1="39333" y1="25333" x2="37333" y2="7200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820254" y="705404"/>
            <a:ext cx="1428750" cy="1428750"/>
          </a:xfrm>
          <a:prstGeom prst="rect">
            <a:avLst/>
          </a:prstGeom>
        </p:spPr>
      </p:pic>
      <p:pic>
        <p:nvPicPr>
          <p:cNvPr id="8" name="Obrázek 7" descr="stopy-vrabec.gif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="" xmlns:a14="http://schemas.microsoft.com/office/drawing/2010/main">
                  <a14:imgLayer r:embed="rId11">
                    <a14:imgEffect>
                      <a14:backgroundRemoval t="10000" b="90000" l="10000" r="90000">
                        <a14:foregroundMark x1="41333" y1="25333" x2="42000" y2="32000"/>
                        <a14:foregroundMark x1="58667" y1="26000" x2="58667" y2="26000"/>
                        <a14:foregroundMark x1="56000" y1="50000" x2="56000" y2="50000"/>
                        <a14:foregroundMark x1="42000" y1="50000" x2="42000" y2="50000"/>
                        <a14:foregroundMark x1="44667" y1="76000" x2="44667" y2="76000"/>
                        <a14:foregroundMark x1="58667" y1="72667" x2="58667" y2="72667"/>
                        <a14:foregroundMark x1="43333" y1="50667" x2="43333" y2="50667"/>
                        <a14:foregroundMark x1="44000" y1="26000" x2="44000" y2="26000"/>
                        <a14:foregroundMark x1="43333" y1="74000" x2="43333" y2="74000"/>
                        <a14:foregroundMark x1="59333" y1="49333" x2="59333" y2="49333"/>
                        <a14:foregroundMark x1="61333" y1="22667" x2="61333" y2="22667"/>
                        <a14:foregroundMark x1="46667" y1="70667" x2="50667" y2="69333"/>
                        <a14:foregroundMark x1="60667" y1="51333" x2="60667" y2="5133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868971" y="4475811"/>
            <a:ext cx="1428750" cy="1428750"/>
          </a:xfrm>
          <a:prstGeom prst="rect">
            <a:avLst/>
          </a:prstGeom>
        </p:spPr>
      </p:pic>
      <p:pic>
        <p:nvPicPr>
          <p:cNvPr id="9" name="Obrázek 8" descr="P3022352 – kopie.JPG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="" xmlns:a14="http://schemas.microsoft.com/office/drawing/2010/main">
                  <a14:imgLayer r:embed="rId13">
                    <a14:imgEffect>
                      <a14:backgroundRemoval t="27632" b="49525" l="40954" r="64035">
                        <a14:foregroundMark x1="56168" y1="32127" x2="48328" y2="45980"/>
                        <a14:foregroundMark x1="58169" y1="39327" x2="53591" y2="38158"/>
                      </a14:backgroundRemoval>
                    </a14:imgEffect>
                  </a14:imgLayer>
                </a14:imgProps>
              </a:ext>
            </a:extLst>
          </a:blip>
          <a:srcRect l="41789" t="24991" r="35516" b="49132"/>
          <a:stretch/>
        </p:blipFill>
        <p:spPr>
          <a:xfrm rot="5280000">
            <a:off x="4342895" y="1073841"/>
            <a:ext cx="3498272" cy="2985473"/>
          </a:xfrm>
          <a:prstGeom prst="rect">
            <a:avLst/>
          </a:prstGeom>
        </p:spPr>
      </p:pic>
      <p:pic>
        <p:nvPicPr>
          <p:cNvPr id="10" name="Obrázek 9" descr="stopy-kachna.gif"/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="" xmlns:a14="http://schemas.microsoft.com/office/drawing/2010/main">
                  <a14:imgLayer r:embed="rId15">
                    <a14:imgEffect>
                      <a14:backgroundRemoval t="0" b="96667" l="10000" r="90000">
                        <a14:foregroundMark x1="37333" y1="19333" x2="69333" y2="29333"/>
                        <a14:foregroundMark x1="42000" y1="76667" x2="52000" y2="66667"/>
                        <a14:foregroundMark x1="66667" y1="20000" x2="66667" y2="20000"/>
                        <a14:foregroundMark x1="57333" y1="7333" x2="57333" y2="7333"/>
                        <a14:foregroundMark x1="60667" y1="52000" x2="60667" y2="52000"/>
                        <a14:foregroundMark x1="42667" y1="60000" x2="42667" y2="60000"/>
                        <a14:foregroundMark x1="30667" y1="72000" x2="30667" y2="72000"/>
                        <a14:backgroundMark x1="38000" y1="2667" x2="45333" y2="733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820254" y="2801993"/>
            <a:ext cx="1428750" cy="1428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27854949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pic>
        <p:nvPicPr>
          <p:cNvPr id="4" name="Obrázek 3" descr="stopy-jelen.gif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="" xmlns:a14="http://schemas.microsoft.com/office/drawing/2010/main">
                  <a14:imgLayer r:embed="rId4">
                    <a14:imgEffect>
                      <a14:backgroundRemoval t="10000" b="90000" l="10000" r="90000">
                        <a14:foregroundMark x1="44667" y1="17333" x2="25333" y2="51333"/>
                        <a14:foregroundMark x1="52000" y1="52000" x2="52000" y2="52000"/>
                        <a14:foregroundMark x1="36667" y1="38000" x2="36667" y2="38000"/>
                        <a14:foregroundMark x1="36667" y1="38000" x2="40000" y2="5466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274093" y="627027"/>
            <a:ext cx="1428750" cy="1428750"/>
          </a:xfrm>
          <a:prstGeom prst="rect">
            <a:avLst/>
          </a:prstGeom>
        </p:spPr>
      </p:pic>
      <p:pic>
        <p:nvPicPr>
          <p:cNvPr id="5" name="Obrázek 4" descr="stopy-liska.gif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="" xmlns:a14="http://schemas.microsoft.com/office/drawing/2010/main">
                  <a14:imgLayer r:embed="rId6">
                    <a14:imgEffect>
                      <a14:backgroundRemoval t="10000" b="90000" l="10000" r="90000">
                        <a14:foregroundMark x1="38000" y1="38000" x2="38000" y2="38000"/>
                        <a14:foregroundMark x1="46667" y1="26000" x2="46667" y2="26000"/>
                        <a14:foregroundMark x1="58000" y1="28000" x2="58000" y2="28000"/>
                        <a14:foregroundMark x1="69333" y1="45333" x2="69333" y2="45333"/>
                        <a14:foregroundMark x1="54667" y1="72667" x2="54667" y2="72667"/>
                        <a14:foregroundMark x1="35333" y1="54667" x2="35333" y2="54667"/>
                        <a14:foregroundMark x1="46667" y1="38667" x2="46667" y2="38667"/>
                        <a14:foregroundMark x1="62000" y1="42000" x2="62000" y2="42000"/>
                        <a14:foregroundMark x1="70000" y1="59333" x2="70000" y2="59333"/>
                        <a14:foregroundMark x1="32000" y1="43333" x2="32000" y2="4333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215290" y="2576658"/>
            <a:ext cx="1428750" cy="1428750"/>
          </a:xfrm>
          <a:prstGeom prst="rect">
            <a:avLst/>
          </a:prstGeom>
        </p:spPr>
      </p:pic>
      <p:pic>
        <p:nvPicPr>
          <p:cNvPr id="6" name="Obrázek 5" descr="stopy-zajic.gi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323097" y="4545884"/>
            <a:ext cx="1428750" cy="1428750"/>
          </a:xfrm>
          <a:prstGeom prst="rect">
            <a:avLst/>
          </a:prstGeom>
        </p:spPr>
      </p:pic>
      <p:pic>
        <p:nvPicPr>
          <p:cNvPr id="7" name="Obrázek 6" descr="stopy-kanec.gif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="" xmlns:a14="http://schemas.microsoft.com/office/drawing/2010/main">
                  <a14:imgLayer r:embed="rId9">
                    <a14:imgEffect>
                      <a14:backgroundRemoval t="10000" b="90000" l="22000" r="78667">
                        <a14:foregroundMark x1="39333" y1="25333" x2="37333" y2="7200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781052" y="617230"/>
            <a:ext cx="1428750" cy="1428750"/>
          </a:xfrm>
          <a:prstGeom prst="rect">
            <a:avLst/>
          </a:prstGeom>
        </p:spPr>
      </p:pic>
      <p:pic>
        <p:nvPicPr>
          <p:cNvPr id="9" name="Obrázek 8" descr="stopy-kachna.gif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="" xmlns:a14="http://schemas.microsoft.com/office/drawing/2010/main">
                  <a14:imgLayer r:embed="rId11">
                    <a14:imgEffect>
                      <a14:backgroundRemoval t="0" b="96667" l="10000" r="90000">
                        <a14:foregroundMark x1="37333" y1="19333" x2="69333" y2="29333"/>
                        <a14:foregroundMark x1="42000" y1="76667" x2="52000" y2="66667"/>
                        <a14:foregroundMark x1="66667" y1="20000" x2="66667" y2="20000"/>
                        <a14:foregroundMark x1="57333" y1="7333" x2="57333" y2="7333"/>
                        <a14:foregroundMark x1="60667" y1="52000" x2="60667" y2="52000"/>
                        <a14:foregroundMark x1="42667" y1="60000" x2="42667" y2="60000"/>
                        <a14:foregroundMark x1="30667" y1="72000" x2="30667" y2="72000"/>
                        <a14:backgroundMark x1="38000" y1="2667" x2="45333" y2="733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800653" y="2733413"/>
            <a:ext cx="1428750" cy="1428750"/>
          </a:xfrm>
          <a:prstGeom prst="rect">
            <a:avLst/>
          </a:prstGeom>
        </p:spPr>
      </p:pic>
      <p:pic>
        <p:nvPicPr>
          <p:cNvPr id="10" name="Obrázek 9" descr="P3022352 – kopie.JPG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="" xmlns:a14="http://schemas.microsoft.com/office/drawing/2010/main">
                  <a14:imgLayer r:embed="rId13">
                    <a14:imgEffect>
                      <a14:backgroundRemoval t="0" b="46711" l="75987" r="97341">
                        <a14:foregroundMark x1="78043" y1="28947" x2="89200" y2="27193"/>
                        <a14:foregroundMark x1="87171" y1="12902" x2="82785" y2="32091"/>
                        <a14:foregroundMark x1="92160" y1="24744" x2="87336" y2="24854"/>
                        <a14:foregroundMark x1="85005" y1="30227" x2="85005" y2="30227"/>
                      </a14:backgroundRemoval>
                    </a14:imgEffect>
                  </a14:imgLayer>
                </a14:imgProps>
              </a:ext>
            </a:extLst>
          </a:blip>
          <a:srcRect l="68203" t="-82" r="1767" b="49093"/>
          <a:stretch/>
        </p:blipFill>
        <p:spPr>
          <a:xfrm rot="5280000">
            <a:off x="3829443" y="99308"/>
            <a:ext cx="3770331" cy="4708522"/>
          </a:xfrm>
          <a:prstGeom prst="rect">
            <a:avLst/>
          </a:prstGeom>
        </p:spPr>
      </p:pic>
      <p:pic>
        <p:nvPicPr>
          <p:cNvPr id="11" name="Obrázek 10" descr="stopy-vrabec.gif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9781052" y="4654840"/>
            <a:ext cx="1428750" cy="1428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01771442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  <p:pic>
        <p:nvPicPr>
          <p:cNvPr id="4" name="Obrázek 3" descr="stopy-jelen.gif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="" xmlns:a14="http://schemas.microsoft.com/office/drawing/2010/main">
                  <a14:imgLayer r:embed="rId4">
                    <a14:imgEffect>
                      <a14:backgroundRemoval t="10000" b="90000" l="10000" r="90000">
                        <a14:foregroundMark x1="44667" y1="17333" x2="25333" y2="51333"/>
                        <a14:foregroundMark x1="52000" y1="52000" x2="52000" y2="52000"/>
                        <a14:foregroundMark x1="36667" y1="38000" x2="36667" y2="38000"/>
                        <a14:foregroundMark x1="36667" y1="38000" x2="40000" y2="5466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283894" y="586391"/>
            <a:ext cx="1428750" cy="1428750"/>
          </a:xfrm>
          <a:prstGeom prst="rect">
            <a:avLst/>
          </a:prstGeom>
        </p:spPr>
      </p:pic>
      <p:pic>
        <p:nvPicPr>
          <p:cNvPr id="5" name="Obrázek 4" descr="stopy-liska.gif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="" xmlns:a14="http://schemas.microsoft.com/office/drawing/2010/main">
                  <a14:imgLayer r:embed="rId6">
                    <a14:imgEffect>
                      <a14:backgroundRemoval t="10000" b="90000" l="10000" r="90000">
                        <a14:foregroundMark x1="38000" y1="38000" x2="38000" y2="38000"/>
                        <a14:foregroundMark x1="46667" y1="26000" x2="46667" y2="26000"/>
                        <a14:foregroundMark x1="58000" y1="28000" x2="58000" y2="28000"/>
                        <a14:foregroundMark x1="69333" y1="45333" x2="69333" y2="45333"/>
                        <a14:foregroundMark x1="54667" y1="72667" x2="54667" y2="72667"/>
                        <a14:foregroundMark x1="35333" y1="54667" x2="35333" y2="54667"/>
                        <a14:foregroundMark x1="46667" y1="38667" x2="46667" y2="38667"/>
                        <a14:foregroundMark x1="62000" y1="42000" x2="62000" y2="42000"/>
                        <a14:foregroundMark x1="70000" y1="59333" x2="70000" y2="59333"/>
                        <a14:foregroundMark x1="32000" y1="43333" x2="32000" y2="4333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58479" y="2410107"/>
            <a:ext cx="1428750" cy="1428750"/>
          </a:xfrm>
          <a:prstGeom prst="rect">
            <a:avLst/>
          </a:prstGeom>
        </p:spPr>
      </p:pic>
      <p:pic>
        <p:nvPicPr>
          <p:cNvPr id="6" name="Obrázek 5" descr="stopy-zajic.gif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="" xmlns:a14="http://schemas.microsoft.com/office/drawing/2010/main">
                  <a14:imgLayer r:embed="rId8">
                    <a14:imgEffect>
                      <a14:backgroundRemoval t="0" b="100000" l="10000" r="90000">
                        <a14:foregroundMark x1="37333" y1="15333" x2="44667" y2="43333"/>
                        <a14:foregroundMark x1="50667" y1="52667" x2="51333" y2="70667"/>
                        <a14:foregroundMark x1="42000" y1="84000" x2="42667" y2="9933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70329" y="4639268"/>
            <a:ext cx="1428750" cy="1428750"/>
          </a:xfrm>
          <a:prstGeom prst="rect">
            <a:avLst/>
          </a:prstGeom>
        </p:spPr>
      </p:pic>
      <p:pic>
        <p:nvPicPr>
          <p:cNvPr id="7" name="Obrázek 6" descr="stopy-kanec.gif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="" xmlns:a14="http://schemas.microsoft.com/office/drawing/2010/main">
                  <a14:imgLayer r:embed="rId10">
                    <a14:imgEffect>
                      <a14:backgroundRemoval t="10000" b="90000" l="22000" r="78667">
                        <a14:foregroundMark x1="39333" y1="25333" x2="37333" y2="7200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614441" y="470273"/>
            <a:ext cx="1428750" cy="1428750"/>
          </a:xfrm>
          <a:prstGeom prst="rect">
            <a:avLst/>
          </a:prstGeom>
        </p:spPr>
      </p:pic>
      <p:pic>
        <p:nvPicPr>
          <p:cNvPr id="8" name="Obrázek 7" descr="stopy-kachna.gif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="" xmlns:a14="http://schemas.microsoft.com/office/drawing/2010/main">
                  <a14:imgLayer r:embed="rId12">
                    <a14:imgEffect>
                      <a14:backgroundRemoval t="0" b="96667" l="10000" r="90000">
                        <a14:foregroundMark x1="37333" y1="19333" x2="69333" y2="29333"/>
                        <a14:foregroundMark x1="42000" y1="76667" x2="52000" y2="66667"/>
                        <a14:foregroundMark x1="66667" y1="20000" x2="66667" y2="20000"/>
                        <a14:foregroundMark x1="57333" y1="7333" x2="57333" y2="7333"/>
                        <a14:foregroundMark x1="60667" y1="52000" x2="60667" y2="52000"/>
                        <a14:foregroundMark x1="42667" y1="60000" x2="42667" y2="60000"/>
                        <a14:foregroundMark x1="30667" y1="72000" x2="30667" y2="72000"/>
                        <a14:backgroundMark x1="38000" y1="2667" x2="45333" y2="733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761450" y="2410107"/>
            <a:ext cx="1428750" cy="1428750"/>
          </a:xfrm>
          <a:prstGeom prst="rect">
            <a:avLst/>
          </a:prstGeom>
        </p:spPr>
      </p:pic>
      <p:pic>
        <p:nvPicPr>
          <p:cNvPr id="9" name="Obrázek 8" descr="stopy-vrabec.gif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9849656" y="4349941"/>
            <a:ext cx="1428750" cy="1428750"/>
          </a:xfrm>
          <a:prstGeom prst="rect">
            <a:avLst/>
          </a:prstGeom>
        </p:spPr>
      </p:pic>
      <p:pic>
        <p:nvPicPr>
          <p:cNvPr id="10" name="Obrázek 9" descr="P3022352 – kopie.JPG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="" xmlns:a14="http://schemas.microsoft.com/office/drawing/2010/main">
                  <a14:imgLayer r:embed="rId15">
                    <a14:imgEffect>
                      <a14:backgroundRemoval t="20651" b="100000" l="42599" r="63322">
                        <a14:foregroundMark x1="50603" y1="78728" x2="60088" y2="85965"/>
                        <a14:foregroundMark x1="46930" y1="89218" x2="51179" y2="75512"/>
                        <a14:foregroundMark x1="44929" y1="73282" x2="49287" y2="82858"/>
                        <a14:foregroundMark x1="57593" y1="89072" x2="56223" y2="76718"/>
                      </a14:backgroundRemoval>
                    </a14:imgEffect>
                  </a14:imgLayer>
                </a14:imgProps>
              </a:ext>
            </a:extLst>
          </a:blip>
          <a:srcRect l="40594" t="67381" r="36127" b="3959"/>
          <a:stretch/>
        </p:blipFill>
        <p:spPr>
          <a:xfrm rot="5280000">
            <a:off x="4306932" y="1109966"/>
            <a:ext cx="3358780" cy="3095089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559822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(příroda…)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Poznávání několika volně žijících zvířat podle stop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Dítě bude poznávat a určovat zvířata v přírodě podle stop</a:t>
            </a:r>
          </a:p>
          <a:p>
            <a:r>
              <a:rPr lang="cs-CZ" dirty="0" smtClean="0"/>
              <a:t>Dítě si procvičuje paměť a prostorovou orientaci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 se seznámí s několika volně žijícími zvířaty a jejich stopami       – </a:t>
            </a:r>
            <a:r>
              <a:rPr lang="cs-CZ" dirty="0"/>
              <a:t>snímek 2-7</a:t>
            </a:r>
          </a:p>
          <a:p>
            <a:r>
              <a:rPr lang="cs-CZ" dirty="0" smtClean="0"/>
              <a:t>Následuje opakování, jaká stopa patří k danému zvířeti - snímek 8-13</a:t>
            </a:r>
          </a:p>
          <a:p>
            <a:r>
              <a:rPr lang="cs-CZ" dirty="0" smtClean="0"/>
              <a:t>Pokud dítě přiřadí ke zvířeti správnou stopu, stopa se zvýrazní zelenou barvou, při špatném určení se stopa rozplyne </a:t>
            </a:r>
          </a:p>
          <a:p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r"/>
            <a:r>
              <a:rPr lang="cs-CZ" dirty="0" smtClean="0"/>
              <a:t>Děti budou mít k disposici laminované kartičky ptáků a  </a:t>
            </a:r>
            <a:r>
              <a:rPr lang="cs-CZ" dirty="0" smtClean="0"/>
              <a:t>zvířat </a:t>
            </a:r>
            <a:r>
              <a:rPr lang="cs-CZ" dirty="0" smtClean="0"/>
              <a:t>a jejich stop.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Vědomě využívat všech smyslů, záměrně pozorovat, postřehovat, všímat si (nového, změněného, chybějícího)   Zaměřovat se na to, co je z poznávacího hlediska důležité </a:t>
            </a:r>
            <a:endParaRPr lang="cs-CZ" dirty="0" smtClean="0"/>
          </a:p>
          <a:p>
            <a:r>
              <a:rPr lang="cs-CZ" dirty="0" smtClean="0"/>
              <a:t>Odhali</a:t>
            </a:r>
            <a:r>
              <a:rPr lang="cs-CZ" dirty="0"/>
              <a:t>t</a:t>
            </a:r>
            <a:r>
              <a:rPr lang="cs-CZ" dirty="0" smtClean="0"/>
              <a:t> </a:t>
            </a:r>
            <a:r>
              <a:rPr lang="cs-CZ" dirty="0"/>
              <a:t>charakteristické </a:t>
            </a:r>
            <a:r>
              <a:rPr lang="cs-CZ" dirty="0" smtClean="0"/>
              <a:t>znaky </a:t>
            </a:r>
            <a:r>
              <a:rPr lang="cs-CZ" dirty="0"/>
              <a:t>zvířat  </a:t>
            </a:r>
            <a:endParaRPr lang="cs-CZ" dirty="0" smtClean="0"/>
          </a:p>
          <a:p>
            <a:r>
              <a:rPr lang="cs-CZ" dirty="0" smtClean="0"/>
              <a:t>Materiál je uzpůsoben pro práci na </a:t>
            </a:r>
            <a:r>
              <a:rPr lang="cs-CZ" smtClean="0"/>
              <a:t>dotykovém zařízení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19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369</Words>
  <Application>Microsoft Office PowerPoint</Application>
  <PresentationFormat>Vlastní</PresentationFormat>
  <Paragraphs>80</Paragraphs>
  <Slides>20</Slides>
  <Notes>20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Sheer Green 16x9</vt:lpstr>
      <vt:lpstr>Stopy ve sněhu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Použité odkazy</vt:lpstr>
      <vt:lpstr>Metodický pokyn Integrovaný blok: (příroda…)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Stopy ve sněhu</dc:title>
  <dc:creator/>
  <cp:lastModifiedBy/>
  <cp:revision>4</cp:revision>
  <dcterms:created xsi:type="dcterms:W3CDTF">2014-08-05T12:38:58Z</dcterms:created>
  <dcterms:modified xsi:type="dcterms:W3CDTF">2015-05-27T20:57:05Z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