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1" r:id="rId2"/>
    <p:sldId id="273" r:id="rId3"/>
    <p:sldId id="274" r:id="rId4"/>
    <p:sldId id="275" r:id="rId5"/>
    <p:sldId id="276" r:id="rId6"/>
    <p:sldId id="267" r:id="rId7"/>
    <p:sldId id="289" r:id="rId8"/>
    <p:sldId id="290" r:id="rId9"/>
    <p:sldId id="263" r:id="rId10"/>
    <p:sldId id="282" r:id="rId11"/>
    <p:sldId id="286" r:id="rId12"/>
    <p:sldId id="258" r:id="rId13"/>
    <p:sldId id="280" r:id="rId14"/>
    <p:sldId id="259" r:id="rId15"/>
    <p:sldId id="288" r:id="rId16"/>
    <p:sldId id="281" r:id="rId17"/>
    <p:sldId id="285" r:id="rId18"/>
    <p:sldId id="278" r:id="rId19"/>
    <p:sldId id="29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10008932"/>
              </p:ext>
            </p:extLst>
          </p:nvPr>
        </p:nvGraphicFramePr>
        <p:xfrm>
          <a:off x="1187624" y="1827203"/>
          <a:ext cx="6406287" cy="3735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Mrkev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VY_32_INOVACE_CJS14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40600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lnSpcReduction="1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mrkev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 smtClean="0"/>
              <a:t>Máte-li </a:t>
            </a:r>
            <a:r>
              <a:rPr lang="cs-CZ" sz="2400" i="0" dirty="0"/>
              <a:t>pocit, že </a:t>
            </a:r>
            <a:r>
              <a:rPr lang="cs-CZ" sz="2400" i="0" dirty="0" smtClean="0"/>
              <a:t>mrkev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pro loupání a krájení mrkve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do </a:t>
            </a:r>
            <a:r>
              <a:rPr lang="cs-CZ" sz="2400" i="0" dirty="0" smtClean="0"/>
              <a:t>světle červené či oranžové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mrkvovou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celou mrkev,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její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mrkev </a:t>
            </a:r>
            <a:r>
              <a:rPr lang="cs-CZ" sz="2600" i="0" dirty="0"/>
              <a:t>loupe,</a:t>
            </a:r>
          </a:p>
          <a:p>
            <a:r>
              <a:rPr lang="cs-CZ" sz="2600" i="0" dirty="0"/>
              <a:t>			jak vypadá </a:t>
            </a:r>
            <a:r>
              <a:rPr lang="cs-CZ" sz="2600" i="0" dirty="0" smtClean="0"/>
              <a:t>rozkrájená, </a:t>
            </a:r>
            <a:r>
              <a:rPr lang="cs-CZ" sz="2600" i="0" dirty="0"/>
              <a:t>jak se připravuje </a:t>
            </a:r>
            <a:r>
              <a:rPr lang="cs-CZ" sz="2600" i="0" dirty="0" smtClean="0"/>
              <a:t>ke</a:t>
            </a:r>
            <a:r>
              <a:rPr lang="cs-CZ" sz="2600" i="0" dirty="0"/>
              <a:t>				snězení 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mrkev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77" y="332656"/>
            <a:ext cx="9135414" cy="608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mrkev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96" y="-1"/>
            <a:ext cx="9132303" cy="684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E:\dumy\obr1\mrkev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-31779"/>
            <a:ext cx="6870442" cy="6870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31412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mrkev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142" y="447294"/>
            <a:ext cx="9129257" cy="6062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mrkev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610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mrkev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mrkev\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332656"/>
            <a:ext cx="9144001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mrkev\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586"/>
            <a:ext cx="9144000" cy="6830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mrkev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54248" cy="62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mrkev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0" y="15889"/>
            <a:ext cx="9137239" cy="6852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mrkev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6775" y="404664"/>
            <a:ext cx="9165704" cy="6100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mrkev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347864" y="4653136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8000" b="1" i="0" dirty="0" smtClean="0"/>
              <a:t>KONEC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772" y="188640"/>
            <a:ext cx="576064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/>
              <a:t>http://pixabay.com/static/uploads/photo/2013/09/02/14/55/carrot-178315_640.jpg</a:t>
            </a:r>
          </a:p>
          <a:p>
            <a:r>
              <a:rPr lang="cs-CZ" sz="2000" dirty="0"/>
              <a:t>http://pixabay.com/static/uploads/photo/2014/11/30/15/49/carrot-551661_640.jpg</a:t>
            </a:r>
          </a:p>
          <a:p>
            <a:r>
              <a:rPr lang="cs-CZ" sz="2000" dirty="0"/>
              <a:t>http://pixabay.com/static/uploads/photo/2013/08/07/15/41/carrots-170477_640.jpg</a:t>
            </a:r>
          </a:p>
          <a:p>
            <a:r>
              <a:rPr lang="cs-CZ" sz="2000" dirty="0"/>
              <a:t>http://pixabay.com/static/uploads/photo/2014/04/05/11/07/food-314518_640.jpg</a:t>
            </a:r>
          </a:p>
          <a:p>
            <a:r>
              <a:rPr lang="cs-CZ" sz="2000" dirty="0"/>
              <a:t>http://pixabay.com/static/uploads/photo/2014/04/20/21/26/bazaar-328790_640.jpg</a:t>
            </a:r>
          </a:p>
          <a:p>
            <a:r>
              <a:rPr lang="cs-CZ" sz="2000" dirty="0"/>
              <a:t>http://pixabay.com/static/uploads/photo/2014/07/03/08/22/carrots-382686_640.jpg</a:t>
            </a:r>
          </a:p>
          <a:p>
            <a:r>
              <a:rPr lang="cs-CZ" sz="2000" dirty="0"/>
              <a:t>http://pixabay.com/static/uploads/photo/2014/02/02/11/19/carrots-256694_640.jpg</a:t>
            </a:r>
          </a:p>
          <a:p>
            <a:r>
              <a:rPr lang="cs-CZ" sz="2000" dirty="0"/>
              <a:t>http://pixabay.com/static/uploads/photo/2014/02/02/11/19/carrots-256693_640.jpg</a:t>
            </a:r>
          </a:p>
          <a:p>
            <a:r>
              <a:rPr lang="cs-CZ" sz="2000" dirty="0"/>
              <a:t>http://pixabay.com/static/uploads/photo/2014/04/05/11/21/pot-315338_640.jpg</a:t>
            </a:r>
          </a:p>
          <a:p>
            <a:r>
              <a:rPr lang="cs-CZ" sz="2000" dirty="0"/>
              <a:t>http://pixabay.com/static/uploads/photo/2013/03/02/01/25/carrots-89077_640.jpg</a:t>
            </a:r>
          </a:p>
          <a:p>
            <a:r>
              <a:rPr lang="cs-CZ" sz="2000" dirty="0"/>
              <a:t>http://upload.wikimedia.org/wikipedia/commons/b/b3/Carrot_harvest.jpg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upload.wikimedia.org/wikipedia/commons/2/2b/Cooking_Mandolin_with_Carrot.jpg</a:t>
            </a:r>
          </a:p>
          <a:p>
            <a:r>
              <a:rPr lang="cs-CZ" sz="2000" dirty="0"/>
              <a:t>„</a:t>
            </a:r>
            <a:r>
              <a:rPr lang="cs-CZ" sz="2000" dirty="0" err="1"/>
              <a:t>Whose-behind-rabbit</a:t>
            </a:r>
            <a:r>
              <a:rPr lang="cs-CZ" sz="2000" dirty="0"/>
              <a:t> (</a:t>
            </a:r>
            <a:r>
              <a:rPr lang="cs-CZ" sz="2000" dirty="0" err="1"/>
              <a:t>yes</a:t>
            </a:r>
            <a:r>
              <a:rPr lang="cs-CZ" sz="2000" dirty="0"/>
              <a:t>, </a:t>
            </a:r>
            <a:r>
              <a:rPr lang="cs-CZ" sz="2000" dirty="0" err="1"/>
              <a:t>again</a:t>
            </a:r>
            <a:r>
              <a:rPr lang="cs-CZ" sz="2000" dirty="0"/>
              <a:t>, but </a:t>
            </a:r>
            <a:r>
              <a:rPr lang="cs-CZ" sz="2000" dirty="0" err="1"/>
              <a:t>different</a:t>
            </a:r>
            <a:r>
              <a:rPr lang="cs-CZ" sz="2000" dirty="0"/>
              <a:t> </a:t>
            </a:r>
            <a:r>
              <a:rPr lang="cs-CZ" sz="2000" dirty="0" err="1"/>
              <a:t>day</a:t>
            </a:r>
            <a:r>
              <a:rPr lang="cs-CZ" sz="2000" dirty="0"/>
              <a:t>, and </a:t>
            </a:r>
            <a:r>
              <a:rPr lang="cs-CZ" sz="2000" dirty="0" err="1"/>
              <a:t>carrot-related</a:t>
            </a:r>
            <a:r>
              <a:rPr lang="cs-CZ" sz="2000" dirty="0"/>
              <a:t>)2“ od I, </a:t>
            </a:r>
            <a:r>
              <a:rPr lang="cs-CZ" sz="2000" dirty="0" err="1"/>
              <a:t>ElC</a:t>
            </a:r>
            <a:r>
              <a:rPr lang="cs-CZ" sz="2000" dirty="0"/>
              <a:t>. Licencováno pod CC BY-SA 3.0 via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- http://commons.wikimedia.org/wiki/File:Whose-behind-rabbit_(yes,_again,_but_different_day,_and_carrot-related)2.jpg#/media/File:Whose-behind-rabbit_(yes,_again,_but_different_day,_and_carrot-related)2.jpg</a:t>
            </a:r>
          </a:p>
        </p:txBody>
      </p:sp>
    </p:spTree>
    <p:extLst>
      <p:ext uri="{BB962C8B-B14F-4D97-AF65-F5344CB8AC3E}">
        <p14:creationId xmlns:p14="http://schemas.microsoft.com/office/powerpoint/2010/main" xmlns="" val="604099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961</TotalTime>
  <Words>172</Words>
  <Application>Microsoft Office PowerPoint</Application>
  <PresentationFormat>Předvádění na obrazovce (4:3)</PresentationFormat>
  <Paragraphs>64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47</cp:revision>
  <dcterms:created xsi:type="dcterms:W3CDTF">2013-11-26T07:16:22Z</dcterms:created>
  <dcterms:modified xsi:type="dcterms:W3CDTF">2015-05-28T10:30:08Z</dcterms:modified>
</cp:coreProperties>
</file>