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2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86" r:id="rId10"/>
    <p:sldId id="258" r:id="rId11"/>
    <p:sldId id="280" r:id="rId12"/>
    <p:sldId id="259" r:id="rId13"/>
    <p:sldId id="288" r:id="rId14"/>
    <p:sldId id="281" r:id="rId15"/>
    <p:sldId id="285" r:id="rId16"/>
    <p:sldId id="290" r:id="rId17"/>
    <p:sldId id="291" r:id="rId18"/>
    <p:sldId id="278" r:id="rId19"/>
    <p:sldId id="29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3" autoAdjust="0"/>
    <p:restoredTop sz="94660"/>
  </p:normalViewPr>
  <p:slideViewPr>
    <p:cSldViewPr>
      <p:cViewPr varScale="1">
        <p:scale>
          <a:sx n="96" d="100"/>
          <a:sy n="96" d="100"/>
        </p:scale>
        <p:origin x="-2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0133894"/>
              </p:ext>
            </p:extLst>
          </p:nvPr>
        </p:nvGraphicFramePr>
        <p:xfrm>
          <a:off x="1187624" y="1827203"/>
          <a:ext cx="6406287" cy="37103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Paprika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1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35075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papriku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části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paprika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ke krájení a čištění papriky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žluté, zelené či světle červené 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paprikovou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papriku,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</a:t>
            </a:r>
            <a:r>
              <a:rPr lang="cs-CZ" sz="2600" i="0"/>
              <a:t>na </a:t>
            </a:r>
            <a:r>
              <a:rPr lang="cs-CZ" sz="2600" i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paprika myje,</a:t>
            </a:r>
            <a:endParaRPr lang="cs-CZ" sz="2600" i="0" dirty="0"/>
          </a:p>
          <a:p>
            <a:r>
              <a:rPr lang="cs-CZ" sz="2600" i="0" dirty="0"/>
              <a:t>			jak vypadá </a:t>
            </a:r>
            <a:r>
              <a:rPr lang="cs-CZ" sz="2600" i="0" dirty="0" smtClean="0"/>
              <a:t>rozkrojená, </a:t>
            </a:r>
            <a:r>
              <a:rPr lang="cs-CZ" sz="2600" i="0" dirty="0"/>
              <a:t>jak se připravuje </a:t>
            </a:r>
            <a:r>
              <a:rPr lang="cs-CZ" sz="2600" i="0" dirty="0" smtClean="0"/>
              <a:t>ke</a:t>
            </a:r>
            <a:r>
              <a:rPr lang="cs-CZ" sz="2600" i="0" dirty="0"/>
              <a:t>				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paprik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0223" y="404664"/>
            <a:ext cx="9219171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paprik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6947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paprik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744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paprik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562" y="0"/>
            <a:ext cx="9155562" cy="686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paprik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391" y="404664"/>
            <a:ext cx="9138794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paprik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6828723" cy="682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paprik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8974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paprika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3130" y="0"/>
            <a:ext cx="45862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paprika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645" y="404664"/>
            <a:ext cx="9154249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paprik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4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0000"/>
    </mc:Choice>
    <mc:Fallback>
      <p:transition spd="slow" advTm="30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paprik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0" y="0"/>
            <a:ext cx="9135549" cy="685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E:\dumy\obr1\paprika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279" y="476672"/>
            <a:ext cx="7776864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6492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275856" y="4725144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4338" name="Picture 2" descr="E:\dumy\obr1\paprik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5551488" cy="416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http://pixabay.com/static/uploads/photo/2014/01/19/12/33/chili-248035_640.jpg</a:t>
            </a:r>
          </a:p>
          <a:p>
            <a:r>
              <a:rPr lang="cs-CZ" sz="2000" dirty="0"/>
              <a:t>http://pixabay.com/static/uploads/photo/2013/08/16/17/12/bell-pepper-173194_640.jpg</a:t>
            </a:r>
          </a:p>
          <a:p>
            <a:r>
              <a:rPr lang="cs-CZ" sz="2000" dirty="0"/>
              <a:t>http://pixabay.com/static/uploads/photo/2012/10/16/15/35/bell-pepper-plant-61726_640.jpg</a:t>
            </a:r>
          </a:p>
          <a:p>
            <a:r>
              <a:rPr lang="cs-CZ" sz="2000" dirty="0"/>
              <a:t>http://upload.wikimedia.org/wikipedia/commons/9/90/Paprika,_Hungary.jpg</a:t>
            </a:r>
          </a:p>
          <a:p>
            <a:r>
              <a:rPr lang="cs-CZ" sz="2000" dirty="0"/>
              <a:t>http://pixabay.com/static/uploads/photo/2014/01/04/02/25/paprika-238327_640.jpg</a:t>
            </a:r>
          </a:p>
          <a:p>
            <a:r>
              <a:rPr lang="cs-CZ" sz="2000" dirty="0"/>
              <a:t>http://pixabay.com/static/uploads/photo/2012/11/07/18/01/paprika-65271_640.jpg</a:t>
            </a:r>
          </a:p>
          <a:p>
            <a:r>
              <a:rPr lang="cs-CZ" sz="2000" dirty="0"/>
              <a:t>http://freepix.eu/wp-content/uploads/2014/06/yellow-paprika.jpg</a:t>
            </a:r>
          </a:p>
          <a:p>
            <a:r>
              <a:rPr lang="cs-CZ" sz="2000" dirty="0"/>
              <a:t>http://pixabay.com/static/uploads/photo/2014/12/15/13/40/bell-pepper-569070_640.jpg</a:t>
            </a:r>
          </a:p>
          <a:p>
            <a:r>
              <a:rPr lang="cs-CZ" sz="2000" dirty="0"/>
              <a:t>http://pixabay.com/static/uploads/photo/2014/03/30/21/28/paprika-301665_640.jpg</a:t>
            </a:r>
          </a:p>
          <a:p>
            <a:r>
              <a:rPr lang="cs-CZ" sz="2000" dirty="0"/>
              <a:t>http://pixabay.com/static/uploads/photo/2013/11/28/10/02/chili-219917_640.jpg</a:t>
            </a:r>
          </a:p>
          <a:p>
            <a:r>
              <a:rPr lang="cs-CZ" sz="2000" dirty="0"/>
              <a:t>http://pixabay.com/static/uploads/photo/2014/07/17/09/38/papirika-395370_640.jpg</a:t>
            </a:r>
          </a:p>
          <a:p>
            <a:r>
              <a:rPr lang="cs-CZ" sz="2000"/>
              <a:t>http://pixabay.com/static/uploads/photo/2013/03/09/13/12/capsicum-91820_640.jpg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56104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892</TotalTime>
  <Words>127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44</cp:revision>
  <dcterms:created xsi:type="dcterms:W3CDTF">2013-11-26T07:16:22Z</dcterms:created>
  <dcterms:modified xsi:type="dcterms:W3CDTF">2015-05-28T10:27:12Z</dcterms:modified>
</cp:coreProperties>
</file>