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6" r:id="rId6"/>
    <p:sldId id="287" r:id="rId7"/>
    <p:sldId id="288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CF8"/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162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zvířata, která bydlí na statku.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Vyber zvířata žijící v lese.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Kdo žije na poli?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404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Která zvířata žijí v noře?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755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724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8905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66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0792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6249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446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10" Type="http://schemas.openxmlformats.org/officeDocument/2006/relationships/image" Target="../media/image26.png"/><Relationship Id="rId4" Type="http://schemas.openxmlformats.org/officeDocument/2006/relationships/image" Target="../media/image21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 kde bydlí</a:t>
            </a:r>
            <a:b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dirty="0">
              <a:solidFill>
                <a:srgbClr val="4A3A2A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3200" b="0" i="0" baseline="0" dirty="0"/>
              <a:t>Poznatky ze života zvířat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6000" b="0" i="0" baseline="0" dirty="0"/>
          </a:p>
          <a:p>
            <a:pPr marL="0" indent="0" algn="ctr">
              <a:spcBef>
                <a:spcPts val="0"/>
              </a:spcBef>
              <a:buNone/>
            </a:pPr>
            <a:endParaRPr lang="cs-CZ" sz="60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Stat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27560" y="718457"/>
            <a:ext cx="4956370" cy="41538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Obrázek 10" descr="Bažan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0189" y="3489009"/>
            <a:ext cx="1337197" cy="9726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Jezeve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26111" y="1582038"/>
            <a:ext cx="1073821" cy="15552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 descr="sysel-obecny-194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91437" y="521061"/>
            <a:ext cx="1660299" cy="10957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Pěticípá hvězda 14"/>
          <p:cNvSpPr/>
          <p:nvPr/>
        </p:nvSpPr>
        <p:spPr>
          <a:xfrm>
            <a:off x="1284612" y="5572695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739481" y="5651523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3927964" y="559897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9629827" y="5562186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9" name="Obrázek 8" descr="ovc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87206" y="490795"/>
            <a:ext cx="1173773" cy="12749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Prase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13631" y="421545"/>
            <a:ext cx="1534808" cy="9973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Krocan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260167" y="1776085"/>
            <a:ext cx="1145073" cy="16243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Koz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0264851" y="3580592"/>
            <a:ext cx="1173280" cy="12121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4395E-6 -2.22222E-6 L -0.17455 0.689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00" y="3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2393E-6 -4.44444E-6 L -0.13977 0.72176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67631E-6 -4.81481E-6 L -0.23017 0.4872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00" y="2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4026E-6 3.33333E-6 L -0.06864 0.239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0" y="1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5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7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L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0429" y="909111"/>
            <a:ext cx="4627659" cy="3835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 descr="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4414" y="225873"/>
            <a:ext cx="1127381" cy="12245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Ryb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88695" y="3780846"/>
            <a:ext cx="1391830" cy="10123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Kroca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063813" y="1856733"/>
            <a:ext cx="1013870" cy="14382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Pěticípá hvězda 11"/>
          <p:cNvSpPr/>
          <p:nvPr/>
        </p:nvSpPr>
        <p:spPr>
          <a:xfrm>
            <a:off x="8788998" y="5604227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846917" y="563050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080364" y="5641013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Obrázek 3" descr="Jezevec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50852" y="467944"/>
            <a:ext cx="964403" cy="13968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Lišk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566236" y="2027032"/>
            <a:ext cx="1098236" cy="11960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Pěticípá hvězda 14"/>
          <p:cNvSpPr/>
          <p:nvPr/>
        </p:nvSpPr>
        <p:spPr>
          <a:xfrm>
            <a:off x="6298047" y="561999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8" name="Obrázek 7" descr="Koroptev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916337" y="3611162"/>
            <a:ext cx="961869" cy="1147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jezek-vychodni-112693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829899" y="663006"/>
            <a:ext cx="1463499" cy="8189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4898E-6 -1.48148E-6 L -0.15527 0.703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00" y="3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09405E-6 1.11111E-6 L 0.09066 0.6893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00" y="3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45E-6 1.11111E-6 L 0.00911 0.47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" y="2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9608E-6 -1.73472E-18 L -0.10343 0.25277 " pathEditMode="relative" ptsTypes="A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Po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54758" y="558457"/>
            <a:ext cx="4573774" cy="42481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 descr="Liš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5822" y="3380365"/>
            <a:ext cx="1253402" cy="13650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Kroca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89328" y="220341"/>
            <a:ext cx="1137596" cy="16137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Žáb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481286" y="3290825"/>
            <a:ext cx="1947317" cy="12654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Pěticípá hvězda 11"/>
          <p:cNvSpPr/>
          <p:nvPr/>
        </p:nvSpPr>
        <p:spPr>
          <a:xfrm>
            <a:off x="5430944" y="5604227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163633" y="560948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656213" y="5572696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8" name="Obrázek 7" descr="sysel-obecny-194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360854" y="2027733"/>
            <a:ext cx="1609651" cy="10623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myš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759198" y="1920070"/>
            <a:ext cx="1602653" cy="10482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Bažant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794120" y="563885"/>
            <a:ext cx="1392235" cy="10126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Koroptev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641654" y="558457"/>
            <a:ext cx="1168591" cy="12072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7041E-6 3.33333E-6 L 0.07126 0.475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0" y="2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1369E-6 1.48148E-6 L -0.22496 0.698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00" y="3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97786E-7 0 L -0.08662 0.500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0" y="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8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Nor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608" y="273957"/>
            <a:ext cx="5743079" cy="44266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 descr="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244" y="195129"/>
            <a:ext cx="1616319" cy="11756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Pěticípá hvězda 11"/>
          <p:cNvSpPr/>
          <p:nvPr/>
        </p:nvSpPr>
        <p:spPr>
          <a:xfrm>
            <a:off x="6282282" y="5588461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416695" y="559897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053274" y="5577951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687743" y="5604227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9840033" y="5567441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1069150" y="5593716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Obrázek 3" descr="Králí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65359" y="428853"/>
            <a:ext cx="1028200" cy="12265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Jezevec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85032" y="388687"/>
            <a:ext cx="1016062" cy="14716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myš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944562" y="2115638"/>
            <a:ext cx="1618334" cy="10584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jezek-vychodni-11269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888438" y="3517273"/>
            <a:ext cx="1496972" cy="8376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sysel-obecny-194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29755" y="3619342"/>
            <a:ext cx="1552009" cy="10242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Liška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368967" y="1943110"/>
            <a:ext cx="1198189" cy="1304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6843E-6 -2.22222E-6 L 0.08662 0.471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2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5187E-6 -1.85185E-6 L 0.14758 0.698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00" y="3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5518E-6 -4.81481E-6 L 0.01941 0.250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5388E-6 -2.59259E-6 L -0.03752 0.275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0" y="1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34063E-7 1.11111E-6 L -0.17077 0.687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00" y="3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62212E-6 1.85185E-6 L -0.11124 0.4710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0" y="2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Calibri" charset="0"/>
              </a:rPr>
              <a:t>Vlastní tvorba</a:t>
            </a:r>
          </a:p>
          <a:p>
            <a:pPr>
              <a:buNone/>
            </a:pPr>
            <a:endParaRPr lang="cs-CZ" dirty="0" smtClean="0">
              <a:latin typeface="Calibri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43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prohlubovat znalosti dětí o živé přírodě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Znát, kde konkrétní druhy zvířat žijí</a:t>
            </a:r>
          </a:p>
          <a:p>
            <a:r>
              <a:rPr lang="cs-CZ" dirty="0"/>
              <a:t>Být citlivý k přírodě, chránit ji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mají za úkol vybrat obrázky podle zadání</a:t>
            </a:r>
          </a:p>
          <a:p>
            <a:r>
              <a:rPr lang="cs-CZ" dirty="0"/>
              <a:t>využíváme možnosti grafického zaznamenání na dotykové </a:t>
            </a:r>
            <a:r>
              <a:rPr lang="cs-CZ" dirty="0" smtClean="0"/>
              <a:t>obrazovce pomocí animace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Osvojit si elementární poznatky o přírodním prostředí, které je dítěti blízké</a:t>
            </a:r>
          </a:p>
          <a:p>
            <a:r>
              <a:rPr lang="cs-CZ" dirty="0"/>
              <a:t>Mít povědomí o přírodním prostředí i jeho dění</a:t>
            </a:r>
          </a:p>
          <a:p>
            <a:r>
              <a:rPr lang="cs-CZ" dirty="0"/>
              <a:t>Pomáhat pečovat o okolní prostředí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 thruBlk="1"/>
      </p:transition>
    </mc:Choice>
    <mc:Fallback xmlns="">
      <p:transition spd="med">
        <p:fade thruBlk="1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284</Words>
  <Application>Microsoft Office PowerPoint</Application>
  <PresentationFormat>Širokoúhlá obrazovka</PresentationFormat>
  <Paragraphs>62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Sheer Green 16x9</vt:lpstr>
      <vt:lpstr> Kdo kde bydlí 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12</cp:revision>
  <dcterms:created xsi:type="dcterms:W3CDTF">2014-08-05T12:38:58Z</dcterms:created>
  <dcterms:modified xsi:type="dcterms:W3CDTF">2015-05-27T17:52:08Z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