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7" r:id="rId3"/>
    <p:sldId id="258" r:id="rId4"/>
    <p:sldId id="259" r:id="rId5"/>
    <p:sldId id="260" r:id="rId6"/>
    <p:sldId id="263" r:id="rId7"/>
    <p:sldId id="266" r:id="rId8"/>
    <p:sldId id="265" r:id="rId9"/>
    <p:sldId id="264" r:id="rId10"/>
    <p:sldId id="267" r:id="rId11"/>
    <p:sldId id="268" r:id="rId12"/>
    <p:sldId id="269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0941" autoAdjust="0"/>
  </p:normalViewPr>
  <p:slideViewPr>
    <p:cSldViewPr>
      <p:cViewPr>
        <p:scale>
          <a:sx n="76" d="100"/>
          <a:sy n="76" d="100"/>
        </p:scale>
        <p:origin x="-294" y="5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5A75E05-7E56-4677-B6D0-269E6C3B5E62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DCE7CAE-26D0-4D75-9C52-5C05EED23259}">
      <dgm:prSet phldrT="[Text]"/>
      <dgm:spPr/>
      <dgm:t>
        <a:bodyPr/>
        <a:lstStyle/>
        <a:p>
          <a:r>
            <a:rPr lang="cs-CZ" dirty="0" smtClean="0"/>
            <a:t>Živočichové</a:t>
          </a:r>
          <a:endParaRPr lang="cs-CZ" dirty="0"/>
        </a:p>
      </dgm:t>
    </dgm:pt>
    <dgm:pt modelId="{B23D3121-AD7A-4095-B77E-81726DFAF5F7}" type="parTrans" cxnId="{60C6A6B8-D5F8-4C3E-B74A-93AA852F90FF}">
      <dgm:prSet/>
      <dgm:spPr/>
      <dgm:t>
        <a:bodyPr/>
        <a:lstStyle/>
        <a:p>
          <a:endParaRPr lang="cs-CZ"/>
        </a:p>
      </dgm:t>
    </dgm:pt>
    <dgm:pt modelId="{1D8EDD3C-EFB1-4F72-AC67-01ABC788CE29}" type="sibTrans" cxnId="{60C6A6B8-D5F8-4C3E-B74A-93AA852F90FF}">
      <dgm:prSet/>
      <dgm:spPr/>
      <dgm:t>
        <a:bodyPr/>
        <a:lstStyle/>
        <a:p>
          <a:endParaRPr lang="cs-CZ"/>
        </a:p>
      </dgm:t>
    </dgm:pt>
    <dgm:pt modelId="{6CAE7867-4208-4E01-B9D1-84FD725F616E}">
      <dgm:prSet phldrT="[Text]"/>
      <dgm:spPr/>
      <dgm:t>
        <a:bodyPr/>
        <a:lstStyle/>
        <a:p>
          <a:r>
            <a:rPr lang="cs-CZ" dirty="0" smtClean="0"/>
            <a:t>Rostliny</a:t>
          </a:r>
          <a:endParaRPr lang="cs-CZ" dirty="0"/>
        </a:p>
      </dgm:t>
    </dgm:pt>
    <dgm:pt modelId="{336DC675-4EFF-4334-8D9B-91AE9072ECEE}" type="parTrans" cxnId="{2DB9ED1A-CE76-49C1-B37A-9400C9A6782A}">
      <dgm:prSet/>
      <dgm:spPr/>
      <dgm:t>
        <a:bodyPr/>
        <a:lstStyle/>
        <a:p>
          <a:endParaRPr lang="cs-CZ"/>
        </a:p>
      </dgm:t>
    </dgm:pt>
    <dgm:pt modelId="{7E34A4AE-2258-4198-B193-D8EF5984D075}" type="sibTrans" cxnId="{2DB9ED1A-CE76-49C1-B37A-9400C9A6782A}">
      <dgm:prSet/>
      <dgm:spPr/>
      <dgm:t>
        <a:bodyPr/>
        <a:lstStyle/>
        <a:p>
          <a:endParaRPr lang="cs-CZ"/>
        </a:p>
      </dgm:t>
    </dgm:pt>
    <dgm:pt modelId="{66779BFB-674E-4B30-AF62-8930268EDD18}">
      <dgm:prSet phldrT="[Text]"/>
      <dgm:spPr/>
      <dgm:t>
        <a:bodyPr/>
        <a:lstStyle/>
        <a:p>
          <a:r>
            <a:rPr lang="cs-CZ" dirty="0" smtClean="0"/>
            <a:t>Houby</a:t>
          </a:r>
          <a:endParaRPr lang="cs-CZ" dirty="0"/>
        </a:p>
      </dgm:t>
    </dgm:pt>
    <dgm:pt modelId="{E68857B4-1496-4370-9736-F75B0E289AF8}" type="parTrans" cxnId="{51C8E86F-04BA-4EB5-9E89-2107C5664EB0}">
      <dgm:prSet/>
      <dgm:spPr/>
      <dgm:t>
        <a:bodyPr/>
        <a:lstStyle/>
        <a:p>
          <a:endParaRPr lang="cs-CZ"/>
        </a:p>
      </dgm:t>
    </dgm:pt>
    <dgm:pt modelId="{D5E80BB3-FDD6-4E2B-ABD5-424F4EE35463}" type="sibTrans" cxnId="{51C8E86F-04BA-4EB5-9E89-2107C5664EB0}">
      <dgm:prSet/>
      <dgm:spPr/>
      <dgm:t>
        <a:bodyPr/>
        <a:lstStyle/>
        <a:p>
          <a:endParaRPr lang="cs-CZ"/>
        </a:p>
      </dgm:t>
    </dgm:pt>
    <dgm:pt modelId="{4BBC7DC5-2FFF-4AC8-82BC-22E1B107ECB3}">
      <dgm:prSet phldrT="[Text]"/>
      <dgm:spPr/>
      <dgm:t>
        <a:bodyPr/>
        <a:lstStyle/>
        <a:p>
          <a:r>
            <a:rPr lang="cs-CZ" dirty="0" smtClean="0"/>
            <a:t>Mikro-</a:t>
          </a:r>
        </a:p>
        <a:p>
          <a:r>
            <a:rPr lang="cs-CZ" dirty="0" smtClean="0"/>
            <a:t>organizmy</a:t>
          </a:r>
          <a:endParaRPr lang="cs-CZ" dirty="0"/>
        </a:p>
      </dgm:t>
    </dgm:pt>
    <dgm:pt modelId="{817C81DE-DE82-4EDC-9229-2D1E8FA84221}" type="parTrans" cxnId="{3F37CBE0-74F1-4B2B-A1B1-A7D0802379B8}">
      <dgm:prSet/>
      <dgm:spPr/>
      <dgm:t>
        <a:bodyPr/>
        <a:lstStyle/>
        <a:p>
          <a:endParaRPr lang="cs-CZ"/>
        </a:p>
      </dgm:t>
    </dgm:pt>
    <dgm:pt modelId="{8035B59E-1DBE-4BD9-8062-3A9CA0F86359}" type="sibTrans" cxnId="{3F37CBE0-74F1-4B2B-A1B1-A7D0802379B8}">
      <dgm:prSet/>
      <dgm:spPr/>
      <dgm:t>
        <a:bodyPr/>
        <a:lstStyle/>
        <a:p>
          <a:endParaRPr lang="cs-CZ"/>
        </a:p>
      </dgm:t>
    </dgm:pt>
    <dgm:pt modelId="{A1D60A9E-A758-4A93-A86E-1E1FF33A79BB}" type="pres">
      <dgm:prSet presAssocID="{95A75E05-7E56-4677-B6D0-269E6C3B5E62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26AA6CB-5290-4CDF-AA96-C18E136ABA22}" type="pres">
      <dgm:prSet presAssocID="{0DCE7CAE-26D0-4D75-9C52-5C05EED23259}" presName="compNode" presStyleCnt="0"/>
      <dgm:spPr/>
    </dgm:pt>
    <dgm:pt modelId="{34558274-0BD0-46CE-9EF8-68175E017032}" type="pres">
      <dgm:prSet presAssocID="{0DCE7CAE-26D0-4D75-9C52-5C05EED23259}" presName="pictRect" presStyleLbl="node1" presStyleIdx="0" presStyleCnt="4"/>
      <dgm:spPr/>
    </dgm:pt>
    <dgm:pt modelId="{A800252C-BC7B-479A-ABEC-46A979067847}" type="pres">
      <dgm:prSet presAssocID="{0DCE7CAE-26D0-4D75-9C52-5C05EED23259}" presName="textRect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225E764-5F04-429A-853C-4FBFE6AE49F5}" type="pres">
      <dgm:prSet presAssocID="{1D8EDD3C-EFB1-4F72-AC67-01ABC788CE29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28725D8-6A53-418F-96EE-DF41CC4ED4B9}" type="pres">
      <dgm:prSet presAssocID="{6CAE7867-4208-4E01-B9D1-84FD725F616E}" presName="compNode" presStyleCnt="0"/>
      <dgm:spPr/>
    </dgm:pt>
    <dgm:pt modelId="{5A2E60F3-AEB6-4291-9928-DD8D4774AF27}" type="pres">
      <dgm:prSet presAssocID="{6CAE7867-4208-4E01-B9D1-84FD725F616E}" presName="pictRect" presStyleLbl="node1" presStyleIdx="1" presStyleCnt="4"/>
      <dgm:spPr/>
    </dgm:pt>
    <dgm:pt modelId="{38C82A39-6412-4C14-B7B0-7A4362503551}" type="pres">
      <dgm:prSet presAssocID="{6CAE7867-4208-4E01-B9D1-84FD725F616E}" presName="textRect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A5F827-8B79-4C70-93A3-CA981D3C294A}" type="pres">
      <dgm:prSet presAssocID="{7E34A4AE-2258-4198-B193-D8EF5984D075}" presName="sibTrans" presStyleLbl="sibTrans2D1" presStyleIdx="0" presStyleCnt="0"/>
      <dgm:spPr/>
      <dgm:t>
        <a:bodyPr/>
        <a:lstStyle/>
        <a:p>
          <a:endParaRPr lang="cs-CZ"/>
        </a:p>
      </dgm:t>
    </dgm:pt>
    <dgm:pt modelId="{8A7CF0EC-DF85-45E4-9177-F36542912ABE}" type="pres">
      <dgm:prSet presAssocID="{66779BFB-674E-4B30-AF62-8930268EDD18}" presName="compNode" presStyleCnt="0"/>
      <dgm:spPr/>
    </dgm:pt>
    <dgm:pt modelId="{46FDA56E-52DD-4FA7-A496-73098FC073D5}" type="pres">
      <dgm:prSet presAssocID="{66779BFB-674E-4B30-AF62-8930268EDD18}" presName="pictRect" presStyleLbl="node1" presStyleIdx="2" presStyleCnt="4"/>
      <dgm:spPr/>
    </dgm:pt>
    <dgm:pt modelId="{5CC9C119-9878-4F93-B8A0-D6AC91A8A17C}" type="pres">
      <dgm:prSet presAssocID="{66779BFB-674E-4B30-AF62-8930268EDD18}" presName="textRect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2E0214-07A1-43CA-8EC6-806268A1F109}" type="pres">
      <dgm:prSet presAssocID="{D5E80BB3-FDD6-4E2B-ABD5-424F4EE3546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35DEC4A-9B48-44C7-AEAC-B9A35213ED89}" type="pres">
      <dgm:prSet presAssocID="{4BBC7DC5-2FFF-4AC8-82BC-22E1B107ECB3}" presName="compNode" presStyleCnt="0"/>
      <dgm:spPr/>
    </dgm:pt>
    <dgm:pt modelId="{6092425E-3F92-4522-9CD1-0DEBF7D0FCC5}" type="pres">
      <dgm:prSet presAssocID="{4BBC7DC5-2FFF-4AC8-82BC-22E1B107ECB3}" presName="pictRect" presStyleLbl="node1" presStyleIdx="3" presStyleCnt="4"/>
      <dgm:spPr/>
    </dgm:pt>
    <dgm:pt modelId="{07AC57B7-2C75-4836-8A2A-A745C4609809}" type="pres">
      <dgm:prSet presAssocID="{4BBC7DC5-2FFF-4AC8-82BC-22E1B107ECB3}" presName="textRect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B32C0D-5C07-4ACF-8BEF-71D09ECBC491}" type="presOf" srcId="{7E34A4AE-2258-4198-B193-D8EF5984D075}" destId="{6FA5F827-8B79-4C70-93A3-CA981D3C294A}" srcOrd="0" destOrd="0" presId="urn:microsoft.com/office/officeart/2005/8/layout/pList1"/>
    <dgm:cxn modelId="{BBFA2DF6-71C2-45BF-8288-F884BFD2E83C}" type="presOf" srcId="{D5E80BB3-FDD6-4E2B-ABD5-424F4EE35463}" destId="{E22E0214-07A1-43CA-8EC6-806268A1F109}" srcOrd="0" destOrd="0" presId="urn:microsoft.com/office/officeart/2005/8/layout/pList1"/>
    <dgm:cxn modelId="{60C6A6B8-D5F8-4C3E-B74A-93AA852F90FF}" srcId="{95A75E05-7E56-4677-B6D0-269E6C3B5E62}" destId="{0DCE7CAE-26D0-4D75-9C52-5C05EED23259}" srcOrd="0" destOrd="0" parTransId="{B23D3121-AD7A-4095-B77E-81726DFAF5F7}" sibTransId="{1D8EDD3C-EFB1-4F72-AC67-01ABC788CE29}"/>
    <dgm:cxn modelId="{3F37CBE0-74F1-4B2B-A1B1-A7D0802379B8}" srcId="{95A75E05-7E56-4677-B6D0-269E6C3B5E62}" destId="{4BBC7DC5-2FFF-4AC8-82BC-22E1B107ECB3}" srcOrd="3" destOrd="0" parTransId="{817C81DE-DE82-4EDC-9229-2D1E8FA84221}" sibTransId="{8035B59E-1DBE-4BD9-8062-3A9CA0F86359}"/>
    <dgm:cxn modelId="{65D4ADE4-A903-4960-BF6B-651E5DD06248}" type="presOf" srcId="{4BBC7DC5-2FFF-4AC8-82BC-22E1B107ECB3}" destId="{07AC57B7-2C75-4836-8A2A-A745C4609809}" srcOrd="0" destOrd="0" presId="urn:microsoft.com/office/officeart/2005/8/layout/pList1"/>
    <dgm:cxn modelId="{4A21898F-9B7A-449F-979C-E9FD0BC20688}" type="presOf" srcId="{66779BFB-674E-4B30-AF62-8930268EDD18}" destId="{5CC9C119-9878-4F93-B8A0-D6AC91A8A17C}" srcOrd="0" destOrd="0" presId="urn:microsoft.com/office/officeart/2005/8/layout/pList1"/>
    <dgm:cxn modelId="{51C8E86F-04BA-4EB5-9E89-2107C5664EB0}" srcId="{95A75E05-7E56-4677-B6D0-269E6C3B5E62}" destId="{66779BFB-674E-4B30-AF62-8930268EDD18}" srcOrd="2" destOrd="0" parTransId="{E68857B4-1496-4370-9736-F75B0E289AF8}" sibTransId="{D5E80BB3-FDD6-4E2B-ABD5-424F4EE35463}"/>
    <dgm:cxn modelId="{726EC5C3-0A53-46FE-BA6D-BFEE4B145AEC}" type="presOf" srcId="{0DCE7CAE-26D0-4D75-9C52-5C05EED23259}" destId="{A800252C-BC7B-479A-ABEC-46A979067847}" srcOrd="0" destOrd="0" presId="urn:microsoft.com/office/officeart/2005/8/layout/pList1"/>
    <dgm:cxn modelId="{2DB9ED1A-CE76-49C1-B37A-9400C9A6782A}" srcId="{95A75E05-7E56-4677-B6D0-269E6C3B5E62}" destId="{6CAE7867-4208-4E01-B9D1-84FD725F616E}" srcOrd="1" destOrd="0" parTransId="{336DC675-4EFF-4334-8D9B-91AE9072ECEE}" sibTransId="{7E34A4AE-2258-4198-B193-D8EF5984D075}"/>
    <dgm:cxn modelId="{59417210-B5BE-4CBD-AD8B-26342C14F7A2}" type="presOf" srcId="{1D8EDD3C-EFB1-4F72-AC67-01ABC788CE29}" destId="{4225E764-5F04-429A-853C-4FBFE6AE49F5}" srcOrd="0" destOrd="0" presId="urn:microsoft.com/office/officeart/2005/8/layout/pList1"/>
    <dgm:cxn modelId="{710B09DC-EDBF-4F7D-A8D6-F76F5343D9B5}" type="presOf" srcId="{6CAE7867-4208-4E01-B9D1-84FD725F616E}" destId="{38C82A39-6412-4C14-B7B0-7A4362503551}" srcOrd="0" destOrd="0" presId="urn:microsoft.com/office/officeart/2005/8/layout/pList1"/>
    <dgm:cxn modelId="{63DBBA47-2E40-4F7B-A3E5-94ECDD2CCC37}" type="presOf" srcId="{95A75E05-7E56-4677-B6D0-269E6C3B5E62}" destId="{A1D60A9E-A758-4A93-A86E-1E1FF33A79BB}" srcOrd="0" destOrd="0" presId="urn:microsoft.com/office/officeart/2005/8/layout/pList1"/>
    <dgm:cxn modelId="{4CD5EAB9-DA56-4D98-B72F-D2582F349169}" type="presParOf" srcId="{A1D60A9E-A758-4A93-A86E-1E1FF33A79BB}" destId="{326AA6CB-5290-4CDF-AA96-C18E136ABA22}" srcOrd="0" destOrd="0" presId="urn:microsoft.com/office/officeart/2005/8/layout/pList1"/>
    <dgm:cxn modelId="{B1B8A4AF-4E5A-43EE-A66B-FB44577F0248}" type="presParOf" srcId="{326AA6CB-5290-4CDF-AA96-C18E136ABA22}" destId="{34558274-0BD0-46CE-9EF8-68175E017032}" srcOrd="0" destOrd="0" presId="urn:microsoft.com/office/officeart/2005/8/layout/pList1"/>
    <dgm:cxn modelId="{6A2BB6FC-A6CA-4CFE-BCE9-687C6E25356B}" type="presParOf" srcId="{326AA6CB-5290-4CDF-AA96-C18E136ABA22}" destId="{A800252C-BC7B-479A-ABEC-46A979067847}" srcOrd="1" destOrd="0" presId="urn:microsoft.com/office/officeart/2005/8/layout/pList1"/>
    <dgm:cxn modelId="{BF09D9D0-4573-4C35-845B-ECA1D0BEAFD4}" type="presParOf" srcId="{A1D60A9E-A758-4A93-A86E-1E1FF33A79BB}" destId="{4225E764-5F04-429A-853C-4FBFE6AE49F5}" srcOrd="1" destOrd="0" presId="urn:microsoft.com/office/officeart/2005/8/layout/pList1"/>
    <dgm:cxn modelId="{292A9AE7-3DEC-4B15-B501-DC62AD59F178}" type="presParOf" srcId="{A1D60A9E-A758-4A93-A86E-1E1FF33A79BB}" destId="{128725D8-6A53-418F-96EE-DF41CC4ED4B9}" srcOrd="2" destOrd="0" presId="urn:microsoft.com/office/officeart/2005/8/layout/pList1"/>
    <dgm:cxn modelId="{8A3CDC71-59D8-449F-B337-7EE62FFE163E}" type="presParOf" srcId="{128725D8-6A53-418F-96EE-DF41CC4ED4B9}" destId="{5A2E60F3-AEB6-4291-9928-DD8D4774AF27}" srcOrd="0" destOrd="0" presId="urn:microsoft.com/office/officeart/2005/8/layout/pList1"/>
    <dgm:cxn modelId="{29B8F0B6-2F08-485E-9D59-DAF2944E986B}" type="presParOf" srcId="{128725D8-6A53-418F-96EE-DF41CC4ED4B9}" destId="{38C82A39-6412-4C14-B7B0-7A4362503551}" srcOrd="1" destOrd="0" presId="urn:microsoft.com/office/officeart/2005/8/layout/pList1"/>
    <dgm:cxn modelId="{620D4DE1-CC2C-4732-A13A-BE9E4EB209B6}" type="presParOf" srcId="{A1D60A9E-A758-4A93-A86E-1E1FF33A79BB}" destId="{6FA5F827-8B79-4C70-93A3-CA981D3C294A}" srcOrd="3" destOrd="0" presId="urn:microsoft.com/office/officeart/2005/8/layout/pList1"/>
    <dgm:cxn modelId="{BB2044D6-D85F-4688-A7D5-775D551A78AE}" type="presParOf" srcId="{A1D60A9E-A758-4A93-A86E-1E1FF33A79BB}" destId="{8A7CF0EC-DF85-45E4-9177-F36542912ABE}" srcOrd="4" destOrd="0" presId="urn:microsoft.com/office/officeart/2005/8/layout/pList1"/>
    <dgm:cxn modelId="{24D61B5E-7FD9-44DC-92CC-761286922D19}" type="presParOf" srcId="{8A7CF0EC-DF85-45E4-9177-F36542912ABE}" destId="{46FDA56E-52DD-4FA7-A496-73098FC073D5}" srcOrd="0" destOrd="0" presId="urn:microsoft.com/office/officeart/2005/8/layout/pList1"/>
    <dgm:cxn modelId="{F10C0E00-859B-413B-9841-E08E9D8411FD}" type="presParOf" srcId="{8A7CF0EC-DF85-45E4-9177-F36542912ABE}" destId="{5CC9C119-9878-4F93-B8A0-D6AC91A8A17C}" srcOrd="1" destOrd="0" presId="urn:microsoft.com/office/officeart/2005/8/layout/pList1"/>
    <dgm:cxn modelId="{58E24BAF-9201-40B9-8A21-59263AF622E7}" type="presParOf" srcId="{A1D60A9E-A758-4A93-A86E-1E1FF33A79BB}" destId="{E22E0214-07A1-43CA-8EC6-806268A1F109}" srcOrd="5" destOrd="0" presId="urn:microsoft.com/office/officeart/2005/8/layout/pList1"/>
    <dgm:cxn modelId="{728F506B-DC70-4676-80E5-BAD67EA23186}" type="presParOf" srcId="{A1D60A9E-A758-4A93-A86E-1E1FF33A79BB}" destId="{F35DEC4A-9B48-44C7-AEAC-B9A35213ED89}" srcOrd="6" destOrd="0" presId="urn:microsoft.com/office/officeart/2005/8/layout/pList1"/>
    <dgm:cxn modelId="{EB6DC1D0-0291-4687-B1FE-EAF5771BA82A}" type="presParOf" srcId="{F35DEC4A-9B48-44C7-AEAC-B9A35213ED89}" destId="{6092425E-3F92-4522-9CD1-0DEBF7D0FCC5}" srcOrd="0" destOrd="0" presId="urn:microsoft.com/office/officeart/2005/8/layout/pList1"/>
    <dgm:cxn modelId="{C4870957-E2A0-4964-9FAA-089309E68DDA}" type="presParOf" srcId="{F35DEC4A-9B48-44C7-AEAC-B9A35213ED89}" destId="{07AC57B7-2C75-4836-8A2A-A745C4609809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DA57F0-59D6-449D-9F5B-36033CD1D080}" type="doc">
      <dgm:prSet loTypeId="urn:microsoft.com/office/officeart/2005/8/layout/venn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679197E-A430-4158-8234-7A5513E6A163}">
      <dgm:prSet phldrT="[Text]"/>
      <dgm:spPr/>
      <dgm:t>
        <a:bodyPr/>
        <a:lstStyle/>
        <a:p>
          <a:r>
            <a:rPr lang="cs-CZ" dirty="0" smtClean="0"/>
            <a:t>voda</a:t>
          </a:r>
          <a:endParaRPr lang="cs-CZ" dirty="0"/>
        </a:p>
      </dgm:t>
    </dgm:pt>
    <dgm:pt modelId="{2C704FE6-5843-43D7-97AE-81F785538E7F}" type="parTrans" cxnId="{BC1435B0-3B3A-4BEE-B330-4F1264D7B182}">
      <dgm:prSet/>
      <dgm:spPr/>
      <dgm:t>
        <a:bodyPr/>
        <a:lstStyle/>
        <a:p>
          <a:endParaRPr lang="cs-CZ"/>
        </a:p>
      </dgm:t>
    </dgm:pt>
    <dgm:pt modelId="{451CBCA3-6099-41D9-B689-F8D35629AB27}" type="sibTrans" cxnId="{BC1435B0-3B3A-4BEE-B330-4F1264D7B182}">
      <dgm:prSet/>
      <dgm:spPr/>
      <dgm:t>
        <a:bodyPr/>
        <a:lstStyle/>
        <a:p>
          <a:endParaRPr lang="cs-CZ"/>
        </a:p>
      </dgm:t>
    </dgm:pt>
    <dgm:pt modelId="{8859C2D8-F5A1-4061-A6AD-0F33A151414E}">
      <dgm:prSet phldrT="[Text]"/>
      <dgm:spPr/>
      <dgm:t>
        <a:bodyPr/>
        <a:lstStyle/>
        <a:p>
          <a:r>
            <a:rPr lang="cs-CZ" dirty="0" smtClean="0"/>
            <a:t>vzduch</a:t>
          </a:r>
          <a:endParaRPr lang="cs-CZ" dirty="0"/>
        </a:p>
      </dgm:t>
    </dgm:pt>
    <dgm:pt modelId="{B6D0AB1B-629E-4508-87FE-06761F9A2EC5}" type="parTrans" cxnId="{0C970BF7-B325-4FF5-BB2F-8562AE358F75}">
      <dgm:prSet/>
      <dgm:spPr/>
      <dgm:t>
        <a:bodyPr/>
        <a:lstStyle/>
        <a:p>
          <a:endParaRPr lang="cs-CZ"/>
        </a:p>
      </dgm:t>
    </dgm:pt>
    <dgm:pt modelId="{73F7A2E1-2F52-4025-8AC1-61A02A3F8B39}" type="sibTrans" cxnId="{0C970BF7-B325-4FF5-BB2F-8562AE358F75}">
      <dgm:prSet/>
      <dgm:spPr/>
      <dgm:t>
        <a:bodyPr/>
        <a:lstStyle/>
        <a:p>
          <a:endParaRPr lang="cs-CZ"/>
        </a:p>
      </dgm:t>
    </dgm:pt>
    <dgm:pt modelId="{2864C776-130D-43A0-AFD3-15A1B3885D33}">
      <dgm:prSet phldrT="[Text]"/>
      <dgm:spPr/>
      <dgm:t>
        <a:bodyPr/>
        <a:lstStyle/>
        <a:p>
          <a:r>
            <a:rPr lang="cs-CZ" dirty="0" smtClean="0"/>
            <a:t>půda</a:t>
          </a:r>
          <a:endParaRPr lang="cs-CZ" dirty="0"/>
        </a:p>
      </dgm:t>
    </dgm:pt>
    <dgm:pt modelId="{E6BD35C1-5D17-4ACB-B4AF-793686AE78E5}" type="parTrans" cxnId="{A06F1979-B35D-4DC5-88A3-CE3B4F6FA028}">
      <dgm:prSet/>
      <dgm:spPr/>
      <dgm:t>
        <a:bodyPr/>
        <a:lstStyle/>
        <a:p>
          <a:endParaRPr lang="cs-CZ"/>
        </a:p>
      </dgm:t>
    </dgm:pt>
    <dgm:pt modelId="{6A5C426C-7B3F-4515-8EB1-3991C2774D08}" type="sibTrans" cxnId="{A06F1979-B35D-4DC5-88A3-CE3B4F6FA028}">
      <dgm:prSet/>
      <dgm:spPr/>
      <dgm:t>
        <a:bodyPr/>
        <a:lstStyle/>
        <a:p>
          <a:endParaRPr lang="cs-CZ"/>
        </a:p>
      </dgm:t>
    </dgm:pt>
    <dgm:pt modelId="{7C40D9D6-5176-4B22-AAF1-0811223B34DB}">
      <dgm:prSet phldrT="[Text]"/>
      <dgm:spPr/>
      <dgm:t>
        <a:bodyPr/>
        <a:lstStyle/>
        <a:p>
          <a:r>
            <a:rPr lang="cs-CZ" dirty="0" smtClean="0"/>
            <a:t>sluneční</a:t>
          </a:r>
        </a:p>
        <a:p>
          <a:r>
            <a:rPr lang="cs-CZ" dirty="0" smtClean="0"/>
            <a:t>záření</a:t>
          </a:r>
          <a:endParaRPr lang="cs-CZ" dirty="0"/>
        </a:p>
      </dgm:t>
    </dgm:pt>
    <dgm:pt modelId="{4E092D42-CBE6-4F64-8A52-772B4987B08D}" type="parTrans" cxnId="{9A4CD068-66D9-49EE-9E3D-24C7BFD8165C}">
      <dgm:prSet/>
      <dgm:spPr/>
      <dgm:t>
        <a:bodyPr/>
        <a:lstStyle/>
        <a:p>
          <a:endParaRPr lang="cs-CZ"/>
        </a:p>
      </dgm:t>
    </dgm:pt>
    <dgm:pt modelId="{4DDCFB79-797A-4C93-8037-575910473B92}" type="sibTrans" cxnId="{9A4CD068-66D9-49EE-9E3D-24C7BFD8165C}">
      <dgm:prSet/>
      <dgm:spPr/>
      <dgm:t>
        <a:bodyPr/>
        <a:lstStyle/>
        <a:p>
          <a:endParaRPr lang="cs-CZ"/>
        </a:p>
      </dgm:t>
    </dgm:pt>
    <dgm:pt modelId="{58900E36-31CF-42B6-914F-86607FF1B459}" type="pres">
      <dgm:prSet presAssocID="{56DA57F0-59D6-449D-9F5B-36033CD1D080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D20FD57-4B24-4C1B-B9F3-2E0E210D90BE}" type="pres">
      <dgm:prSet presAssocID="{F679197E-A430-4158-8234-7A5513E6A163}" presName="Name5" presStyleLbl="venn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470DF9-915D-4EE0-A334-6406338693BF}" type="pres">
      <dgm:prSet presAssocID="{451CBCA3-6099-41D9-B689-F8D35629AB27}" presName="space" presStyleCnt="0"/>
      <dgm:spPr/>
    </dgm:pt>
    <dgm:pt modelId="{7E98A28F-49CC-4F8F-91ED-D34F8B0D88E8}" type="pres">
      <dgm:prSet presAssocID="{8859C2D8-F5A1-4061-A6AD-0F33A151414E}" presName="Name5" presStyleLbl="venn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94C8EE-B79B-48B8-9009-623C73AB61CF}" type="pres">
      <dgm:prSet presAssocID="{73F7A2E1-2F52-4025-8AC1-61A02A3F8B39}" presName="space" presStyleCnt="0"/>
      <dgm:spPr/>
    </dgm:pt>
    <dgm:pt modelId="{187E250B-725D-4956-AE15-07269376BFA7}" type="pres">
      <dgm:prSet presAssocID="{2864C776-130D-43A0-AFD3-15A1B3885D33}" presName="Name5" presStyleLbl="venn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C7D1BE-B329-4448-B3CC-8AD3FAA5A9DE}" type="pres">
      <dgm:prSet presAssocID="{6A5C426C-7B3F-4515-8EB1-3991C2774D08}" presName="space" presStyleCnt="0"/>
      <dgm:spPr/>
    </dgm:pt>
    <dgm:pt modelId="{A9B22C78-11AA-4BAF-940C-9A50F90F8E2D}" type="pres">
      <dgm:prSet presAssocID="{7C40D9D6-5176-4B22-AAF1-0811223B34DB}" presName="Name5" presStyleLbl="venn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970BF7-B325-4FF5-BB2F-8562AE358F75}" srcId="{56DA57F0-59D6-449D-9F5B-36033CD1D080}" destId="{8859C2D8-F5A1-4061-A6AD-0F33A151414E}" srcOrd="1" destOrd="0" parTransId="{B6D0AB1B-629E-4508-87FE-06761F9A2EC5}" sibTransId="{73F7A2E1-2F52-4025-8AC1-61A02A3F8B39}"/>
    <dgm:cxn modelId="{7A104062-E70D-45BD-9D9E-6E5915B02405}" type="presOf" srcId="{2864C776-130D-43A0-AFD3-15A1B3885D33}" destId="{187E250B-725D-4956-AE15-07269376BFA7}" srcOrd="0" destOrd="0" presId="urn:microsoft.com/office/officeart/2005/8/layout/venn3"/>
    <dgm:cxn modelId="{9AFD9E07-CE18-4BE2-9425-9D4108DD7648}" type="presOf" srcId="{56DA57F0-59D6-449D-9F5B-36033CD1D080}" destId="{58900E36-31CF-42B6-914F-86607FF1B459}" srcOrd="0" destOrd="0" presId="urn:microsoft.com/office/officeart/2005/8/layout/venn3"/>
    <dgm:cxn modelId="{9A4CD068-66D9-49EE-9E3D-24C7BFD8165C}" srcId="{56DA57F0-59D6-449D-9F5B-36033CD1D080}" destId="{7C40D9D6-5176-4B22-AAF1-0811223B34DB}" srcOrd="3" destOrd="0" parTransId="{4E092D42-CBE6-4F64-8A52-772B4987B08D}" sibTransId="{4DDCFB79-797A-4C93-8037-575910473B92}"/>
    <dgm:cxn modelId="{4424CEEA-DB9E-41C4-9281-5D7C510BB713}" type="presOf" srcId="{7C40D9D6-5176-4B22-AAF1-0811223B34DB}" destId="{A9B22C78-11AA-4BAF-940C-9A50F90F8E2D}" srcOrd="0" destOrd="0" presId="urn:microsoft.com/office/officeart/2005/8/layout/venn3"/>
    <dgm:cxn modelId="{88200FE1-FE86-4F6E-8F90-BB69C48DC14F}" type="presOf" srcId="{8859C2D8-F5A1-4061-A6AD-0F33A151414E}" destId="{7E98A28F-49CC-4F8F-91ED-D34F8B0D88E8}" srcOrd="0" destOrd="0" presId="urn:microsoft.com/office/officeart/2005/8/layout/venn3"/>
    <dgm:cxn modelId="{5D5B2FB3-9323-47E1-B466-F09EA028AEF1}" type="presOf" srcId="{F679197E-A430-4158-8234-7A5513E6A163}" destId="{DD20FD57-4B24-4C1B-B9F3-2E0E210D90BE}" srcOrd="0" destOrd="0" presId="urn:microsoft.com/office/officeart/2005/8/layout/venn3"/>
    <dgm:cxn modelId="{BC1435B0-3B3A-4BEE-B330-4F1264D7B182}" srcId="{56DA57F0-59D6-449D-9F5B-36033CD1D080}" destId="{F679197E-A430-4158-8234-7A5513E6A163}" srcOrd="0" destOrd="0" parTransId="{2C704FE6-5843-43D7-97AE-81F785538E7F}" sibTransId="{451CBCA3-6099-41D9-B689-F8D35629AB27}"/>
    <dgm:cxn modelId="{A06F1979-B35D-4DC5-88A3-CE3B4F6FA028}" srcId="{56DA57F0-59D6-449D-9F5B-36033CD1D080}" destId="{2864C776-130D-43A0-AFD3-15A1B3885D33}" srcOrd="2" destOrd="0" parTransId="{E6BD35C1-5D17-4ACB-B4AF-793686AE78E5}" sibTransId="{6A5C426C-7B3F-4515-8EB1-3991C2774D08}"/>
    <dgm:cxn modelId="{F2377BAB-744C-4D29-9D3D-BC5E939C9890}" type="presParOf" srcId="{58900E36-31CF-42B6-914F-86607FF1B459}" destId="{DD20FD57-4B24-4C1B-B9F3-2E0E210D90BE}" srcOrd="0" destOrd="0" presId="urn:microsoft.com/office/officeart/2005/8/layout/venn3"/>
    <dgm:cxn modelId="{FE6EA47F-D26E-4CDF-A584-AA7EB99E8CFE}" type="presParOf" srcId="{58900E36-31CF-42B6-914F-86607FF1B459}" destId="{A2470DF9-915D-4EE0-A334-6406338693BF}" srcOrd="1" destOrd="0" presId="urn:microsoft.com/office/officeart/2005/8/layout/venn3"/>
    <dgm:cxn modelId="{673ED716-07CE-44B3-9B0C-3C3F89BD8412}" type="presParOf" srcId="{58900E36-31CF-42B6-914F-86607FF1B459}" destId="{7E98A28F-49CC-4F8F-91ED-D34F8B0D88E8}" srcOrd="2" destOrd="0" presId="urn:microsoft.com/office/officeart/2005/8/layout/venn3"/>
    <dgm:cxn modelId="{3942428A-B423-46B2-B5CA-5168497B77DC}" type="presParOf" srcId="{58900E36-31CF-42B6-914F-86607FF1B459}" destId="{1794C8EE-B79B-48B8-9009-623C73AB61CF}" srcOrd="3" destOrd="0" presId="urn:microsoft.com/office/officeart/2005/8/layout/venn3"/>
    <dgm:cxn modelId="{7CFF471E-968E-4B64-AB86-A0822F4565D8}" type="presParOf" srcId="{58900E36-31CF-42B6-914F-86607FF1B459}" destId="{187E250B-725D-4956-AE15-07269376BFA7}" srcOrd="4" destOrd="0" presId="urn:microsoft.com/office/officeart/2005/8/layout/venn3"/>
    <dgm:cxn modelId="{5714E598-F3A4-4C3D-957F-1EFF73C64929}" type="presParOf" srcId="{58900E36-31CF-42B6-914F-86607FF1B459}" destId="{07C7D1BE-B329-4448-B3CC-8AD3FAA5A9DE}" srcOrd="5" destOrd="0" presId="urn:microsoft.com/office/officeart/2005/8/layout/venn3"/>
    <dgm:cxn modelId="{C21ABF10-0AF8-4503-8B48-1582DD462617}" type="presParOf" srcId="{58900E36-31CF-42B6-914F-86607FF1B459}" destId="{A9B22C78-11AA-4BAF-940C-9A50F90F8E2D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558274-0BD0-46CE-9EF8-68175E017032}">
      <dsp:nvSpPr>
        <dsp:cNvPr id="0" name=""/>
        <dsp:cNvSpPr/>
      </dsp:nvSpPr>
      <dsp:spPr>
        <a:xfrm>
          <a:off x="223077" y="1312"/>
          <a:ext cx="2194144" cy="15117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00252C-BC7B-479A-ABEC-46A979067847}">
      <dsp:nvSpPr>
        <dsp:cNvPr id="0" name=""/>
        <dsp:cNvSpPr/>
      </dsp:nvSpPr>
      <dsp:spPr>
        <a:xfrm>
          <a:off x="223077" y="1513077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Živočichové</a:t>
          </a:r>
          <a:endParaRPr lang="cs-CZ" sz="2000" kern="1200" dirty="0"/>
        </a:p>
      </dsp:txBody>
      <dsp:txXfrm>
        <a:off x="223077" y="1513077"/>
        <a:ext cx="2194144" cy="814027"/>
      </dsp:txXfrm>
    </dsp:sp>
    <dsp:sp modelId="{5A2E60F3-AEB6-4291-9928-DD8D4774AF27}">
      <dsp:nvSpPr>
        <dsp:cNvPr id="0" name=""/>
        <dsp:cNvSpPr/>
      </dsp:nvSpPr>
      <dsp:spPr>
        <a:xfrm>
          <a:off x="2636727" y="1312"/>
          <a:ext cx="2194144" cy="15117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C82A39-6412-4C14-B7B0-7A4362503551}">
      <dsp:nvSpPr>
        <dsp:cNvPr id="0" name=""/>
        <dsp:cNvSpPr/>
      </dsp:nvSpPr>
      <dsp:spPr>
        <a:xfrm>
          <a:off x="2636727" y="1513077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Rostliny</a:t>
          </a:r>
          <a:endParaRPr lang="cs-CZ" sz="2000" kern="1200" dirty="0"/>
        </a:p>
      </dsp:txBody>
      <dsp:txXfrm>
        <a:off x="2636727" y="1513077"/>
        <a:ext cx="2194144" cy="814027"/>
      </dsp:txXfrm>
    </dsp:sp>
    <dsp:sp modelId="{46FDA56E-52DD-4FA7-A496-73098FC073D5}">
      <dsp:nvSpPr>
        <dsp:cNvPr id="0" name=""/>
        <dsp:cNvSpPr/>
      </dsp:nvSpPr>
      <dsp:spPr>
        <a:xfrm>
          <a:off x="5050378" y="1312"/>
          <a:ext cx="2194144" cy="15117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C9C119-9878-4F93-B8A0-D6AC91A8A17C}">
      <dsp:nvSpPr>
        <dsp:cNvPr id="0" name=""/>
        <dsp:cNvSpPr/>
      </dsp:nvSpPr>
      <dsp:spPr>
        <a:xfrm>
          <a:off x="5050378" y="1513077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Houby</a:t>
          </a:r>
          <a:endParaRPr lang="cs-CZ" sz="2000" kern="1200" dirty="0"/>
        </a:p>
      </dsp:txBody>
      <dsp:txXfrm>
        <a:off x="5050378" y="1513077"/>
        <a:ext cx="2194144" cy="814027"/>
      </dsp:txXfrm>
    </dsp:sp>
    <dsp:sp modelId="{6092425E-3F92-4522-9CD1-0DEBF7D0FCC5}">
      <dsp:nvSpPr>
        <dsp:cNvPr id="0" name=""/>
        <dsp:cNvSpPr/>
      </dsp:nvSpPr>
      <dsp:spPr>
        <a:xfrm>
          <a:off x="2636727" y="2546519"/>
          <a:ext cx="2194144" cy="15117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AC57B7-2C75-4836-8A2A-A745C4609809}">
      <dsp:nvSpPr>
        <dsp:cNvPr id="0" name=""/>
        <dsp:cNvSpPr/>
      </dsp:nvSpPr>
      <dsp:spPr>
        <a:xfrm>
          <a:off x="2636727" y="4058284"/>
          <a:ext cx="2194144" cy="814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Mikro-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organizmy</a:t>
          </a:r>
          <a:endParaRPr lang="cs-CZ" sz="2000" kern="1200" dirty="0"/>
        </a:p>
      </dsp:txBody>
      <dsp:txXfrm>
        <a:off x="2636727" y="4058284"/>
        <a:ext cx="2194144" cy="81402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20FD57-4B24-4C1B-B9F3-2E0E210D90BE}">
      <dsp:nvSpPr>
        <dsp:cNvPr id="0" name=""/>
        <dsp:cNvSpPr/>
      </dsp:nvSpPr>
      <dsp:spPr>
        <a:xfrm>
          <a:off x="2187" y="1339279"/>
          <a:ext cx="2195066" cy="219506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0802" tIns="33020" rIns="120802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voda</a:t>
          </a:r>
          <a:endParaRPr lang="cs-CZ" sz="2600" kern="1200" dirty="0"/>
        </a:p>
      </dsp:txBody>
      <dsp:txXfrm>
        <a:off x="323647" y="1660739"/>
        <a:ext cx="1552146" cy="1552146"/>
      </dsp:txXfrm>
    </dsp:sp>
    <dsp:sp modelId="{7E98A28F-49CC-4F8F-91ED-D34F8B0D88E8}">
      <dsp:nvSpPr>
        <dsp:cNvPr id="0" name=""/>
        <dsp:cNvSpPr/>
      </dsp:nvSpPr>
      <dsp:spPr>
        <a:xfrm>
          <a:off x="1758240" y="1339279"/>
          <a:ext cx="2195066" cy="219506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0802" tIns="33020" rIns="120802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vzduch</a:t>
          </a:r>
          <a:endParaRPr lang="cs-CZ" sz="2600" kern="1200" dirty="0"/>
        </a:p>
      </dsp:txBody>
      <dsp:txXfrm>
        <a:off x="2079700" y="1660739"/>
        <a:ext cx="1552146" cy="1552146"/>
      </dsp:txXfrm>
    </dsp:sp>
    <dsp:sp modelId="{187E250B-725D-4956-AE15-07269376BFA7}">
      <dsp:nvSpPr>
        <dsp:cNvPr id="0" name=""/>
        <dsp:cNvSpPr/>
      </dsp:nvSpPr>
      <dsp:spPr>
        <a:xfrm>
          <a:off x="3514293" y="1339279"/>
          <a:ext cx="2195066" cy="219506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0802" tIns="33020" rIns="120802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půda</a:t>
          </a:r>
          <a:endParaRPr lang="cs-CZ" sz="2600" kern="1200" dirty="0"/>
        </a:p>
      </dsp:txBody>
      <dsp:txXfrm>
        <a:off x="3835753" y="1660739"/>
        <a:ext cx="1552146" cy="1552146"/>
      </dsp:txXfrm>
    </dsp:sp>
    <dsp:sp modelId="{A9B22C78-11AA-4BAF-940C-9A50F90F8E2D}">
      <dsp:nvSpPr>
        <dsp:cNvPr id="0" name=""/>
        <dsp:cNvSpPr/>
      </dsp:nvSpPr>
      <dsp:spPr>
        <a:xfrm>
          <a:off x="5270346" y="1339279"/>
          <a:ext cx="2195066" cy="2195066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20802" tIns="33020" rIns="120802" bIns="3302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sluneční</a:t>
          </a:r>
        </a:p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záření</a:t>
          </a:r>
          <a:endParaRPr lang="cs-CZ" sz="2600" kern="1200" dirty="0"/>
        </a:p>
      </dsp:txBody>
      <dsp:txXfrm>
        <a:off x="5591806" y="1660739"/>
        <a:ext cx="1552146" cy="15521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BIOSFÉRA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život na zemi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VY_32_INOVACE_07-15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5987969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Biosféra – život</a:t>
                      </a:r>
                      <a:r>
                        <a:rPr lang="cs-CZ" sz="1400" kern="50" baseline="0" dirty="0" smtClean="0">
                          <a:effectLst/>
                        </a:rPr>
                        <a:t> na Zemi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22. 10. 2011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vysvětluje pojmy biosféra, ekologie, ekosystém, ukazuje jednotlivé přírodní krajiny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biosféra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19298213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0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Ekologie, ekosystém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Ekologie</a:t>
            </a:r>
            <a:r>
              <a:rPr lang="cs-CZ" dirty="0" smtClean="0"/>
              <a:t> – věda, která se zabývá organizmy a vztahy mezi nimi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Ekosystém </a:t>
            </a:r>
            <a:r>
              <a:rPr lang="cs-CZ" dirty="0" smtClean="0"/>
              <a:t>- všechny organizmy žijící na jednom území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696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Podmínky života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23543334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398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přírodních krajin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Tropický deštný les – obr.č.1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625" y="2708920"/>
            <a:ext cx="2762250" cy="33147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321359"/>
            <a:ext cx="2794000" cy="3721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95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savana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Obr.č.2</a:t>
            </a:r>
            <a:endParaRPr lang="cs-CZ" dirty="0"/>
          </a:p>
        </p:txBody>
      </p:sp>
      <p:pic>
        <p:nvPicPr>
          <p:cNvPr id="5124" name="Picture 4" descr="C:\Users\prokopova\AppData\Local\Microsoft\Windows\Temporary Internet Files\Content.IE5\61MOXU0T\MP9003138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7416824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839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Obr.č.5</a:t>
            </a:r>
            <a:endParaRPr lang="cs-CZ" dirty="0"/>
          </a:p>
        </p:txBody>
      </p:sp>
      <p:pic>
        <p:nvPicPr>
          <p:cNvPr id="4101" name="Picture 5" descr="C:\Users\prokopova\AppData\Local\Microsoft\Windows\Temporary Internet Files\Content.IE5\24VMKLSW\MP9004333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7848872" cy="4600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1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Subtropické rostlinstvo - olivovník</a:t>
            </a:r>
            <a:endParaRPr lang="cs-CZ" dirty="0"/>
          </a:p>
        </p:txBody>
      </p:sp>
      <p:pic>
        <p:nvPicPr>
          <p:cNvPr id="7170" name="Picture 2" descr="C:\Users\prokopova\AppData\Local\Microsoft\Windows\Temporary Internet Files\Content.IE5\61MOXU0T\MP9004327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60848"/>
            <a:ext cx="3704456" cy="3769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prokopova\AppData\Local\Microsoft\Windows\Temporary Internet Files\Content.IE5\OR42KNOZ\MP900433286[1]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3252914" cy="4873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055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Step v </a:t>
            </a:r>
            <a:r>
              <a:rPr lang="cs-CZ" dirty="0" err="1" smtClean="0"/>
              <a:t>kazachstánu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Obr.č.2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2000250"/>
            <a:ext cx="5544616" cy="3516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211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mírného pásu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Obr.č.6 -</a:t>
            </a:r>
            <a:endParaRPr lang="cs-CZ" dirty="0"/>
          </a:p>
        </p:txBody>
      </p:sp>
      <p:pic>
        <p:nvPicPr>
          <p:cNvPr id="3075" name="Picture 3" descr="C:\Users\prokopova\AppData\Local\Microsoft\Windows\Temporary Internet Files\Content.IE5\24VMKLSW\MP90042545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56791"/>
            <a:ext cx="7848872" cy="4876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5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tundra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Obr.č.3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132856"/>
            <a:ext cx="5256584" cy="3528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73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Zaledněné území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Obr.č.8</a:t>
            </a:r>
            <a:endParaRPr lang="cs-CZ" dirty="0"/>
          </a:p>
        </p:txBody>
      </p:sp>
      <p:pic>
        <p:nvPicPr>
          <p:cNvPr id="2050" name="Picture 2" descr="C:\Users\prokopova\AppData\Local\Microsoft\Windows\Temporary Internet Files\Content.IE5\61MOXU0T\MP90042515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8208912" cy="4983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9934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/>
              <a:t>Učebnice </a:t>
            </a:r>
            <a:r>
              <a:rPr lang="cs-CZ" dirty="0" smtClean="0"/>
              <a:t>– </a:t>
            </a:r>
            <a:r>
              <a:rPr lang="cs-CZ" sz="900" dirty="0" smtClean="0"/>
              <a:t>HÜBELOVÁ</a:t>
            </a:r>
            <a:r>
              <a:rPr lang="cs-CZ" sz="900" dirty="0"/>
              <a:t>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80-7289-081-6.</a:t>
            </a:r>
            <a:r>
              <a:rPr lang="cs-CZ" sz="900" dirty="0">
                <a:hlinkClick r:id="rId2"/>
              </a:rPr>
              <a:t> </a:t>
            </a:r>
          </a:p>
          <a:p>
            <a:pPr marL="0" indent="0">
              <a:buNone/>
            </a:pPr>
            <a:r>
              <a:rPr lang="cs-CZ" dirty="0" smtClean="0"/>
              <a:t>Obr.č.1 – </a:t>
            </a:r>
            <a:r>
              <a:rPr lang="cs-CZ" sz="1100" dirty="0"/>
              <a:t>D%C5%BEungle. In </a:t>
            </a:r>
            <a:r>
              <a:rPr lang="cs-CZ" sz="1100" i="1" dirty="0" err="1"/>
              <a:t>Wikipedia</a:t>
            </a:r>
            <a:r>
              <a:rPr lang="cs-CZ" sz="1100" i="1" dirty="0"/>
              <a:t> 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St. </a:t>
            </a:r>
            <a:r>
              <a:rPr lang="cs-CZ" sz="1100" dirty="0" err="1"/>
              <a:t>Petersburg</a:t>
            </a:r>
            <a:r>
              <a:rPr lang="cs-CZ" sz="1100" dirty="0"/>
              <a:t> (Florida) : </a:t>
            </a:r>
            <a:r>
              <a:rPr lang="cs-CZ" sz="1100" dirty="0" err="1"/>
              <a:t>Wikipedia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</a:t>
            </a:r>
            <a:r>
              <a:rPr lang="cs-CZ" sz="1100" dirty="0" smtClean="0"/>
              <a:t>24.8.2009, </a:t>
            </a:r>
            <a:r>
              <a:rPr lang="cs-CZ" sz="1100" dirty="0"/>
              <a:t>last </a:t>
            </a:r>
            <a:r>
              <a:rPr lang="cs-CZ" sz="1100" dirty="0" err="1"/>
              <a:t>modified</a:t>
            </a:r>
            <a:r>
              <a:rPr lang="cs-CZ" sz="1100" dirty="0"/>
              <a:t> on </a:t>
            </a:r>
            <a:r>
              <a:rPr lang="cs-CZ" sz="1100" dirty="0" smtClean="0"/>
              <a:t>6.7.2011 </a:t>
            </a:r>
            <a:r>
              <a:rPr lang="cs-CZ" sz="1100" dirty="0"/>
              <a:t>[cit. 2011-11-10]. Dostupné z WWW: &lt;http://cs.wikipedia.org/wiki/D%C5%BEungle&gt;.</a:t>
            </a:r>
            <a:endParaRPr lang="cs-CZ" sz="1100" dirty="0" smtClean="0"/>
          </a:p>
          <a:p>
            <a:pPr marL="0" indent="0">
              <a:buNone/>
            </a:pPr>
            <a:r>
              <a:rPr lang="cs-CZ" dirty="0" smtClean="0"/>
              <a:t>Obr.č.2 - </a:t>
            </a:r>
            <a:r>
              <a:rPr lang="en-US" sz="1000" dirty="0"/>
              <a:t>Pou%C5%A1%C5%A5. In </a:t>
            </a:r>
            <a:r>
              <a:rPr lang="en-US" sz="1000" i="1" dirty="0"/>
              <a:t>Wikipedia : the free encyclopedia</a:t>
            </a:r>
            <a:r>
              <a:rPr lang="en-US" sz="1000" dirty="0"/>
              <a:t> [online]. St. Petersburg (Florida) : Wikipedia Foundation, </a:t>
            </a:r>
            <a:r>
              <a:rPr lang="cs-CZ" sz="1000" dirty="0" smtClean="0"/>
              <a:t>17.11.2005</a:t>
            </a:r>
            <a:r>
              <a:rPr lang="en-US" sz="1000" dirty="0" smtClean="0"/>
              <a:t>, </a:t>
            </a:r>
            <a:r>
              <a:rPr lang="en-US" sz="1000" dirty="0"/>
              <a:t>last modified on </a:t>
            </a:r>
            <a:r>
              <a:rPr lang="cs-CZ" sz="1000" dirty="0" smtClean="0"/>
              <a:t>24.11.2011</a:t>
            </a:r>
            <a:r>
              <a:rPr lang="en-US" sz="1000" dirty="0" smtClean="0"/>
              <a:t> </a:t>
            </a:r>
            <a:r>
              <a:rPr lang="en-US" sz="1000" dirty="0"/>
              <a:t>[cit. 2011-11-10]. </a:t>
            </a:r>
            <a:r>
              <a:rPr lang="en-US" sz="1000" dirty="0" err="1"/>
              <a:t>Dostupné</a:t>
            </a:r>
            <a:r>
              <a:rPr lang="en-US" sz="1000" dirty="0"/>
              <a:t> z WWW: &lt;http://cs.wikipedia.org/wiki/Pou%C5%A1%C5%A5&gt;.</a:t>
            </a: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Obr.č.3 - </a:t>
            </a:r>
            <a:r>
              <a:rPr lang="cs-CZ" sz="1000" dirty="0"/>
              <a:t>Tundra.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 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</a:t>
            </a:r>
            <a:r>
              <a:rPr lang="cs-CZ" sz="1000" dirty="0" smtClean="0"/>
              <a:t>18.7.2005, </a:t>
            </a:r>
            <a:r>
              <a:rPr lang="cs-CZ" sz="1000" dirty="0"/>
              <a:t>last </a:t>
            </a:r>
            <a:r>
              <a:rPr lang="cs-CZ" sz="1000" dirty="0" err="1"/>
              <a:t>modified</a:t>
            </a:r>
            <a:r>
              <a:rPr lang="cs-CZ" sz="1000" dirty="0"/>
              <a:t> on </a:t>
            </a:r>
            <a:r>
              <a:rPr lang="cs-CZ" sz="1000" dirty="0" smtClean="0"/>
              <a:t>4.11.2011 </a:t>
            </a:r>
            <a:r>
              <a:rPr lang="cs-CZ" sz="1000" dirty="0"/>
              <a:t>[cit. 2011-11-10]. Dostupné z WWW: &lt;http://cs.wikipedia.org/wiki/Tundra</a:t>
            </a:r>
            <a:r>
              <a:rPr lang="cs-CZ" sz="1000" dirty="0" smtClean="0"/>
              <a:t>&gt;.</a:t>
            </a:r>
          </a:p>
          <a:p>
            <a:pPr marL="0" indent="0">
              <a:buNone/>
            </a:pPr>
            <a:r>
              <a:rPr lang="it-IT" sz="1000" dirty="0"/>
              <a:t>www.office.microsoft.com [online]. c2011 [cit. </a:t>
            </a:r>
            <a:r>
              <a:rPr lang="it-IT" sz="1000" dirty="0" smtClean="0"/>
              <a:t>2011-</a:t>
            </a:r>
            <a:r>
              <a:rPr lang="cs-CZ" sz="1000" dirty="0" smtClean="0"/>
              <a:t>11</a:t>
            </a:r>
            <a:r>
              <a:rPr lang="it-IT" sz="1000" dirty="0" smtClean="0"/>
              <a:t>-1</a:t>
            </a:r>
            <a:r>
              <a:rPr lang="cs-CZ" sz="1000" smtClean="0"/>
              <a:t>0</a:t>
            </a:r>
            <a:r>
              <a:rPr lang="it-IT" sz="1000" smtClean="0"/>
              <a:t>].</a:t>
            </a:r>
            <a:r>
              <a:rPr lang="cs-CZ" sz="1000" dirty="0" smtClean="0"/>
              <a:t> </a:t>
            </a:r>
            <a:r>
              <a:rPr lang="cs-CZ" sz="1000" dirty="0" smtClean="0"/>
              <a:t>– </a:t>
            </a:r>
            <a:r>
              <a:rPr lang="cs-CZ" dirty="0" smtClean="0"/>
              <a:t>ostatní obrázky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6486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98</TotalTime>
  <Words>327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BIOSFÉRA život na zemi </vt:lpstr>
      <vt:lpstr>biosféra</vt:lpstr>
      <vt:lpstr>Ekologie, ekosystém</vt:lpstr>
      <vt:lpstr>Podmínky života</vt:lpstr>
      <vt:lpstr>Typy přírodních krajin</vt:lpstr>
      <vt:lpstr>savana</vt:lpstr>
      <vt:lpstr>poušť</vt:lpstr>
      <vt:lpstr>Subtropické rostlinstvo - olivovník</vt:lpstr>
      <vt:lpstr>Step v kazachstánu</vt:lpstr>
      <vt:lpstr>Lesy mírného pásu</vt:lpstr>
      <vt:lpstr>tundra</vt:lpstr>
      <vt:lpstr>Zaledněné území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Chvojka</cp:lastModifiedBy>
  <cp:revision>17</cp:revision>
  <dcterms:created xsi:type="dcterms:W3CDTF">2011-03-22T17:13:23Z</dcterms:created>
  <dcterms:modified xsi:type="dcterms:W3CDTF">2012-04-17T17:58:58Z</dcterms:modified>
</cp:coreProperties>
</file>