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584E26"/>
    <a:srgbClr val="829F5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5.wdp"/><Relationship Id="rId4" Type="http://schemas.openxmlformats.org/officeDocument/2006/relationships/image" Target="../media/image9.png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5.wdp"/><Relationship Id="rId4" Type="http://schemas.openxmlformats.org/officeDocument/2006/relationships/image" Target="../media/image9.png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7.wdp"/><Relationship Id="rId7" Type="http://schemas.microsoft.com/office/2007/relationships/hdphoto" Target="../media/hdphoto8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4.wdp"/><Relationship Id="rId4" Type="http://schemas.openxmlformats.org/officeDocument/2006/relationships/image" Target="../media/image14.png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7.wdp"/><Relationship Id="rId7" Type="http://schemas.microsoft.com/office/2007/relationships/hdphoto" Target="../media/hdphoto8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4.wdp"/><Relationship Id="rId4" Type="http://schemas.openxmlformats.org/officeDocument/2006/relationships/image" Target="../media/image14.png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4.wdp"/><Relationship Id="rId7" Type="http://schemas.microsoft.com/office/2007/relationships/hdphoto" Target="../media/hdphoto8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microsoft.com/office/2007/relationships/hdphoto" Target="../media/hdphoto6.wdp"/><Relationship Id="rId4" Type="http://schemas.openxmlformats.org/officeDocument/2006/relationships/image" Target="../media/image19.png"/><Relationship Id="rId9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microsoft.com/office/2007/relationships/hdphoto" Target="../media/hdphoto9.wdp"/><Relationship Id="rId4" Type="http://schemas.openxmlformats.org/officeDocument/2006/relationships/image" Target="../media/image22.png"/><Relationship Id="rId9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SKŘÍTKA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VNÍMÁNÍ, VZTAH K </a:t>
            </a:r>
            <a:r>
              <a:rPr lang="cs-CZ" sz="2400" b="0" i="0" baseline="0" dirty="0" smtClean="0"/>
              <a:t>ŽIVOTNÍMU </a:t>
            </a:r>
            <a:r>
              <a:rPr lang="cs-CZ" sz="2400" b="0" i="0" baseline="0" dirty="0" smtClean="0"/>
              <a:t>PROSTŘEDÍ 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062" b="97878" l="1410" r="95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332754"/>
            <a:ext cx="2479859" cy="18598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85" b="9326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2437900"/>
            <a:ext cx="2510173" cy="18826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96543" l="2001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4565781"/>
            <a:ext cx="2422402" cy="18168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8034" y="332754"/>
            <a:ext cx="7323784" cy="549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44" b="97453" l="273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05776" y="4646287"/>
            <a:ext cx="2783465" cy="2087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85" b="89994" l="910" r="991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413119">
            <a:off x="9317392" y="2127253"/>
            <a:ext cx="2859867" cy="21449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28" b="100000" l="2456" r="100000">
                        <a14:foregroundMark x1="59209" y1="6125" x2="70123" y2="421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05776" y="139847"/>
            <a:ext cx="2151027" cy="16132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1775" y="139847"/>
            <a:ext cx="4489628" cy="5980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44" b="97453" l="273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05776" y="4646287"/>
            <a:ext cx="2783465" cy="2087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85" b="89994" l="910" r="991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413119">
            <a:off x="9317392" y="2127253"/>
            <a:ext cx="2859867" cy="21449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28" b="100000" l="2456" r="100000">
                        <a14:foregroundMark x1="59209" y1="6125" x2="70123" y2="421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05776" y="139847"/>
            <a:ext cx="2151027" cy="16132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6936" y="0"/>
            <a:ext cx="4775096" cy="636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7650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094" b="98181" l="9914" r="929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668" y="2468768"/>
            <a:ext cx="2723750" cy="20428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244" b="97453" l="273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668" y="4945488"/>
            <a:ext cx="2239239" cy="16794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062" b="97878" l="1410" r="95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668" y="239361"/>
            <a:ext cx="2394000" cy="17955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1209" y="-145418"/>
            <a:ext cx="5705340" cy="6770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8549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094" b="98181" l="9914" r="929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668" y="2468768"/>
            <a:ext cx="2723750" cy="20428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244" b="97453" l="273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668" y="4945488"/>
            <a:ext cx="2239239" cy="16794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062" b="97878" l="1410" r="95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668" y="239361"/>
            <a:ext cx="2394000" cy="17955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1209" y="-59999"/>
            <a:ext cx="5238735" cy="697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589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44" b="97453" l="273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21982" y="2613792"/>
            <a:ext cx="2507939" cy="18809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8" b="100000" l="2456" r="100000">
                        <a14:foregroundMark x1="59209" y1="6125" x2="70123" y2="421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21982" y="4915889"/>
            <a:ext cx="1938105" cy="14535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062" b="97878" l="1410" r="95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21982" y="332754"/>
            <a:ext cx="2479859" cy="185989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3195" y="-64258"/>
            <a:ext cx="5187220" cy="690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3587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8822028" y="0"/>
            <a:ext cx="51516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062" b="97878" l="1410" r="95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332754"/>
            <a:ext cx="2479859" cy="185989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85" b="9326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2437900"/>
            <a:ext cx="2510173" cy="18826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96543" l="2001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0062" y="4565781"/>
            <a:ext cx="2422402" cy="18168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61374" y="-394515"/>
            <a:ext cx="5741011" cy="7647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3829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 příroda, 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Rozpoznání lesních plodů v postavách skřítků. Přiřazení správného plodu k postavě skřítka.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Rozpoznávání plodů podzimního lesa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Děti přiřazují k zobrazenému skřítkovi správnou lesní plodinu.</a:t>
            </a:r>
          </a:p>
          <a:p>
            <a:pPr marL="45720" indent="0">
              <a:buNone/>
            </a:pPr>
            <a:r>
              <a:rPr lang="cs-CZ" dirty="0" smtClean="0"/>
              <a:t>Pomoci animačních efektů se jim následně nabízí zpětná vazba.</a:t>
            </a:r>
          </a:p>
          <a:p>
            <a:pPr marL="45720" indent="0">
              <a:buNone/>
            </a:pPr>
            <a:r>
              <a:rPr lang="cs-CZ" dirty="0" smtClean="0"/>
              <a:t>Děti vymýšlí jméno pro lesního skřítka.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Používat jednoduchá souvětí, vyjádřit myšlenku, nápad, mínění, popsat situaci, událost, vyjádřit svoje pocity, prožitky 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/>
              <a:t>Zaměřovat se na to, co je z poznávacího hlediska důležité</a:t>
            </a:r>
          </a:p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210</Words>
  <Application>Microsoft Office PowerPoint</Application>
  <PresentationFormat>Vlastní</PresentationFormat>
  <Paragraphs>48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POZNEJ SKŘÍTKA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( příroda, vnímání)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2015-05-28T09:42:45Z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