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57" r:id="rId3"/>
    <p:sldId id="258" r:id="rId4"/>
    <p:sldId id="259" r:id="rId5"/>
    <p:sldId id="265" r:id="rId6"/>
    <p:sldId id="266" r:id="rId7"/>
    <p:sldId id="260" r:id="rId8"/>
    <p:sldId id="267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836050-2B7D-4EDA-8205-510A135013C5}" type="doc">
      <dgm:prSet loTypeId="urn:microsoft.com/office/officeart/2005/8/layout/hList3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1E73B0-51D1-467C-B689-2ADC44C878AA}">
      <dgm:prSet phldrT="[Text]"/>
      <dgm:spPr/>
      <dgm:t>
        <a:bodyPr/>
        <a:lstStyle/>
        <a:p>
          <a:r>
            <a:rPr lang="cs-CZ" dirty="0" smtClean="0"/>
            <a:t>Okolo rovníku</a:t>
          </a:r>
          <a:endParaRPr lang="cs-CZ" dirty="0"/>
        </a:p>
      </dgm:t>
    </dgm:pt>
    <dgm:pt modelId="{D5164468-5427-4140-8219-9A0F01A4BD0F}" type="parTrans" cxnId="{DDE668AE-0E55-46E1-9191-302E4F4C8937}">
      <dgm:prSet/>
      <dgm:spPr/>
      <dgm:t>
        <a:bodyPr/>
        <a:lstStyle/>
        <a:p>
          <a:endParaRPr lang="cs-CZ"/>
        </a:p>
      </dgm:t>
    </dgm:pt>
    <dgm:pt modelId="{EB5D0AF2-E936-468A-A58C-E215D1B58BFD}" type="sibTrans" cxnId="{DDE668AE-0E55-46E1-9191-302E4F4C8937}">
      <dgm:prSet/>
      <dgm:spPr/>
      <dgm:t>
        <a:bodyPr/>
        <a:lstStyle/>
        <a:p>
          <a:endParaRPr lang="cs-CZ"/>
        </a:p>
      </dgm:t>
    </dgm:pt>
    <dgm:pt modelId="{67275F51-74EA-46EB-A0ED-4F7EAA52F1A4}">
      <dgm:prSet phldrT="[Text]"/>
      <dgm:spPr/>
      <dgm:t>
        <a:bodyPr/>
        <a:lstStyle/>
        <a:p>
          <a:r>
            <a:rPr lang="cs-CZ" dirty="0" smtClean="0"/>
            <a:t>Amerika</a:t>
          </a:r>
        </a:p>
        <a:p>
          <a:r>
            <a:rPr lang="cs-CZ" dirty="0" smtClean="0"/>
            <a:t>Amazonská nížina</a:t>
          </a:r>
          <a:endParaRPr lang="cs-CZ" dirty="0"/>
        </a:p>
      </dgm:t>
    </dgm:pt>
    <dgm:pt modelId="{DF6E7F43-2A69-4C9E-A589-BDD9F193B7CE}" type="parTrans" cxnId="{86A2EFA2-E0E4-464E-B34F-BB63065936A6}">
      <dgm:prSet/>
      <dgm:spPr/>
      <dgm:t>
        <a:bodyPr/>
        <a:lstStyle/>
        <a:p>
          <a:endParaRPr lang="cs-CZ"/>
        </a:p>
      </dgm:t>
    </dgm:pt>
    <dgm:pt modelId="{4CF5C0E6-C833-418E-875E-5D67D631B02A}" type="sibTrans" cxnId="{86A2EFA2-E0E4-464E-B34F-BB63065936A6}">
      <dgm:prSet/>
      <dgm:spPr/>
      <dgm:t>
        <a:bodyPr/>
        <a:lstStyle/>
        <a:p>
          <a:endParaRPr lang="cs-CZ"/>
        </a:p>
      </dgm:t>
    </dgm:pt>
    <dgm:pt modelId="{5A4D24E8-1993-47C0-A08A-D37997056138}">
      <dgm:prSet phldrT="[Text]"/>
      <dgm:spPr/>
      <dgm:t>
        <a:bodyPr/>
        <a:lstStyle/>
        <a:p>
          <a:r>
            <a:rPr lang="cs-CZ" dirty="0" smtClean="0"/>
            <a:t>Afrika</a:t>
          </a:r>
        </a:p>
        <a:p>
          <a:r>
            <a:rPr lang="cs-CZ" dirty="0" smtClean="0"/>
            <a:t>Konžská pánev</a:t>
          </a:r>
          <a:endParaRPr lang="cs-CZ" dirty="0"/>
        </a:p>
      </dgm:t>
    </dgm:pt>
    <dgm:pt modelId="{C776C027-119E-4288-8615-8B1CDB8A55A7}" type="parTrans" cxnId="{F265E0F6-0023-4DD1-A048-D0EAADB8DDEA}">
      <dgm:prSet/>
      <dgm:spPr/>
      <dgm:t>
        <a:bodyPr/>
        <a:lstStyle/>
        <a:p>
          <a:endParaRPr lang="cs-CZ"/>
        </a:p>
      </dgm:t>
    </dgm:pt>
    <dgm:pt modelId="{176BCB9A-8BB5-4403-B0B4-010E6FDD77E0}" type="sibTrans" cxnId="{F265E0F6-0023-4DD1-A048-D0EAADB8DDEA}">
      <dgm:prSet/>
      <dgm:spPr/>
      <dgm:t>
        <a:bodyPr/>
        <a:lstStyle/>
        <a:p>
          <a:endParaRPr lang="cs-CZ"/>
        </a:p>
      </dgm:t>
    </dgm:pt>
    <dgm:pt modelId="{417D0075-242A-4263-87D0-48731B6473C5}">
      <dgm:prSet phldrT="[Text]"/>
      <dgm:spPr/>
      <dgm:t>
        <a:bodyPr/>
        <a:lstStyle/>
        <a:p>
          <a:r>
            <a:rPr lang="cs-CZ" dirty="0" smtClean="0"/>
            <a:t>Asie</a:t>
          </a:r>
        </a:p>
        <a:p>
          <a:r>
            <a:rPr lang="cs-CZ" dirty="0" smtClean="0"/>
            <a:t>Jižní Asie</a:t>
          </a:r>
        </a:p>
        <a:p>
          <a:r>
            <a:rPr lang="cs-CZ" dirty="0" smtClean="0"/>
            <a:t>- džungle</a:t>
          </a:r>
          <a:endParaRPr lang="cs-CZ" dirty="0"/>
        </a:p>
      </dgm:t>
    </dgm:pt>
    <dgm:pt modelId="{BD6B802F-35E4-4E2E-8021-0925AD845A7B}" type="parTrans" cxnId="{46D8696F-D769-4B1A-8264-2C0AF5BC0638}">
      <dgm:prSet/>
      <dgm:spPr/>
      <dgm:t>
        <a:bodyPr/>
        <a:lstStyle/>
        <a:p>
          <a:endParaRPr lang="cs-CZ"/>
        </a:p>
      </dgm:t>
    </dgm:pt>
    <dgm:pt modelId="{3C3052D8-46D5-48EF-8992-DFE9092D6023}" type="sibTrans" cxnId="{46D8696F-D769-4B1A-8264-2C0AF5BC0638}">
      <dgm:prSet/>
      <dgm:spPr/>
      <dgm:t>
        <a:bodyPr/>
        <a:lstStyle/>
        <a:p>
          <a:endParaRPr lang="cs-CZ"/>
        </a:p>
      </dgm:t>
    </dgm:pt>
    <dgm:pt modelId="{3F1900F1-6CE5-4224-9C10-F9EAEA5490EB}" type="pres">
      <dgm:prSet presAssocID="{E8836050-2B7D-4EDA-8205-510A135013C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3032EB-4108-432C-9632-217E8FB608E7}" type="pres">
      <dgm:prSet presAssocID="{7F1E73B0-51D1-467C-B689-2ADC44C878AA}" presName="roof" presStyleLbl="dkBgShp" presStyleIdx="0" presStyleCnt="2"/>
      <dgm:spPr/>
      <dgm:t>
        <a:bodyPr/>
        <a:lstStyle/>
        <a:p>
          <a:endParaRPr lang="cs-CZ"/>
        </a:p>
      </dgm:t>
    </dgm:pt>
    <dgm:pt modelId="{161BE782-F2D6-420F-856B-80A072F03965}" type="pres">
      <dgm:prSet presAssocID="{7F1E73B0-51D1-467C-B689-2ADC44C878AA}" presName="pillars" presStyleCnt="0"/>
      <dgm:spPr/>
    </dgm:pt>
    <dgm:pt modelId="{509ACCF0-F72F-4D7B-BB22-5AB7F274F6E5}" type="pres">
      <dgm:prSet presAssocID="{7F1E73B0-51D1-467C-B689-2ADC44C878AA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2FE70B-FAB6-4D38-A357-7FC440C023DA}" type="pres">
      <dgm:prSet presAssocID="{5A4D24E8-1993-47C0-A08A-D37997056138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580E0F-A217-4EFD-844B-536D32141E53}" type="pres">
      <dgm:prSet presAssocID="{417D0075-242A-4263-87D0-48731B6473C5}" presName="pillarX" presStyleLbl="node1" presStyleIdx="2" presStyleCnt="3" custLinFactNeighborX="69" custLinFactNeighborY="2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68F76-5FC6-4A53-97B3-65967CA7FDDE}" type="pres">
      <dgm:prSet presAssocID="{7F1E73B0-51D1-467C-B689-2ADC44C878AA}" presName="base" presStyleLbl="dkBgShp" presStyleIdx="1" presStyleCnt="2"/>
      <dgm:spPr/>
    </dgm:pt>
  </dgm:ptLst>
  <dgm:cxnLst>
    <dgm:cxn modelId="{963A22DD-7166-4A48-87BF-933377F1B5C4}" type="presOf" srcId="{E8836050-2B7D-4EDA-8205-510A135013C5}" destId="{3F1900F1-6CE5-4224-9C10-F9EAEA5490EB}" srcOrd="0" destOrd="0" presId="urn:microsoft.com/office/officeart/2005/8/layout/hList3"/>
    <dgm:cxn modelId="{8B9B3E14-3559-4B43-89E6-76D6838A584E}" type="presOf" srcId="{417D0075-242A-4263-87D0-48731B6473C5}" destId="{68580E0F-A217-4EFD-844B-536D32141E53}" srcOrd="0" destOrd="0" presId="urn:microsoft.com/office/officeart/2005/8/layout/hList3"/>
    <dgm:cxn modelId="{1F433005-4E7E-460B-948C-7B824BC06E26}" type="presOf" srcId="{67275F51-74EA-46EB-A0ED-4F7EAA52F1A4}" destId="{509ACCF0-F72F-4D7B-BB22-5AB7F274F6E5}" srcOrd="0" destOrd="0" presId="urn:microsoft.com/office/officeart/2005/8/layout/hList3"/>
    <dgm:cxn modelId="{DDE668AE-0E55-46E1-9191-302E4F4C8937}" srcId="{E8836050-2B7D-4EDA-8205-510A135013C5}" destId="{7F1E73B0-51D1-467C-B689-2ADC44C878AA}" srcOrd="0" destOrd="0" parTransId="{D5164468-5427-4140-8219-9A0F01A4BD0F}" sibTransId="{EB5D0AF2-E936-468A-A58C-E215D1B58BFD}"/>
    <dgm:cxn modelId="{0C447729-05FD-470F-BBB4-73AB6EA116B8}" type="presOf" srcId="{5A4D24E8-1993-47C0-A08A-D37997056138}" destId="{862FE70B-FAB6-4D38-A357-7FC440C023DA}" srcOrd="0" destOrd="0" presId="urn:microsoft.com/office/officeart/2005/8/layout/hList3"/>
    <dgm:cxn modelId="{A17B60EE-9990-4AEE-AAD8-A4E8773573C2}" type="presOf" srcId="{7F1E73B0-51D1-467C-B689-2ADC44C878AA}" destId="{593032EB-4108-432C-9632-217E8FB608E7}" srcOrd="0" destOrd="0" presId="urn:microsoft.com/office/officeart/2005/8/layout/hList3"/>
    <dgm:cxn modelId="{F265E0F6-0023-4DD1-A048-D0EAADB8DDEA}" srcId="{7F1E73B0-51D1-467C-B689-2ADC44C878AA}" destId="{5A4D24E8-1993-47C0-A08A-D37997056138}" srcOrd="1" destOrd="0" parTransId="{C776C027-119E-4288-8615-8B1CDB8A55A7}" sibTransId="{176BCB9A-8BB5-4403-B0B4-010E6FDD77E0}"/>
    <dgm:cxn modelId="{46D8696F-D769-4B1A-8264-2C0AF5BC0638}" srcId="{7F1E73B0-51D1-467C-B689-2ADC44C878AA}" destId="{417D0075-242A-4263-87D0-48731B6473C5}" srcOrd="2" destOrd="0" parTransId="{BD6B802F-35E4-4E2E-8021-0925AD845A7B}" sibTransId="{3C3052D8-46D5-48EF-8992-DFE9092D6023}"/>
    <dgm:cxn modelId="{86A2EFA2-E0E4-464E-B34F-BB63065936A6}" srcId="{7F1E73B0-51D1-467C-B689-2ADC44C878AA}" destId="{67275F51-74EA-46EB-A0ED-4F7EAA52F1A4}" srcOrd="0" destOrd="0" parTransId="{DF6E7F43-2A69-4C9E-A589-BDD9F193B7CE}" sibTransId="{4CF5C0E6-C833-418E-875E-5D67D631B02A}"/>
    <dgm:cxn modelId="{201CB8D6-641B-45F4-B3D0-17B88458EC73}" type="presParOf" srcId="{3F1900F1-6CE5-4224-9C10-F9EAEA5490EB}" destId="{593032EB-4108-432C-9632-217E8FB608E7}" srcOrd="0" destOrd="0" presId="urn:microsoft.com/office/officeart/2005/8/layout/hList3"/>
    <dgm:cxn modelId="{CFC8BCCB-5820-4748-9679-284D7EE152F9}" type="presParOf" srcId="{3F1900F1-6CE5-4224-9C10-F9EAEA5490EB}" destId="{161BE782-F2D6-420F-856B-80A072F03965}" srcOrd="1" destOrd="0" presId="urn:microsoft.com/office/officeart/2005/8/layout/hList3"/>
    <dgm:cxn modelId="{EF2701CB-3867-4541-AA4E-77C3909D0FC2}" type="presParOf" srcId="{161BE782-F2D6-420F-856B-80A072F03965}" destId="{509ACCF0-F72F-4D7B-BB22-5AB7F274F6E5}" srcOrd="0" destOrd="0" presId="urn:microsoft.com/office/officeart/2005/8/layout/hList3"/>
    <dgm:cxn modelId="{97E32999-7CAB-45A2-B2E7-CF8E12ED3823}" type="presParOf" srcId="{161BE782-F2D6-420F-856B-80A072F03965}" destId="{862FE70B-FAB6-4D38-A357-7FC440C023DA}" srcOrd="1" destOrd="0" presId="urn:microsoft.com/office/officeart/2005/8/layout/hList3"/>
    <dgm:cxn modelId="{F2BFE508-6054-4139-B238-D7265EE0035A}" type="presParOf" srcId="{161BE782-F2D6-420F-856B-80A072F03965}" destId="{68580E0F-A217-4EFD-844B-536D32141E53}" srcOrd="2" destOrd="0" presId="urn:microsoft.com/office/officeart/2005/8/layout/hList3"/>
    <dgm:cxn modelId="{0E8CBB22-E0E0-441F-9FBF-6AC6C8FF9D4B}" type="presParOf" srcId="{3F1900F1-6CE5-4224-9C10-F9EAEA5490EB}" destId="{60168F76-5FC6-4A53-97B3-65967CA7FDDE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6452CB-A1B3-4751-8D5A-DADDED433D9D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5F62906-3B7D-49B5-A1E9-0C1A30FC7B8D}">
      <dgm:prSet phldrT="[Text]"/>
      <dgm:spPr/>
      <dgm:t>
        <a:bodyPr/>
        <a:lstStyle/>
        <a:p>
          <a:r>
            <a:rPr lang="cs-CZ" dirty="0" smtClean="0"/>
            <a:t>kávovník</a:t>
          </a:r>
          <a:endParaRPr lang="cs-CZ" dirty="0"/>
        </a:p>
      </dgm:t>
    </dgm:pt>
    <dgm:pt modelId="{98648439-8B32-4DDB-8969-40354862C7B1}" type="parTrans" cxnId="{AEBBEB74-0BE7-419B-9A95-6C951CEF9438}">
      <dgm:prSet/>
      <dgm:spPr/>
      <dgm:t>
        <a:bodyPr/>
        <a:lstStyle/>
        <a:p>
          <a:endParaRPr lang="cs-CZ"/>
        </a:p>
      </dgm:t>
    </dgm:pt>
    <dgm:pt modelId="{CF23CF82-AF2E-4D73-8613-E69FEE7CC9CB}" type="sibTrans" cxnId="{AEBBEB74-0BE7-419B-9A95-6C951CEF9438}">
      <dgm:prSet/>
      <dgm:spPr/>
      <dgm:t>
        <a:bodyPr/>
        <a:lstStyle/>
        <a:p>
          <a:endParaRPr lang="cs-CZ"/>
        </a:p>
      </dgm:t>
    </dgm:pt>
    <dgm:pt modelId="{7B0DBFDB-01B7-4D34-BA4E-01706366A34B}">
      <dgm:prSet phldrT="[Text]"/>
      <dgm:spPr/>
      <dgm:t>
        <a:bodyPr/>
        <a:lstStyle/>
        <a:p>
          <a:r>
            <a:rPr lang="cs-CZ" dirty="0" smtClean="0"/>
            <a:t>banánovník</a:t>
          </a:r>
          <a:endParaRPr lang="cs-CZ" dirty="0"/>
        </a:p>
      </dgm:t>
    </dgm:pt>
    <dgm:pt modelId="{A59DF41A-7F7E-4904-AA11-C0D67AE60A78}" type="parTrans" cxnId="{CBBB5F87-4AC3-431B-80E4-227B9AA8B0D9}">
      <dgm:prSet/>
      <dgm:spPr/>
      <dgm:t>
        <a:bodyPr/>
        <a:lstStyle/>
        <a:p>
          <a:endParaRPr lang="cs-CZ"/>
        </a:p>
      </dgm:t>
    </dgm:pt>
    <dgm:pt modelId="{BA2FA549-B9DC-4048-95DB-23405F875B93}" type="sibTrans" cxnId="{CBBB5F87-4AC3-431B-80E4-227B9AA8B0D9}">
      <dgm:prSet/>
      <dgm:spPr/>
      <dgm:t>
        <a:bodyPr/>
        <a:lstStyle/>
        <a:p>
          <a:endParaRPr lang="cs-CZ"/>
        </a:p>
      </dgm:t>
    </dgm:pt>
    <dgm:pt modelId="{67720066-02A4-44F5-9ED2-FF8E948C985F}">
      <dgm:prSet phldrT="[Text]"/>
      <dgm:spPr/>
      <dgm:t>
        <a:bodyPr/>
        <a:lstStyle/>
        <a:p>
          <a:r>
            <a:rPr lang="cs-CZ" dirty="0" smtClean="0"/>
            <a:t>palma</a:t>
          </a:r>
        </a:p>
        <a:p>
          <a:r>
            <a:rPr lang="cs-CZ" dirty="0" smtClean="0"/>
            <a:t>kokosová</a:t>
          </a:r>
          <a:endParaRPr lang="cs-CZ" dirty="0"/>
        </a:p>
      </dgm:t>
    </dgm:pt>
    <dgm:pt modelId="{AD212FE7-EADA-47EA-B327-AEBDF105E4CE}" type="parTrans" cxnId="{13E197E9-52C6-4183-B27A-8B0A14C1AACE}">
      <dgm:prSet/>
      <dgm:spPr/>
      <dgm:t>
        <a:bodyPr/>
        <a:lstStyle/>
        <a:p>
          <a:endParaRPr lang="cs-CZ"/>
        </a:p>
      </dgm:t>
    </dgm:pt>
    <dgm:pt modelId="{6D8AD7AE-BCAD-4933-9261-5423A6DDF23D}" type="sibTrans" cxnId="{13E197E9-52C6-4183-B27A-8B0A14C1AACE}">
      <dgm:prSet/>
      <dgm:spPr/>
      <dgm:t>
        <a:bodyPr/>
        <a:lstStyle/>
        <a:p>
          <a:endParaRPr lang="cs-CZ"/>
        </a:p>
      </dgm:t>
    </dgm:pt>
    <dgm:pt modelId="{7D444820-9AC9-4447-9C42-207CEC2619DA}">
      <dgm:prSet phldrT="[Text]"/>
      <dgm:spPr/>
      <dgm:t>
        <a:bodyPr/>
        <a:lstStyle/>
        <a:p>
          <a:r>
            <a:rPr lang="cs-CZ" dirty="0" smtClean="0"/>
            <a:t>palma</a:t>
          </a:r>
        </a:p>
        <a:p>
          <a:r>
            <a:rPr lang="cs-CZ" dirty="0" smtClean="0"/>
            <a:t>olejná</a:t>
          </a:r>
          <a:endParaRPr lang="cs-CZ" dirty="0"/>
        </a:p>
      </dgm:t>
    </dgm:pt>
    <dgm:pt modelId="{9D6A19DF-255F-4CB1-9898-95E33AE28276}" type="parTrans" cxnId="{BD3FF4DE-E6A4-451F-BF84-A87F8A31C68C}">
      <dgm:prSet/>
      <dgm:spPr/>
      <dgm:t>
        <a:bodyPr/>
        <a:lstStyle/>
        <a:p>
          <a:endParaRPr lang="cs-CZ"/>
        </a:p>
      </dgm:t>
    </dgm:pt>
    <dgm:pt modelId="{9298EA79-446A-4CEA-91A2-1EE411E9A927}" type="sibTrans" cxnId="{BD3FF4DE-E6A4-451F-BF84-A87F8A31C68C}">
      <dgm:prSet/>
      <dgm:spPr/>
      <dgm:t>
        <a:bodyPr/>
        <a:lstStyle/>
        <a:p>
          <a:endParaRPr lang="cs-CZ"/>
        </a:p>
      </dgm:t>
    </dgm:pt>
    <dgm:pt modelId="{F03C599A-FE16-4A5C-9D7C-F6665DE77100}">
      <dgm:prSet phldrT="[Text]"/>
      <dgm:spPr/>
      <dgm:t>
        <a:bodyPr/>
        <a:lstStyle/>
        <a:p>
          <a:r>
            <a:rPr lang="cs-CZ" dirty="0" smtClean="0"/>
            <a:t>kakaovník</a:t>
          </a:r>
          <a:endParaRPr lang="cs-CZ" dirty="0"/>
        </a:p>
      </dgm:t>
    </dgm:pt>
    <dgm:pt modelId="{874E5425-6259-4629-BE65-E869C7E7C267}" type="parTrans" cxnId="{C5DBB58D-FB90-42E7-9D90-8CB48D2CB211}">
      <dgm:prSet/>
      <dgm:spPr/>
      <dgm:t>
        <a:bodyPr/>
        <a:lstStyle/>
        <a:p>
          <a:endParaRPr lang="cs-CZ"/>
        </a:p>
      </dgm:t>
    </dgm:pt>
    <dgm:pt modelId="{3B70D597-5F97-41AD-896B-604B08BB4EE8}" type="sibTrans" cxnId="{C5DBB58D-FB90-42E7-9D90-8CB48D2CB211}">
      <dgm:prSet/>
      <dgm:spPr/>
      <dgm:t>
        <a:bodyPr/>
        <a:lstStyle/>
        <a:p>
          <a:endParaRPr lang="cs-CZ"/>
        </a:p>
      </dgm:t>
    </dgm:pt>
    <dgm:pt modelId="{4953CA34-7F48-43F6-A704-D4FB33667213}" type="pres">
      <dgm:prSet presAssocID="{166452CB-A1B3-4751-8D5A-DADDED433D9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D346D1-5089-4F54-BB2D-8E704F57785D}" type="pres">
      <dgm:prSet presAssocID="{15F62906-3B7D-49B5-A1E9-0C1A30FC7B8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EE15BF-B44B-4793-84A1-C0F6A3526C50}" type="pres">
      <dgm:prSet presAssocID="{15F62906-3B7D-49B5-A1E9-0C1A30FC7B8D}" presName="spNode" presStyleCnt="0"/>
      <dgm:spPr/>
    </dgm:pt>
    <dgm:pt modelId="{5A8FC768-0266-46D7-BC27-AB09F96FDFDB}" type="pres">
      <dgm:prSet presAssocID="{CF23CF82-AF2E-4D73-8613-E69FEE7CC9CB}" presName="sibTrans" presStyleLbl="sibTrans1D1" presStyleIdx="0" presStyleCnt="5"/>
      <dgm:spPr/>
      <dgm:t>
        <a:bodyPr/>
        <a:lstStyle/>
        <a:p>
          <a:endParaRPr lang="cs-CZ"/>
        </a:p>
      </dgm:t>
    </dgm:pt>
    <dgm:pt modelId="{CE9230CE-0B2E-4954-8667-51D125BD3460}" type="pres">
      <dgm:prSet presAssocID="{7B0DBFDB-01B7-4D34-BA4E-01706366A34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28EAB4-66FB-4F94-9672-AF1977DBD9DC}" type="pres">
      <dgm:prSet presAssocID="{7B0DBFDB-01B7-4D34-BA4E-01706366A34B}" presName="spNode" presStyleCnt="0"/>
      <dgm:spPr/>
    </dgm:pt>
    <dgm:pt modelId="{69EFAB58-45F2-4B3B-9974-CA32CFB65066}" type="pres">
      <dgm:prSet presAssocID="{BA2FA549-B9DC-4048-95DB-23405F875B93}" presName="sibTrans" presStyleLbl="sibTrans1D1" presStyleIdx="1" presStyleCnt="5"/>
      <dgm:spPr/>
      <dgm:t>
        <a:bodyPr/>
        <a:lstStyle/>
        <a:p>
          <a:endParaRPr lang="cs-CZ"/>
        </a:p>
      </dgm:t>
    </dgm:pt>
    <dgm:pt modelId="{6454D9C0-1CE9-47E1-A19C-E2CD95FEFF8F}" type="pres">
      <dgm:prSet presAssocID="{67720066-02A4-44F5-9ED2-FF8E948C985F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02E5C0-91A1-41C8-8D07-4F1EB3578FE9}" type="pres">
      <dgm:prSet presAssocID="{67720066-02A4-44F5-9ED2-FF8E948C985F}" presName="spNode" presStyleCnt="0"/>
      <dgm:spPr/>
    </dgm:pt>
    <dgm:pt modelId="{793AF8B8-11CD-4D69-88CA-96F34F1D6A42}" type="pres">
      <dgm:prSet presAssocID="{6D8AD7AE-BCAD-4933-9261-5423A6DDF23D}" presName="sibTrans" presStyleLbl="sibTrans1D1" presStyleIdx="2" presStyleCnt="5"/>
      <dgm:spPr/>
      <dgm:t>
        <a:bodyPr/>
        <a:lstStyle/>
        <a:p>
          <a:endParaRPr lang="cs-CZ"/>
        </a:p>
      </dgm:t>
    </dgm:pt>
    <dgm:pt modelId="{103E00F1-3637-4763-BC5F-1D11A63A9300}" type="pres">
      <dgm:prSet presAssocID="{7D444820-9AC9-4447-9C42-207CEC2619D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7D8BB2-75C4-4B31-99AF-C881B5B52889}" type="pres">
      <dgm:prSet presAssocID="{7D444820-9AC9-4447-9C42-207CEC2619DA}" presName="spNode" presStyleCnt="0"/>
      <dgm:spPr/>
    </dgm:pt>
    <dgm:pt modelId="{B085209D-3B41-455F-91E1-AB26A679F329}" type="pres">
      <dgm:prSet presAssocID="{9298EA79-446A-4CEA-91A2-1EE411E9A927}" presName="sibTrans" presStyleLbl="sibTrans1D1" presStyleIdx="3" presStyleCnt="5"/>
      <dgm:spPr/>
      <dgm:t>
        <a:bodyPr/>
        <a:lstStyle/>
        <a:p>
          <a:endParaRPr lang="cs-CZ"/>
        </a:p>
      </dgm:t>
    </dgm:pt>
    <dgm:pt modelId="{458A9BBA-B9DA-4132-87A7-F7A04830107B}" type="pres">
      <dgm:prSet presAssocID="{F03C599A-FE16-4A5C-9D7C-F6665DE7710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F73973-056F-4F4E-94D9-AD5BF9B14692}" type="pres">
      <dgm:prSet presAssocID="{F03C599A-FE16-4A5C-9D7C-F6665DE77100}" presName="spNode" presStyleCnt="0"/>
      <dgm:spPr/>
    </dgm:pt>
    <dgm:pt modelId="{F57B5CE1-340F-42F4-94CC-2664793664F6}" type="pres">
      <dgm:prSet presAssocID="{3B70D597-5F97-41AD-896B-604B08BB4EE8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2859B674-F791-4571-8775-06F421C25BAB}" type="presOf" srcId="{67720066-02A4-44F5-9ED2-FF8E948C985F}" destId="{6454D9C0-1CE9-47E1-A19C-E2CD95FEFF8F}" srcOrd="0" destOrd="0" presId="urn:microsoft.com/office/officeart/2005/8/layout/cycle6"/>
    <dgm:cxn modelId="{AEBBB922-95A6-4DB4-9D0B-68CDB5415082}" type="presOf" srcId="{6D8AD7AE-BCAD-4933-9261-5423A6DDF23D}" destId="{793AF8B8-11CD-4D69-88CA-96F34F1D6A42}" srcOrd="0" destOrd="0" presId="urn:microsoft.com/office/officeart/2005/8/layout/cycle6"/>
    <dgm:cxn modelId="{FDAE7F2C-5F01-4FA7-B9BC-5DC3EF13B95D}" type="presOf" srcId="{F03C599A-FE16-4A5C-9D7C-F6665DE77100}" destId="{458A9BBA-B9DA-4132-87A7-F7A04830107B}" srcOrd="0" destOrd="0" presId="urn:microsoft.com/office/officeart/2005/8/layout/cycle6"/>
    <dgm:cxn modelId="{F3EA1D83-E99F-468D-94AE-1BE10AFECF81}" type="presOf" srcId="{9298EA79-446A-4CEA-91A2-1EE411E9A927}" destId="{B085209D-3B41-455F-91E1-AB26A679F329}" srcOrd="0" destOrd="0" presId="urn:microsoft.com/office/officeart/2005/8/layout/cycle6"/>
    <dgm:cxn modelId="{9F731FC7-363A-424C-AC2F-477B0EE89AB6}" type="presOf" srcId="{15F62906-3B7D-49B5-A1E9-0C1A30FC7B8D}" destId="{B7D346D1-5089-4F54-BB2D-8E704F57785D}" srcOrd="0" destOrd="0" presId="urn:microsoft.com/office/officeart/2005/8/layout/cycle6"/>
    <dgm:cxn modelId="{CBBB5F87-4AC3-431B-80E4-227B9AA8B0D9}" srcId="{166452CB-A1B3-4751-8D5A-DADDED433D9D}" destId="{7B0DBFDB-01B7-4D34-BA4E-01706366A34B}" srcOrd="1" destOrd="0" parTransId="{A59DF41A-7F7E-4904-AA11-C0D67AE60A78}" sibTransId="{BA2FA549-B9DC-4048-95DB-23405F875B93}"/>
    <dgm:cxn modelId="{06D71844-F0D4-4550-B56D-B27A5A6A1449}" type="presOf" srcId="{BA2FA549-B9DC-4048-95DB-23405F875B93}" destId="{69EFAB58-45F2-4B3B-9974-CA32CFB65066}" srcOrd="0" destOrd="0" presId="urn:microsoft.com/office/officeart/2005/8/layout/cycle6"/>
    <dgm:cxn modelId="{A8DBD489-C800-468D-963D-FCDEF247BA9B}" type="presOf" srcId="{7D444820-9AC9-4447-9C42-207CEC2619DA}" destId="{103E00F1-3637-4763-BC5F-1D11A63A9300}" srcOrd="0" destOrd="0" presId="urn:microsoft.com/office/officeart/2005/8/layout/cycle6"/>
    <dgm:cxn modelId="{07DAD20D-B3CD-485E-BF0A-5394C10CF83A}" type="presOf" srcId="{166452CB-A1B3-4751-8D5A-DADDED433D9D}" destId="{4953CA34-7F48-43F6-A704-D4FB33667213}" srcOrd="0" destOrd="0" presId="urn:microsoft.com/office/officeart/2005/8/layout/cycle6"/>
    <dgm:cxn modelId="{64239A01-28E4-4ABB-84EF-26E8DA86750D}" type="presOf" srcId="{3B70D597-5F97-41AD-896B-604B08BB4EE8}" destId="{F57B5CE1-340F-42F4-94CC-2664793664F6}" srcOrd="0" destOrd="0" presId="urn:microsoft.com/office/officeart/2005/8/layout/cycle6"/>
    <dgm:cxn modelId="{BD3FF4DE-E6A4-451F-BF84-A87F8A31C68C}" srcId="{166452CB-A1B3-4751-8D5A-DADDED433D9D}" destId="{7D444820-9AC9-4447-9C42-207CEC2619DA}" srcOrd="3" destOrd="0" parTransId="{9D6A19DF-255F-4CB1-9898-95E33AE28276}" sibTransId="{9298EA79-446A-4CEA-91A2-1EE411E9A927}"/>
    <dgm:cxn modelId="{C5DBB58D-FB90-42E7-9D90-8CB48D2CB211}" srcId="{166452CB-A1B3-4751-8D5A-DADDED433D9D}" destId="{F03C599A-FE16-4A5C-9D7C-F6665DE77100}" srcOrd="4" destOrd="0" parTransId="{874E5425-6259-4629-BE65-E869C7E7C267}" sibTransId="{3B70D597-5F97-41AD-896B-604B08BB4EE8}"/>
    <dgm:cxn modelId="{5721F96A-6926-4F02-BCA2-AFF468E2D1CE}" type="presOf" srcId="{7B0DBFDB-01B7-4D34-BA4E-01706366A34B}" destId="{CE9230CE-0B2E-4954-8667-51D125BD3460}" srcOrd="0" destOrd="0" presId="urn:microsoft.com/office/officeart/2005/8/layout/cycle6"/>
    <dgm:cxn modelId="{13E197E9-52C6-4183-B27A-8B0A14C1AACE}" srcId="{166452CB-A1B3-4751-8D5A-DADDED433D9D}" destId="{67720066-02A4-44F5-9ED2-FF8E948C985F}" srcOrd="2" destOrd="0" parTransId="{AD212FE7-EADA-47EA-B327-AEBDF105E4CE}" sibTransId="{6D8AD7AE-BCAD-4933-9261-5423A6DDF23D}"/>
    <dgm:cxn modelId="{AEBBEB74-0BE7-419B-9A95-6C951CEF9438}" srcId="{166452CB-A1B3-4751-8D5A-DADDED433D9D}" destId="{15F62906-3B7D-49B5-A1E9-0C1A30FC7B8D}" srcOrd="0" destOrd="0" parTransId="{98648439-8B32-4DDB-8969-40354862C7B1}" sibTransId="{CF23CF82-AF2E-4D73-8613-E69FEE7CC9CB}"/>
    <dgm:cxn modelId="{D8057A0C-34B8-4046-BD41-EF5830C665B3}" type="presOf" srcId="{CF23CF82-AF2E-4D73-8613-E69FEE7CC9CB}" destId="{5A8FC768-0266-46D7-BC27-AB09F96FDFDB}" srcOrd="0" destOrd="0" presId="urn:microsoft.com/office/officeart/2005/8/layout/cycle6"/>
    <dgm:cxn modelId="{C9B80FFF-234E-4BFD-8A92-095912ADA853}" type="presParOf" srcId="{4953CA34-7F48-43F6-A704-D4FB33667213}" destId="{B7D346D1-5089-4F54-BB2D-8E704F57785D}" srcOrd="0" destOrd="0" presId="urn:microsoft.com/office/officeart/2005/8/layout/cycle6"/>
    <dgm:cxn modelId="{C07ABEBB-1748-4C95-B2C3-49C0C358B501}" type="presParOf" srcId="{4953CA34-7F48-43F6-A704-D4FB33667213}" destId="{94EE15BF-B44B-4793-84A1-C0F6A3526C50}" srcOrd="1" destOrd="0" presId="urn:microsoft.com/office/officeart/2005/8/layout/cycle6"/>
    <dgm:cxn modelId="{1B5784EF-5D6F-4876-9DEA-6C0ECFF06630}" type="presParOf" srcId="{4953CA34-7F48-43F6-A704-D4FB33667213}" destId="{5A8FC768-0266-46D7-BC27-AB09F96FDFDB}" srcOrd="2" destOrd="0" presId="urn:microsoft.com/office/officeart/2005/8/layout/cycle6"/>
    <dgm:cxn modelId="{1FBD15B2-CDF9-40A5-9953-4ECA10492D62}" type="presParOf" srcId="{4953CA34-7F48-43F6-A704-D4FB33667213}" destId="{CE9230CE-0B2E-4954-8667-51D125BD3460}" srcOrd="3" destOrd="0" presId="urn:microsoft.com/office/officeart/2005/8/layout/cycle6"/>
    <dgm:cxn modelId="{33E8BDE6-35BF-4FC0-B60C-AD063C0548F7}" type="presParOf" srcId="{4953CA34-7F48-43F6-A704-D4FB33667213}" destId="{3728EAB4-66FB-4F94-9672-AF1977DBD9DC}" srcOrd="4" destOrd="0" presId="urn:microsoft.com/office/officeart/2005/8/layout/cycle6"/>
    <dgm:cxn modelId="{D23258A6-8365-4CB6-A71D-6CDF26B76F69}" type="presParOf" srcId="{4953CA34-7F48-43F6-A704-D4FB33667213}" destId="{69EFAB58-45F2-4B3B-9974-CA32CFB65066}" srcOrd="5" destOrd="0" presId="urn:microsoft.com/office/officeart/2005/8/layout/cycle6"/>
    <dgm:cxn modelId="{C8BFCF78-F15F-4EC8-B1E9-19D2F63617AA}" type="presParOf" srcId="{4953CA34-7F48-43F6-A704-D4FB33667213}" destId="{6454D9C0-1CE9-47E1-A19C-E2CD95FEFF8F}" srcOrd="6" destOrd="0" presId="urn:microsoft.com/office/officeart/2005/8/layout/cycle6"/>
    <dgm:cxn modelId="{A8FA9B31-B287-4A09-A9C7-43E0E7C677C3}" type="presParOf" srcId="{4953CA34-7F48-43F6-A704-D4FB33667213}" destId="{5002E5C0-91A1-41C8-8D07-4F1EB3578FE9}" srcOrd="7" destOrd="0" presId="urn:microsoft.com/office/officeart/2005/8/layout/cycle6"/>
    <dgm:cxn modelId="{E7180BF3-1397-4ECF-8699-4921DB8DF592}" type="presParOf" srcId="{4953CA34-7F48-43F6-A704-D4FB33667213}" destId="{793AF8B8-11CD-4D69-88CA-96F34F1D6A42}" srcOrd="8" destOrd="0" presId="urn:microsoft.com/office/officeart/2005/8/layout/cycle6"/>
    <dgm:cxn modelId="{79A5C664-1FD8-4C0F-A860-C18DC90B0E36}" type="presParOf" srcId="{4953CA34-7F48-43F6-A704-D4FB33667213}" destId="{103E00F1-3637-4763-BC5F-1D11A63A9300}" srcOrd="9" destOrd="0" presId="urn:microsoft.com/office/officeart/2005/8/layout/cycle6"/>
    <dgm:cxn modelId="{A825CD12-41A5-40DE-AA73-797BAFA80073}" type="presParOf" srcId="{4953CA34-7F48-43F6-A704-D4FB33667213}" destId="{417D8BB2-75C4-4B31-99AF-C881B5B52889}" srcOrd="10" destOrd="0" presId="urn:microsoft.com/office/officeart/2005/8/layout/cycle6"/>
    <dgm:cxn modelId="{0744F080-93FD-4533-A3E3-A892E0A0B7AF}" type="presParOf" srcId="{4953CA34-7F48-43F6-A704-D4FB33667213}" destId="{B085209D-3B41-455F-91E1-AB26A679F329}" srcOrd="11" destOrd="0" presId="urn:microsoft.com/office/officeart/2005/8/layout/cycle6"/>
    <dgm:cxn modelId="{0B680D32-5AFE-4641-BAD1-E2EDC450C40F}" type="presParOf" srcId="{4953CA34-7F48-43F6-A704-D4FB33667213}" destId="{458A9BBA-B9DA-4132-87A7-F7A04830107B}" srcOrd="12" destOrd="0" presId="urn:microsoft.com/office/officeart/2005/8/layout/cycle6"/>
    <dgm:cxn modelId="{4DB2B630-61F2-401D-AF3E-46F19B06FE9B}" type="presParOf" srcId="{4953CA34-7F48-43F6-A704-D4FB33667213}" destId="{88F73973-056F-4F4E-94D9-AD5BF9B14692}" srcOrd="13" destOrd="0" presId="urn:microsoft.com/office/officeart/2005/8/layout/cycle6"/>
    <dgm:cxn modelId="{26F76CAF-A4E2-4372-A8A8-6F155780A480}" type="presParOf" srcId="{4953CA34-7F48-43F6-A704-D4FB33667213}" destId="{F57B5CE1-340F-42F4-94CC-2664793664F6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5F0C1A-ECF7-4327-B44C-F68CBD12AD82}" type="doc">
      <dgm:prSet loTypeId="urn:microsoft.com/office/officeart/2005/8/layout/matrix2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82D86DA-F862-4B0F-9D22-90DD64B00803}">
      <dgm:prSet phldrT="[Text]"/>
      <dgm:spPr/>
      <dgm:t>
        <a:bodyPr/>
        <a:lstStyle/>
        <a:p>
          <a:r>
            <a:rPr lang="cs-CZ" dirty="0" smtClean="0"/>
            <a:t>gorily</a:t>
          </a:r>
        </a:p>
        <a:p>
          <a:r>
            <a:rPr lang="cs-CZ" dirty="0" smtClean="0"/>
            <a:t>kočkodani</a:t>
          </a:r>
          <a:endParaRPr lang="cs-CZ" dirty="0"/>
        </a:p>
      </dgm:t>
    </dgm:pt>
    <dgm:pt modelId="{28D0ED38-9C9A-4386-A3F9-A9BEE437308A}" type="parTrans" cxnId="{75A85823-783F-4012-B549-B39F6AE4797A}">
      <dgm:prSet/>
      <dgm:spPr/>
      <dgm:t>
        <a:bodyPr/>
        <a:lstStyle/>
        <a:p>
          <a:endParaRPr lang="cs-CZ"/>
        </a:p>
      </dgm:t>
    </dgm:pt>
    <dgm:pt modelId="{E661F653-3A74-4DFB-A0F9-2D86B414745E}" type="sibTrans" cxnId="{75A85823-783F-4012-B549-B39F6AE4797A}">
      <dgm:prSet/>
      <dgm:spPr/>
      <dgm:t>
        <a:bodyPr/>
        <a:lstStyle/>
        <a:p>
          <a:endParaRPr lang="cs-CZ"/>
        </a:p>
      </dgm:t>
    </dgm:pt>
    <dgm:pt modelId="{C792B3A5-9F98-44CF-A791-4473FD55CEDA}">
      <dgm:prSet phldrT="[Text]"/>
      <dgm:spPr/>
      <dgm:t>
        <a:bodyPr/>
        <a:lstStyle/>
        <a:p>
          <a:r>
            <a:rPr lang="cs-CZ" dirty="0" smtClean="0"/>
            <a:t>liány</a:t>
          </a:r>
          <a:endParaRPr lang="cs-CZ" dirty="0"/>
        </a:p>
      </dgm:t>
    </dgm:pt>
    <dgm:pt modelId="{47301CB2-7B45-4D0E-B600-401AA8DA279E}" type="parTrans" cxnId="{7C817A9E-1A4D-4EAB-BB13-03ACBCE41854}">
      <dgm:prSet/>
      <dgm:spPr/>
      <dgm:t>
        <a:bodyPr/>
        <a:lstStyle/>
        <a:p>
          <a:endParaRPr lang="cs-CZ"/>
        </a:p>
      </dgm:t>
    </dgm:pt>
    <dgm:pt modelId="{8BEA6CA5-61F5-48B9-BE02-751425BA0438}" type="sibTrans" cxnId="{7C817A9E-1A4D-4EAB-BB13-03ACBCE41854}">
      <dgm:prSet/>
      <dgm:spPr/>
      <dgm:t>
        <a:bodyPr/>
        <a:lstStyle/>
        <a:p>
          <a:endParaRPr lang="cs-CZ"/>
        </a:p>
      </dgm:t>
    </dgm:pt>
    <dgm:pt modelId="{D5F40BE1-3B6D-4AD4-8263-109B1E89DDCF}">
      <dgm:prSet phldrT="[Text]"/>
      <dgm:spPr/>
      <dgm:t>
        <a:bodyPr/>
        <a:lstStyle/>
        <a:p>
          <a:r>
            <a:rPr lang="cs-CZ" dirty="0" smtClean="0"/>
            <a:t>orchideje</a:t>
          </a:r>
          <a:endParaRPr lang="cs-CZ" dirty="0"/>
        </a:p>
      </dgm:t>
    </dgm:pt>
    <dgm:pt modelId="{CAD011C9-1155-4F8B-9E02-A426F2DB7E4F}" type="parTrans" cxnId="{89EFBC75-7A07-434A-8D32-EA96F57532A4}">
      <dgm:prSet/>
      <dgm:spPr/>
      <dgm:t>
        <a:bodyPr/>
        <a:lstStyle/>
        <a:p>
          <a:endParaRPr lang="cs-CZ"/>
        </a:p>
      </dgm:t>
    </dgm:pt>
    <dgm:pt modelId="{83F46543-1209-4BE1-8CBD-37978BEDFE67}" type="sibTrans" cxnId="{89EFBC75-7A07-434A-8D32-EA96F57532A4}">
      <dgm:prSet/>
      <dgm:spPr/>
      <dgm:t>
        <a:bodyPr/>
        <a:lstStyle/>
        <a:p>
          <a:endParaRPr lang="cs-CZ"/>
        </a:p>
      </dgm:t>
    </dgm:pt>
    <dgm:pt modelId="{BB07CB0E-0A55-4DC5-A560-64EAB7BF3FC6}">
      <dgm:prSet phldrT="[Text]"/>
      <dgm:spPr/>
      <dgm:t>
        <a:bodyPr/>
        <a:lstStyle/>
        <a:p>
          <a:r>
            <a:rPr lang="cs-CZ" dirty="0" smtClean="0"/>
            <a:t>fíkus</a:t>
          </a:r>
          <a:endParaRPr lang="cs-CZ" dirty="0"/>
        </a:p>
      </dgm:t>
    </dgm:pt>
    <dgm:pt modelId="{5A29467E-9C9F-4387-BC85-195201E6834B}" type="parTrans" cxnId="{E611AC46-0CE1-4240-840C-B8C2AFD5F475}">
      <dgm:prSet/>
      <dgm:spPr/>
      <dgm:t>
        <a:bodyPr/>
        <a:lstStyle/>
        <a:p>
          <a:endParaRPr lang="cs-CZ"/>
        </a:p>
      </dgm:t>
    </dgm:pt>
    <dgm:pt modelId="{305D000C-75CE-41D0-86A8-A0B051FED1A0}" type="sibTrans" cxnId="{E611AC46-0CE1-4240-840C-B8C2AFD5F475}">
      <dgm:prSet/>
      <dgm:spPr/>
      <dgm:t>
        <a:bodyPr/>
        <a:lstStyle/>
        <a:p>
          <a:endParaRPr lang="cs-CZ"/>
        </a:p>
      </dgm:t>
    </dgm:pt>
    <dgm:pt modelId="{B5199AAB-4FFC-472B-90D1-DD56695163CA}" type="pres">
      <dgm:prSet presAssocID="{575F0C1A-ECF7-4327-B44C-F68CBD12AD82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4C874B-A85C-463D-BB81-0D093176AA6A}" type="pres">
      <dgm:prSet presAssocID="{575F0C1A-ECF7-4327-B44C-F68CBD12AD82}" presName="axisShape" presStyleLbl="bgShp" presStyleIdx="0" presStyleCnt="1"/>
      <dgm:spPr/>
    </dgm:pt>
    <dgm:pt modelId="{C4BCE4B0-DB74-4C6B-8D3A-BC18CE83C64C}" type="pres">
      <dgm:prSet presAssocID="{575F0C1A-ECF7-4327-B44C-F68CBD12AD82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B6EA9-2F74-4A94-93E5-626E2FDF8CFD}" type="pres">
      <dgm:prSet presAssocID="{575F0C1A-ECF7-4327-B44C-F68CBD12AD82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927F5C-57FD-451E-9EF5-AB84735D5C4B}" type="pres">
      <dgm:prSet presAssocID="{575F0C1A-ECF7-4327-B44C-F68CBD12AD82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7BEF37-0023-4D4D-B363-32D9AEAA384D}" type="pres">
      <dgm:prSet presAssocID="{575F0C1A-ECF7-4327-B44C-F68CBD12AD82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11AC46-0CE1-4240-840C-B8C2AFD5F475}" srcId="{575F0C1A-ECF7-4327-B44C-F68CBD12AD82}" destId="{BB07CB0E-0A55-4DC5-A560-64EAB7BF3FC6}" srcOrd="3" destOrd="0" parTransId="{5A29467E-9C9F-4387-BC85-195201E6834B}" sibTransId="{305D000C-75CE-41D0-86A8-A0B051FED1A0}"/>
    <dgm:cxn modelId="{89EFBC75-7A07-434A-8D32-EA96F57532A4}" srcId="{575F0C1A-ECF7-4327-B44C-F68CBD12AD82}" destId="{D5F40BE1-3B6D-4AD4-8263-109B1E89DDCF}" srcOrd="2" destOrd="0" parTransId="{CAD011C9-1155-4F8B-9E02-A426F2DB7E4F}" sibTransId="{83F46543-1209-4BE1-8CBD-37978BEDFE67}"/>
    <dgm:cxn modelId="{7C817A9E-1A4D-4EAB-BB13-03ACBCE41854}" srcId="{575F0C1A-ECF7-4327-B44C-F68CBD12AD82}" destId="{C792B3A5-9F98-44CF-A791-4473FD55CEDA}" srcOrd="1" destOrd="0" parTransId="{47301CB2-7B45-4D0E-B600-401AA8DA279E}" sibTransId="{8BEA6CA5-61F5-48B9-BE02-751425BA0438}"/>
    <dgm:cxn modelId="{A9A0B0B0-E884-43EB-A04F-AE3D8073A4CA}" type="presOf" srcId="{575F0C1A-ECF7-4327-B44C-F68CBD12AD82}" destId="{B5199AAB-4FFC-472B-90D1-DD56695163CA}" srcOrd="0" destOrd="0" presId="urn:microsoft.com/office/officeart/2005/8/layout/matrix2"/>
    <dgm:cxn modelId="{7671004C-5212-4B41-B5CE-A1D90E760D2C}" type="presOf" srcId="{D5F40BE1-3B6D-4AD4-8263-109B1E89DDCF}" destId="{FC927F5C-57FD-451E-9EF5-AB84735D5C4B}" srcOrd="0" destOrd="0" presId="urn:microsoft.com/office/officeart/2005/8/layout/matrix2"/>
    <dgm:cxn modelId="{A90A7407-391A-4BD5-BD06-99A6C45C443A}" type="presOf" srcId="{C792B3A5-9F98-44CF-A791-4473FD55CEDA}" destId="{95FB6EA9-2F74-4A94-93E5-626E2FDF8CFD}" srcOrd="0" destOrd="0" presId="urn:microsoft.com/office/officeart/2005/8/layout/matrix2"/>
    <dgm:cxn modelId="{7667668F-240E-4B53-8057-7455F7BCAF7D}" type="presOf" srcId="{BB07CB0E-0A55-4DC5-A560-64EAB7BF3FC6}" destId="{937BEF37-0023-4D4D-B363-32D9AEAA384D}" srcOrd="0" destOrd="0" presId="urn:microsoft.com/office/officeart/2005/8/layout/matrix2"/>
    <dgm:cxn modelId="{75A85823-783F-4012-B549-B39F6AE4797A}" srcId="{575F0C1A-ECF7-4327-B44C-F68CBD12AD82}" destId="{782D86DA-F862-4B0F-9D22-90DD64B00803}" srcOrd="0" destOrd="0" parTransId="{28D0ED38-9C9A-4386-A3F9-A9BEE437308A}" sibTransId="{E661F653-3A74-4DFB-A0F9-2D86B414745E}"/>
    <dgm:cxn modelId="{94CA0D00-A641-425E-9739-4293973C53B5}" type="presOf" srcId="{782D86DA-F862-4B0F-9D22-90DD64B00803}" destId="{C4BCE4B0-DB74-4C6B-8D3A-BC18CE83C64C}" srcOrd="0" destOrd="0" presId="urn:microsoft.com/office/officeart/2005/8/layout/matrix2"/>
    <dgm:cxn modelId="{00D7CAC8-7840-4946-9721-36E132510572}" type="presParOf" srcId="{B5199AAB-4FFC-472B-90D1-DD56695163CA}" destId="{554C874B-A85C-463D-BB81-0D093176AA6A}" srcOrd="0" destOrd="0" presId="urn:microsoft.com/office/officeart/2005/8/layout/matrix2"/>
    <dgm:cxn modelId="{A0CB0774-9C5D-4F1B-A0F1-14B614701AEC}" type="presParOf" srcId="{B5199AAB-4FFC-472B-90D1-DD56695163CA}" destId="{C4BCE4B0-DB74-4C6B-8D3A-BC18CE83C64C}" srcOrd="1" destOrd="0" presId="urn:microsoft.com/office/officeart/2005/8/layout/matrix2"/>
    <dgm:cxn modelId="{8E3DEA7F-204B-4B69-920F-B4C0F82BA1EB}" type="presParOf" srcId="{B5199AAB-4FFC-472B-90D1-DD56695163CA}" destId="{95FB6EA9-2F74-4A94-93E5-626E2FDF8CFD}" srcOrd="2" destOrd="0" presId="urn:microsoft.com/office/officeart/2005/8/layout/matrix2"/>
    <dgm:cxn modelId="{E864F4D2-2A1C-4646-9375-75EF60E57B38}" type="presParOf" srcId="{B5199AAB-4FFC-472B-90D1-DD56695163CA}" destId="{FC927F5C-57FD-451E-9EF5-AB84735D5C4B}" srcOrd="3" destOrd="0" presId="urn:microsoft.com/office/officeart/2005/8/layout/matrix2"/>
    <dgm:cxn modelId="{B2BE2DB4-2320-4A87-9495-F2BCF21B7A1E}" type="presParOf" srcId="{B5199AAB-4FFC-472B-90D1-DD56695163CA}" destId="{937BEF37-0023-4D4D-B363-32D9AEAA384D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146C42-D332-46AD-A1A8-C3B0FD504A68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4BC345-16E5-4F46-B2CF-737621DA3081}">
      <dgm:prSet phldrT="[Text]"/>
      <dgm:spPr/>
      <dgm:t>
        <a:bodyPr/>
        <a:lstStyle/>
        <a:p>
          <a:r>
            <a:rPr lang="cs-CZ" dirty="0" smtClean="0"/>
            <a:t>bambus</a:t>
          </a:r>
          <a:endParaRPr lang="cs-CZ" dirty="0"/>
        </a:p>
      </dgm:t>
    </dgm:pt>
    <dgm:pt modelId="{15022DDB-28A7-4E15-9EBF-CF4144F42BCC}" type="parTrans" cxnId="{BE45A604-C746-4A36-8CC7-E9871A11E27E}">
      <dgm:prSet/>
      <dgm:spPr/>
      <dgm:t>
        <a:bodyPr/>
        <a:lstStyle/>
        <a:p>
          <a:endParaRPr lang="cs-CZ"/>
        </a:p>
      </dgm:t>
    </dgm:pt>
    <dgm:pt modelId="{CA8F0C40-C590-46F5-B9D9-4D60E7C5A2B7}" type="sibTrans" cxnId="{BE45A604-C746-4A36-8CC7-E9871A11E27E}">
      <dgm:prSet/>
      <dgm:spPr/>
      <dgm:t>
        <a:bodyPr/>
        <a:lstStyle/>
        <a:p>
          <a:endParaRPr lang="cs-CZ"/>
        </a:p>
      </dgm:t>
    </dgm:pt>
    <dgm:pt modelId="{394B213B-1BD8-4972-9749-E5BD71926504}">
      <dgm:prSet phldrT="[Text]"/>
      <dgm:spPr/>
      <dgm:t>
        <a:bodyPr/>
        <a:lstStyle/>
        <a:p>
          <a:r>
            <a:rPr lang="cs-CZ" dirty="0" smtClean="0"/>
            <a:t>orangutan</a:t>
          </a:r>
          <a:endParaRPr lang="cs-CZ" dirty="0"/>
        </a:p>
      </dgm:t>
    </dgm:pt>
    <dgm:pt modelId="{FD25A998-2AA0-40DC-A4C7-C670A85A1A4E}" type="parTrans" cxnId="{5A9327D1-A883-4AE2-99F1-C43A4E2BA406}">
      <dgm:prSet/>
      <dgm:spPr/>
      <dgm:t>
        <a:bodyPr/>
        <a:lstStyle/>
        <a:p>
          <a:endParaRPr lang="cs-CZ"/>
        </a:p>
      </dgm:t>
    </dgm:pt>
    <dgm:pt modelId="{4D855786-051E-4DDA-B9D1-F19451CB2493}" type="sibTrans" cxnId="{5A9327D1-A883-4AE2-99F1-C43A4E2BA406}">
      <dgm:prSet/>
      <dgm:spPr/>
      <dgm:t>
        <a:bodyPr/>
        <a:lstStyle/>
        <a:p>
          <a:endParaRPr lang="cs-CZ"/>
        </a:p>
      </dgm:t>
    </dgm:pt>
    <dgm:pt modelId="{6FC2233D-E611-42E7-BBBD-AB0A04AD6AC6}">
      <dgm:prSet phldrT="[Text]"/>
      <dgm:spPr/>
      <dgm:t>
        <a:bodyPr/>
        <a:lstStyle/>
        <a:p>
          <a:r>
            <a:rPr lang="cs-CZ" dirty="0" smtClean="0"/>
            <a:t>tygr</a:t>
          </a:r>
          <a:endParaRPr lang="cs-CZ" dirty="0"/>
        </a:p>
      </dgm:t>
    </dgm:pt>
    <dgm:pt modelId="{5112B16D-B30A-4456-8E14-80B6BE4654DB}" type="parTrans" cxnId="{9BF5F182-CE64-4A4F-BB43-68B6830F5677}">
      <dgm:prSet/>
      <dgm:spPr/>
      <dgm:t>
        <a:bodyPr/>
        <a:lstStyle/>
        <a:p>
          <a:endParaRPr lang="cs-CZ"/>
        </a:p>
      </dgm:t>
    </dgm:pt>
    <dgm:pt modelId="{0DB015C2-E271-44AE-BC14-29384796A649}" type="sibTrans" cxnId="{9BF5F182-CE64-4A4F-BB43-68B6830F5677}">
      <dgm:prSet/>
      <dgm:spPr/>
      <dgm:t>
        <a:bodyPr/>
        <a:lstStyle/>
        <a:p>
          <a:endParaRPr lang="cs-CZ"/>
        </a:p>
      </dgm:t>
    </dgm:pt>
    <dgm:pt modelId="{1641DB53-8A7D-47DA-9C65-62BEA86FD42A}">
      <dgm:prSet phldrT="[Text]"/>
      <dgm:spPr/>
      <dgm:t>
        <a:bodyPr/>
        <a:lstStyle/>
        <a:p>
          <a:r>
            <a:rPr lang="cs-CZ" dirty="0" smtClean="0"/>
            <a:t>krokodýl</a:t>
          </a:r>
          <a:endParaRPr lang="cs-CZ" dirty="0"/>
        </a:p>
      </dgm:t>
    </dgm:pt>
    <dgm:pt modelId="{1AB81E14-8440-4283-B669-BF8E73FB6233}" type="parTrans" cxnId="{7D8BC3F8-DBCF-475C-B17D-9DED94A09245}">
      <dgm:prSet/>
      <dgm:spPr/>
      <dgm:t>
        <a:bodyPr/>
        <a:lstStyle/>
        <a:p>
          <a:endParaRPr lang="cs-CZ"/>
        </a:p>
      </dgm:t>
    </dgm:pt>
    <dgm:pt modelId="{472D262F-2E55-4671-9E6B-965E20F3EA17}" type="sibTrans" cxnId="{7D8BC3F8-DBCF-475C-B17D-9DED94A09245}">
      <dgm:prSet/>
      <dgm:spPr/>
      <dgm:t>
        <a:bodyPr/>
        <a:lstStyle/>
        <a:p>
          <a:endParaRPr lang="cs-CZ"/>
        </a:p>
      </dgm:t>
    </dgm:pt>
    <dgm:pt modelId="{40F02901-5FCE-46DA-BC58-E7B2ED8EE125}" type="pres">
      <dgm:prSet presAssocID="{32146C42-D332-46AD-A1A8-C3B0FD504A68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F523A4-3DE5-4E5A-8727-18B59CA5B47B}" type="pres">
      <dgm:prSet presAssocID="{134BC345-16E5-4F46-B2CF-737621DA3081}" presName="centerShape" presStyleLbl="node0" presStyleIdx="0" presStyleCnt="1"/>
      <dgm:spPr/>
      <dgm:t>
        <a:bodyPr/>
        <a:lstStyle/>
        <a:p>
          <a:endParaRPr lang="cs-CZ"/>
        </a:p>
      </dgm:t>
    </dgm:pt>
    <dgm:pt modelId="{F9E66E56-BAF9-4C6A-91AA-ED8840830812}" type="pres">
      <dgm:prSet presAssocID="{FD25A998-2AA0-40DC-A4C7-C670A85A1A4E}" presName="parTrans" presStyleLbl="bgSibTrans2D1" presStyleIdx="0" presStyleCnt="3"/>
      <dgm:spPr/>
      <dgm:t>
        <a:bodyPr/>
        <a:lstStyle/>
        <a:p>
          <a:endParaRPr lang="cs-CZ"/>
        </a:p>
      </dgm:t>
    </dgm:pt>
    <dgm:pt modelId="{388F071F-7C21-4D06-9891-269BBE68B8AB}" type="pres">
      <dgm:prSet presAssocID="{394B213B-1BD8-4972-9749-E5BD7192650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8D171-EE6F-4BF6-887D-79F8CB441936}" type="pres">
      <dgm:prSet presAssocID="{5112B16D-B30A-4456-8E14-80B6BE4654DB}" presName="parTrans" presStyleLbl="bgSibTrans2D1" presStyleIdx="1" presStyleCnt="3"/>
      <dgm:spPr/>
      <dgm:t>
        <a:bodyPr/>
        <a:lstStyle/>
        <a:p>
          <a:endParaRPr lang="cs-CZ"/>
        </a:p>
      </dgm:t>
    </dgm:pt>
    <dgm:pt modelId="{47DD1680-852E-485D-803F-098F01990763}" type="pres">
      <dgm:prSet presAssocID="{6FC2233D-E611-42E7-BBBD-AB0A04AD6AC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C580F3-C200-48EC-AF36-3D6D63D78E78}" type="pres">
      <dgm:prSet presAssocID="{1AB81E14-8440-4283-B669-BF8E73FB6233}" presName="parTrans" presStyleLbl="bgSibTrans2D1" presStyleIdx="2" presStyleCnt="3"/>
      <dgm:spPr/>
      <dgm:t>
        <a:bodyPr/>
        <a:lstStyle/>
        <a:p>
          <a:endParaRPr lang="cs-CZ"/>
        </a:p>
      </dgm:t>
    </dgm:pt>
    <dgm:pt modelId="{2110CD40-0B2D-46F9-A8B5-6A7653720F54}" type="pres">
      <dgm:prSet presAssocID="{1641DB53-8A7D-47DA-9C65-62BEA86FD42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45A604-C746-4A36-8CC7-E9871A11E27E}" srcId="{32146C42-D332-46AD-A1A8-C3B0FD504A68}" destId="{134BC345-16E5-4F46-B2CF-737621DA3081}" srcOrd="0" destOrd="0" parTransId="{15022DDB-28A7-4E15-9EBF-CF4144F42BCC}" sibTransId="{CA8F0C40-C590-46F5-B9D9-4D60E7C5A2B7}"/>
    <dgm:cxn modelId="{9BF5F182-CE64-4A4F-BB43-68B6830F5677}" srcId="{134BC345-16E5-4F46-B2CF-737621DA3081}" destId="{6FC2233D-E611-42E7-BBBD-AB0A04AD6AC6}" srcOrd="1" destOrd="0" parTransId="{5112B16D-B30A-4456-8E14-80B6BE4654DB}" sibTransId="{0DB015C2-E271-44AE-BC14-29384796A649}"/>
    <dgm:cxn modelId="{5A9327D1-A883-4AE2-99F1-C43A4E2BA406}" srcId="{134BC345-16E5-4F46-B2CF-737621DA3081}" destId="{394B213B-1BD8-4972-9749-E5BD71926504}" srcOrd="0" destOrd="0" parTransId="{FD25A998-2AA0-40DC-A4C7-C670A85A1A4E}" sibTransId="{4D855786-051E-4DDA-B9D1-F19451CB2493}"/>
    <dgm:cxn modelId="{24B9E1AB-14FE-4DC7-87E5-719DBCBBF4FC}" type="presOf" srcId="{1AB81E14-8440-4283-B669-BF8E73FB6233}" destId="{D0C580F3-C200-48EC-AF36-3D6D63D78E78}" srcOrd="0" destOrd="0" presId="urn:microsoft.com/office/officeart/2005/8/layout/radial4"/>
    <dgm:cxn modelId="{548EDEB9-E499-4BB6-8CED-36081A69913B}" type="presOf" srcId="{6FC2233D-E611-42E7-BBBD-AB0A04AD6AC6}" destId="{47DD1680-852E-485D-803F-098F01990763}" srcOrd="0" destOrd="0" presId="urn:microsoft.com/office/officeart/2005/8/layout/radial4"/>
    <dgm:cxn modelId="{8272193F-57A0-4053-844D-963DA6F3BC52}" type="presOf" srcId="{5112B16D-B30A-4456-8E14-80B6BE4654DB}" destId="{84D8D171-EE6F-4BF6-887D-79F8CB441936}" srcOrd="0" destOrd="0" presId="urn:microsoft.com/office/officeart/2005/8/layout/radial4"/>
    <dgm:cxn modelId="{FF89193E-09A8-4346-B3B2-4E8B19A90CD1}" type="presOf" srcId="{394B213B-1BD8-4972-9749-E5BD71926504}" destId="{388F071F-7C21-4D06-9891-269BBE68B8AB}" srcOrd="0" destOrd="0" presId="urn:microsoft.com/office/officeart/2005/8/layout/radial4"/>
    <dgm:cxn modelId="{19DF951D-5557-434C-AEFB-C713D69D7190}" type="presOf" srcId="{32146C42-D332-46AD-A1A8-C3B0FD504A68}" destId="{40F02901-5FCE-46DA-BC58-E7B2ED8EE125}" srcOrd="0" destOrd="0" presId="urn:microsoft.com/office/officeart/2005/8/layout/radial4"/>
    <dgm:cxn modelId="{6706002F-1696-4568-922C-6643831B5F04}" type="presOf" srcId="{134BC345-16E5-4F46-B2CF-737621DA3081}" destId="{C4F523A4-3DE5-4E5A-8727-18B59CA5B47B}" srcOrd="0" destOrd="0" presId="urn:microsoft.com/office/officeart/2005/8/layout/radial4"/>
    <dgm:cxn modelId="{82C7219B-648B-4700-BD16-C2B1E53B1AB9}" type="presOf" srcId="{1641DB53-8A7D-47DA-9C65-62BEA86FD42A}" destId="{2110CD40-0B2D-46F9-A8B5-6A7653720F54}" srcOrd="0" destOrd="0" presId="urn:microsoft.com/office/officeart/2005/8/layout/radial4"/>
    <dgm:cxn modelId="{ACD87CBC-57D2-48F2-9B74-F9127B3747A9}" type="presOf" srcId="{FD25A998-2AA0-40DC-A4C7-C670A85A1A4E}" destId="{F9E66E56-BAF9-4C6A-91AA-ED8840830812}" srcOrd="0" destOrd="0" presId="urn:microsoft.com/office/officeart/2005/8/layout/radial4"/>
    <dgm:cxn modelId="{7D8BC3F8-DBCF-475C-B17D-9DED94A09245}" srcId="{134BC345-16E5-4F46-B2CF-737621DA3081}" destId="{1641DB53-8A7D-47DA-9C65-62BEA86FD42A}" srcOrd="2" destOrd="0" parTransId="{1AB81E14-8440-4283-B669-BF8E73FB6233}" sibTransId="{472D262F-2E55-4671-9E6B-965E20F3EA17}"/>
    <dgm:cxn modelId="{090BBE86-6195-440F-9EE5-ECDA608018A7}" type="presParOf" srcId="{40F02901-5FCE-46DA-BC58-E7B2ED8EE125}" destId="{C4F523A4-3DE5-4E5A-8727-18B59CA5B47B}" srcOrd="0" destOrd="0" presId="urn:microsoft.com/office/officeart/2005/8/layout/radial4"/>
    <dgm:cxn modelId="{6EA4DFF0-29D1-4B2C-85EB-1F1E088C7350}" type="presParOf" srcId="{40F02901-5FCE-46DA-BC58-E7B2ED8EE125}" destId="{F9E66E56-BAF9-4C6A-91AA-ED8840830812}" srcOrd="1" destOrd="0" presId="urn:microsoft.com/office/officeart/2005/8/layout/radial4"/>
    <dgm:cxn modelId="{307403E8-6DAB-465C-AB2E-D417F57D7320}" type="presParOf" srcId="{40F02901-5FCE-46DA-BC58-E7B2ED8EE125}" destId="{388F071F-7C21-4D06-9891-269BBE68B8AB}" srcOrd="2" destOrd="0" presId="urn:microsoft.com/office/officeart/2005/8/layout/radial4"/>
    <dgm:cxn modelId="{1AF06187-FED6-4BA7-A807-1023DEBEF160}" type="presParOf" srcId="{40F02901-5FCE-46DA-BC58-E7B2ED8EE125}" destId="{84D8D171-EE6F-4BF6-887D-79F8CB441936}" srcOrd="3" destOrd="0" presId="urn:microsoft.com/office/officeart/2005/8/layout/radial4"/>
    <dgm:cxn modelId="{A5C30864-98E1-4948-B190-F36AB0BF9F33}" type="presParOf" srcId="{40F02901-5FCE-46DA-BC58-E7B2ED8EE125}" destId="{47DD1680-852E-485D-803F-098F01990763}" srcOrd="4" destOrd="0" presId="urn:microsoft.com/office/officeart/2005/8/layout/radial4"/>
    <dgm:cxn modelId="{DC43F101-418A-443B-B763-B89B5EE2A257}" type="presParOf" srcId="{40F02901-5FCE-46DA-BC58-E7B2ED8EE125}" destId="{D0C580F3-C200-48EC-AF36-3D6D63D78E78}" srcOrd="5" destOrd="0" presId="urn:microsoft.com/office/officeart/2005/8/layout/radial4"/>
    <dgm:cxn modelId="{4140CF08-023F-4E0D-9759-ED545CC1652C}" type="presParOf" srcId="{40F02901-5FCE-46DA-BC58-E7B2ED8EE125}" destId="{2110CD40-0B2D-46F9-A8B5-6A7653720F54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032EB-4108-432C-9632-217E8FB608E7}">
      <dsp:nvSpPr>
        <dsp:cNvPr id="0" name=""/>
        <dsp:cNvSpPr/>
      </dsp:nvSpPr>
      <dsp:spPr>
        <a:xfrm>
          <a:off x="0" y="0"/>
          <a:ext cx="7467600" cy="146208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Okolo rovníku</a:t>
          </a:r>
          <a:endParaRPr lang="cs-CZ" sz="6500" kern="1200" dirty="0"/>
        </a:p>
      </dsp:txBody>
      <dsp:txXfrm>
        <a:off x="0" y="0"/>
        <a:ext cx="7467600" cy="1462087"/>
      </dsp:txXfrm>
    </dsp:sp>
    <dsp:sp modelId="{509ACCF0-F72F-4D7B-BB22-5AB7F274F6E5}">
      <dsp:nvSpPr>
        <dsp:cNvPr id="0" name=""/>
        <dsp:cNvSpPr/>
      </dsp:nvSpPr>
      <dsp:spPr>
        <a:xfrm>
          <a:off x="3646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Amerika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Amazonská nížina</a:t>
          </a:r>
          <a:endParaRPr lang="cs-CZ" sz="3200" kern="1200" dirty="0"/>
        </a:p>
      </dsp:txBody>
      <dsp:txXfrm>
        <a:off x="3646" y="1462087"/>
        <a:ext cx="2486769" cy="3070383"/>
      </dsp:txXfrm>
    </dsp:sp>
    <dsp:sp modelId="{862FE70B-FAB6-4D38-A357-7FC440C023DA}">
      <dsp:nvSpPr>
        <dsp:cNvPr id="0" name=""/>
        <dsp:cNvSpPr/>
      </dsp:nvSpPr>
      <dsp:spPr>
        <a:xfrm>
          <a:off x="2490415" y="1462087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Afrika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Konžská pánev</a:t>
          </a:r>
          <a:endParaRPr lang="cs-CZ" sz="3200" kern="1200" dirty="0"/>
        </a:p>
      </dsp:txBody>
      <dsp:txXfrm>
        <a:off x="2490415" y="1462087"/>
        <a:ext cx="2486769" cy="3070383"/>
      </dsp:txXfrm>
    </dsp:sp>
    <dsp:sp modelId="{68580E0F-A217-4EFD-844B-536D32141E53}">
      <dsp:nvSpPr>
        <dsp:cNvPr id="0" name=""/>
        <dsp:cNvSpPr/>
      </dsp:nvSpPr>
      <dsp:spPr>
        <a:xfrm>
          <a:off x="4978900" y="1468750"/>
          <a:ext cx="2486769" cy="30703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Asie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Jižní Asie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- džungle</a:t>
          </a:r>
          <a:endParaRPr lang="cs-CZ" sz="3200" kern="1200" dirty="0"/>
        </a:p>
      </dsp:txBody>
      <dsp:txXfrm>
        <a:off x="4978900" y="1468750"/>
        <a:ext cx="2486769" cy="3070383"/>
      </dsp:txXfrm>
    </dsp:sp>
    <dsp:sp modelId="{60168F76-5FC6-4A53-97B3-65967CA7FDDE}">
      <dsp:nvSpPr>
        <dsp:cNvPr id="0" name=""/>
        <dsp:cNvSpPr/>
      </dsp:nvSpPr>
      <dsp:spPr>
        <a:xfrm>
          <a:off x="0" y="4532471"/>
          <a:ext cx="7467600" cy="3411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346D1-5089-4F54-BB2D-8E704F57785D}">
      <dsp:nvSpPr>
        <dsp:cNvPr id="0" name=""/>
        <dsp:cNvSpPr/>
      </dsp:nvSpPr>
      <dsp:spPr>
        <a:xfrm>
          <a:off x="2933439" y="2899"/>
          <a:ext cx="1600720" cy="10404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kávovník</a:t>
          </a:r>
          <a:endParaRPr lang="cs-CZ" sz="1900" kern="1200" dirty="0"/>
        </a:p>
      </dsp:txBody>
      <dsp:txXfrm>
        <a:off x="2984230" y="53690"/>
        <a:ext cx="1499138" cy="938886"/>
      </dsp:txXfrm>
    </dsp:sp>
    <dsp:sp modelId="{5A8FC768-0266-46D7-BC27-AB09F96FDFDB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889097" y="164959"/>
              </a:moveTo>
              <a:arcTo wR="2077753" hR="2077753" stAng="17579104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9230CE-0B2E-4954-8667-51D125BD3460}">
      <dsp:nvSpPr>
        <dsp:cNvPr id="0" name=""/>
        <dsp:cNvSpPr/>
      </dsp:nvSpPr>
      <dsp:spPr>
        <a:xfrm>
          <a:off x="4909500" y="1438591"/>
          <a:ext cx="1600720" cy="10404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banánovník</a:t>
          </a:r>
          <a:endParaRPr lang="cs-CZ" sz="1900" kern="1200" dirty="0"/>
        </a:p>
      </dsp:txBody>
      <dsp:txXfrm>
        <a:off x="4960291" y="1489382"/>
        <a:ext cx="1499138" cy="938886"/>
      </dsp:txXfrm>
    </dsp:sp>
    <dsp:sp modelId="{69EFAB58-45F2-4B3B-9974-CA32CFB65066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4152668" y="1969202"/>
              </a:moveTo>
              <a:arcTo wR="2077753" hR="2077753" stAng="21420316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54D9C0-1CE9-47E1-A19C-E2CD95FEFF8F}">
      <dsp:nvSpPr>
        <dsp:cNvPr id="0" name=""/>
        <dsp:cNvSpPr/>
      </dsp:nvSpPr>
      <dsp:spPr>
        <a:xfrm>
          <a:off x="4154712" y="3761589"/>
          <a:ext cx="1600720" cy="10404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palma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kokosová</a:t>
          </a:r>
          <a:endParaRPr lang="cs-CZ" sz="1900" kern="1200" dirty="0"/>
        </a:p>
      </dsp:txBody>
      <dsp:txXfrm>
        <a:off x="4205503" y="3812380"/>
        <a:ext cx="1499138" cy="938886"/>
      </dsp:txXfrm>
    </dsp:sp>
    <dsp:sp modelId="{793AF8B8-11CD-4D69-88CA-96F34F1D6A42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2490418" y="4114113"/>
              </a:moveTo>
              <a:arcTo wR="2077753" hR="2077753" stAng="4712655" swAng="1374691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3E00F1-3637-4763-BC5F-1D11A63A9300}">
      <dsp:nvSpPr>
        <dsp:cNvPr id="0" name=""/>
        <dsp:cNvSpPr/>
      </dsp:nvSpPr>
      <dsp:spPr>
        <a:xfrm>
          <a:off x="1712166" y="3761589"/>
          <a:ext cx="1600720" cy="10404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palma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olejná</a:t>
          </a:r>
          <a:endParaRPr lang="cs-CZ" sz="1900" kern="1200" dirty="0"/>
        </a:p>
      </dsp:txBody>
      <dsp:txXfrm>
        <a:off x="1762957" y="3812380"/>
        <a:ext cx="1499138" cy="938886"/>
      </dsp:txXfrm>
    </dsp:sp>
    <dsp:sp modelId="{B085209D-3B41-455F-91E1-AB26A679F329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47042" y="3227404"/>
              </a:moveTo>
              <a:arcTo wR="2077753" hR="2077753" stAng="8784317" swAng="2195367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8A9BBA-B9DA-4132-87A7-F7A04830107B}">
      <dsp:nvSpPr>
        <dsp:cNvPr id="0" name=""/>
        <dsp:cNvSpPr/>
      </dsp:nvSpPr>
      <dsp:spPr>
        <a:xfrm>
          <a:off x="957378" y="1438591"/>
          <a:ext cx="1600720" cy="10404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kakaovník</a:t>
          </a:r>
          <a:endParaRPr lang="cs-CZ" sz="1900" kern="1200" dirty="0"/>
        </a:p>
      </dsp:txBody>
      <dsp:txXfrm>
        <a:off x="1008169" y="1489382"/>
        <a:ext cx="1499138" cy="938886"/>
      </dsp:txXfrm>
    </dsp:sp>
    <dsp:sp modelId="{F57B5CE1-340F-42F4-94CC-2664793664F6}">
      <dsp:nvSpPr>
        <dsp:cNvPr id="0" name=""/>
        <dsp:cNvSpPr/>
      </dsp:nvSpPr>
      <dsp:spPr>
        <a:xfrm>
          <a:off x="1656046" y="523133"/>
          <a:ext cx="4155506" cy="4155506"/>
        </a:xfrm>
        <a:custGeom>
          <a:avLst/>
          <a:gdLst/>
          <a:ahLst/>
          <a:cxnLst/>
          <a:rect l="0" t="0" r="0" b="0"/>
          <a:pathLst>
            <a:path>
              <a:moveTo>
                <a:pt x="362202" y="905599"/>
              </a:moveTo>
              <a:arcTo wR="2077753" hR="2077753" stAng="12860576" swAng="196032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C874B-A85C-463D-BB81-0D093176AA6A}">
      <dsp:nvSpPr>
        <dsp:cNvPr id="0" name=""/>
        <dsp:cNvSpPr/>
      </dsp:nvSpPr>
      <dsp:spPr>
        <a:xfrm>
          <a:off x="1296987" y="0"/>
          <a:ext cx="4873625" cy="487362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4BCE4B0-DB74-4C6B-8D3A-BC18CE83C64C}">
      <dsp:nvSpPr>
        <dsp:cNvPr id="0" name=""/>
        <dsp:cNvSpPr/>
      </dsp:nvSpPr>
      <dsp:spPr>
        <a:xfrm>
          <a:off x="1613773" y="316785"/>
          <a:ext cx="1949450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gorily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kočkodani</a:t>
          </a:r>
          <a:endParaRPr lang="cs-CZ" sz="2600" kern="1200" dirty="0"/>
        </a:p>
      </dsp:txBody>
      <dsp:txXfrm>
        <a:off x="1708937" y="411949"/>
        <a:ext cx="1759122" cy="1759122"/>
      </dsp:txXfrm>
    </dsp:sp>
    <dsp:sp modelId="{95FB6EA9-2F74-4A94-93E5-626E2FDF8CFD}">
      <dsp:nvSpPr>
        <dsp:cNvPr id="0" name=""/>
        <dsp:cNvSpPr/>
      </dsp:nvSpPr>
      <dsp:spPr>
        <a:xfrm>
          <a:off x="3904376" y="316785"/>
          <a:ext cx="1949450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liány</a:t>
          </a:r>
          <a:endParaRPr lang="cs-CZ" sz="2600" kern="1200" dirty="0"/>
        </a:p>
      </dsp:txBody>
      <dsp:txXfrm>
        <a:off x="3999540" y="411949"/>
        <a:ext cx="1759122" cy="1759122"/>
      </dsp:txXfrm>
    </dsp:sp>
    <dsp:sp modelId="{FC927F5C-57FD-451E-9EF5-AB84735D5C4B}">
      <dsp:nvSpPr>
        <dsp:cNvPr id="0" name=""/>
        <dsp:cNvSpPr/>
      </dsp:nvSpPr>
      <dsp:spPr>
        <a:xfrm>
          <a:off x="1613773" y="2607389"/>
          <a:ext cx="1949450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orchideje</a:t>
          </a:r>
          <a:endParaRPr lang="cs-CZ" sz="2600" kern="1200" dirty="0"/>
        </a:p>
      </dsp:txBody>
      <dsp:txXfrm>
        <a:off x="1708937" y="2702553"/>
        <a:ext cx="1759122" cy="1759122"/>
      </dsp:txXfrm>
    </dsp:sp>
    <dsp:sp modelId="{937BEF37-0023-4D4D-B363-32D9AEAA384D}">
      <dsp:nvSpPr>
        <dsp:cNvPr id="0" name=""/>
        <dsp:cNvSpPr/>
      </dsp:nvSpPr>
      <dsp:spPr>
        <a:xfrm>
          <a:off x="3904376" y="2607389"/>
          <a:ext cx="1949450" cy="19494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fíkus</a:t>
          </a:r>
          <a:endParaRPr lang="cs-CZ" sz="2600" kern="1200" dirty="0"/>
        </a:p>
      </dsp:txBody>
      <dsp:txXfrm>
        <a:off x="3999540" y="2702553"/>
        <a:ext cx="1759122" cy="17591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523A4-3DE5-4E5A-8727-18B59CA5B47B}">
      <dsp:nvSpPr>
        <dsp:cNvPr id="0" name=""/>
        <dsp:cNvSpPr/>
      </dsp:nvSpPr>
      <dsp:spPr>
        <a:xfrm>
          <a:off x="2640496" y="2685667"/>
          <a:ext cx="2186606" cy="21866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bambus</a:t>
          </a:r>
          <a:endParaRPr lang="cs-CZ" sz="3200" kern="1200" dirty="0"/>
        </a:p>
      </dsp:txBody>
      <dsp:txXfrm>
        <a:off x="2960717" y="3005888"/>
        <a:ext cx="1546164" cy="1546164"/>
      </dsp:txXfrm>
    </dsp:sp>
    <dsp:sp modelId="{F9E66E56-BAF9-4C6A-91AA-ED8840830812}">
      <dsp:nvSpPr>
        <dsp:cNvPr id="0" name=""/>
        <dsp:cNvSpPr/>
      </dsp:nvSpPr>
      <dsp:spPr>
        <a:xfrm rot="12900000">
          <a:off x="1161623" y="2279516"/>
          <a:ext cx="1751467" cy="62318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F071F-7C21-4D06-9891-269BBE68B8AB}">
      <dsp:nvSpPr>
        <dsp:cNvPr id="0" name=""/>
        <dsp:cNvSpPr/>
      </dsp:nvSpPr>
      <dsp:spPr>
        <a:xfrm>
          <a:off x="281359" y="1257897"/>
          <a:ext cx="2077276" cy="16618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orangutan</a:t>
          </a:r>
          <a:endParaRPr lang="cs-CZ" sz="3000" kern="1200" dirty="0"/>
        </a:p>
      </dsp:txBody>
      <dsp:txXfrm>
        <a:off x="330032" y="1306570"/>
        <a:ext cx="1979930" cy="1564475"/>
      </dsp:txXfrm>
    </dsp:sp>
    <dsp:sp modelId="{84D8D171-EE6F-4BF6-887D-79F8CB441936}">
      <dsp:nvSpPr>
        <dsp:cNvPr id="0" name=""/>
        <dsp:cNvSpPr/>
      </dsp:nvSpPr>
      <dsp:spPr>
        <a:xfrm rot="16200000">
          <a:off x="2858066" y="1396404"/>
          <a:ext cx="1751467" cy="62318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D1680-852E-485D-803F-098F01990763}">
      <dsp:nvSpPr>
        <dsp:cNvPr id="0" name=""/>
        <dsp:cNvSpPr/>
      </dsp:nvSpPr>
      <dsp:spPr>
        <a:xfrm>
          <a:off x="2695161" y="1351"/>
          <a:ext cx="2077276" cy="16618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tygr</a:t>
          </a:r>
          <a:endParaRPr lang="cs-CZ" sz="3000" kern="1200" dirty="0"/>
        </a:p>
      </dsp:txBody>
      <dsp:txXfrm>
        <a:off x="2743834" y="50024"/>
        <a:ext cx="1979930" cy="1564475"/>
      </dsp:txXfrm>
    </dsp:sp>
    <dsp:sp modelId="{D0C580F3-C200-48EC-AF36-3D6D63D78E78}">
      <dsp:nvSpPr>
        <dsp:cNvPr id="0" name=""/>
        <dsp:cNvSpPr/>
      </dsp:nvSpPr>
      <dsp:spPr>
        <a:xfrm rot="19500000">
          <a:off x="4554509" y="2279516"/>
          <a:ext cx="1751467" cy="623182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0CD40-0B2D-46F9-A8B5-6A7653720F54}">
      <dsp:nvSpPr>
        <dsp:cNvPr id="0" name=""/>
        <dsp:cNvSpPr/>
      </dsp:nvSpPr>
      <dsp:spPr>
        <a:xfrm>
          <a:off x="5108964" y="1257897"/>
          <a:ext cx="2077276" cy="16618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krokodýl</a:t>
          </a:r>
          <a:endParaRPr lang="cs-CZ" sz="3000" kern="1200" dirty="0"/>
        </a:p>
      </dsp:txBody>
      <dsp:txXfrm>
        <a:off x="5157637" y="1306570"/>
        <a:ext cx="1979930" cy="1564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988631-1F74-451A-A055-9F1A93FA33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0760F-3186-42E4-BBEA-107F1265AE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828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0760F-3186-42E4-BBEA-107F1265AEC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631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2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24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BIOSFÉRA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tropické deštné lesy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VY_32_INOVACE_07-16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5937295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Biosféra – tropické deštné lesy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24. 10. 2011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popisuje výskyt deštných lesů, jejich rostlinstvo a živočišstvo. 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výskyt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2806373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479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opice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ptáci                                            plazi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hmyz                            krokodýli</a:t>
            </a:r>
          </a:p>
        </p:txBody>
      </p:sp>
      <p:sp>
        <p:nvSpPr>
          <p:cNvPr id="4" name="Pěticípá hvězda 3"/>
          <p:cNvSpPr/>
          <p:nvPr/>
        </p:nvSpPr>
        <p:spPr>
          <a:xfrm>
            <a:off x="2915816" y="2708920"/>
            <a:ext cx="3312368" cy="25922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rokopova\AppData\Local\Microsoft\Windows\Temporary Internet Files\Content.IE5\61MOXU0T\MP9002277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25922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kopova\AppData\Local\Microsoft\Windows\Temporary Internet Files\Content.IE5\OR42KNOZ\MC900337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284" y="1497327"/>
            <a:ext cx="1655064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kopova\AppData\Local\Microsoft\Windows\Temporary Internet Files\Content.IE5\61MOXU0T\MP900406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79412"/>
            <a:ext cx="2232248" cy="146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kopova\AppData\Local\Microsoft\Windows\Temporary Internet Files\Content.IE5\8DKL1AK0\MP9002629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301208"/>
            <a:ext cx="2160240" cy="154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kopova\AppData\Local\Microsoft\Windows\Temporary Internet Files\Content.IE5\OR42KNOZ\MP9004069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5" y="4005064"/>
            <a:ext cx="2550279" cy="247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20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Plodiny ve vykácených oblastech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5576664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456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Kakaovník, kávovník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132856"/>
            <a:ext cx="3175000" cy="42291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132856"/>
            <a:ext cx="3672408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0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Banánovník, palma olejná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Obr.č.2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554" y="2348880"/>
            <a:ext cx="2359152" cy="34472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348880"/>
            <a:ext cx="4176463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39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afrika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4482173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015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1143000"/>
          </a:xfrm>
        </p:spPr>
        <p:txBody>
          <a:bodyPr/>
          <a:lstStyle/>
          <a:p>
            <a:r>
              <a:rPr lang="cs-CZ" dirty="0" smtClean="0"/>
              <a:t>Orchidej, kočkodan, gorila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212976"/>
            <a:ext cx="2592288" cy="33551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261060"/>
            <a:ext cx="2736304" cy="3258932"/>
          </a:xfrm>
          <a:prstGeom prst="rect">
            <a:avLst/>
          </a:prstGeom>
        </p:spPr>
      </p:pic>
      <p:pic>
        <p:nvPicPr>
          <p:cNvPr id="6" name="Picture 2" descr="C:\Users\prokopova\AppData\Local\Microsoft\Windows\Temporary Internet Files\Content.IE5\24VMKLSW\MP9001813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61060"/>
            <a:ext cx="2304256" cy="325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17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anakonda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lenochod                         aligátor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jaguár                              piraňa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eben</a:t>
            </a:r>
          </a:p>
          <a:p>
            <a:pPr marL="0" indent="0">
              <a:buNone/>
            </a:pPr>
            <a:r>
              <a:rPr lang="cs-CZ" dirty="0" smtClean="0"/>
              <a:t>                              mahagon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2987824" y="2708920"/>
            <a:ext cx="2952328" cy="252028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prokopova\AppData\Local\Microsoft\Windows\Temporary Internet Files\Content.IE5\8DKL1AK0\MP9004067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44824"/>
            <a:ext cx="2166744" cy="212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kopova\AppData\Local\Microsoft\Windows\Temporary Internet Files\Content.IE5\8DKL1AK0\MP900406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21088"/>
            <a:ext cx="3246864" cy="2254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kopova\AppData\Local\Microsoft\Windows\Temporary Internet Files\Content.IE5\24VMKLSW\MC9003470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412776"/>
            <a:ext cx="1762963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kopova\AppData\Local\Microsoft\Windows\Temporary Internet Files\Content.IE5\61MOXU0T\MP9004050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9" y="3720598"/>
            <a:ext cx="1949042" cy="245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kopova\AppData\Local\Microsoft\Windows\Temporary Internet Files\Content.IE5\24VMKLSW\MC9000532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112" y="5588684"/>
            <a:ext cx="1506537" cy="1183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kopova\AppData\Local\Microsoft\Windows\Temporary Internet Files\Content.IE5\OR42KNOZ\MP90017876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2656"/>
            <a:ext cx="308153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202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</a:t>
            </a:r>
            <a:r>
              <a:rPr lang="cs-CZ" dirty="0" err="1" smtClean="0"/>
              <a:t>asie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3399761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prokopova\AppData\Local\Microsoft\Windows\Temporary Internet Files\Content.IE5\OR42KNOZ\MP900180541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92" y="4149080"/>
            <a:ext cx="2588340" cy="225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kopova\AppData\Local\Microsoft\Windows\Temporary Internet Files\Content.IE5\24VMKLSW\MP90040344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49080"/>
            <a:ext cx="3390880" cy="2308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kopova\AppData\Local\Microsoft\Windows\Temporary Internet Files\Content.IE5\61MOXU0T\MP900180624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26074"/>
            <a:ext cx="3340968" cy="213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kopova\AppData\Local\Microsoft\Windows\Temporary Internet Files\Content.IE5\8DKL1AK0\MP90040172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3090"/>
            <a:ext cx="2814816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64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 Učebnice -  </a:t>
            </a:r>
            <a:r>
              <a:rPr lang="cs-CZ" sz="1000" dirty="0"/>
              <a:t>HÜBELOVÁ, Dana; NOVÁK, Svatopluk; WEINHÖFER, Martin. </a:t>
            </a:r>
            <a:r>
              <a:rPr lang="cs-CZ" sz="1000" i="1" dirty="0"/>
              <a:t>Zeměpis : Přírodní obraz Země, učebnice, 2. díl</a:t>
            </a:r>
            <a:r>
              <a:rPr lang="cs-CZ" sz="1000" dirty="0"/>
              <a:t>. první vydání. Brno, Bratislavská 23d : NOVÁ ŠKOLA, s. r. o., 2007. 84 s. ISBN 80-7289-081-6</a:t>
            </a:r>
            <a:r>
              <a:rPr lang="cs-CZ" dirty="0"/>
              <a:t>.</a:t>
            </a:r>
            <a:r>
              <a:rPr lang="cs-CZ" dirty="0">
                <a:hlinkClick r:id="rId2"/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Obr.č.1 </a:t>
            </a:r>
          </a:p>
          <a:p>
            <a:pPr marL="0" indent="0">
              <a:buNone/>
            </a:pPr>
            <a:r>
              <a:rPr lang="cs-CZ" sz="1100" dirty="0" smtClean="0"/>
              <a:t>K%C3%A1vovn%C3%Adk</a:t>
            </a:r>
            <a:r>
              <a:rPr lang="cs-CZ" sz="1100" dirty="0"/>
              <a:t>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 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12.10.2004, last </a:t>
            </a:r>
            <a:r>
              <a:rPr lang="cs-CZ" sz="1100" dirty="0" err="1"/>
              <a:t>modified</a:t>
            </a:r>
            <a:r>
              <a:rPr lang="cs-CZ" sz="1100" dirty="0"/>
              <a:t> on 29.10.2011 [cit. 2011-11-01]. Dostupné z WWW: </a:t>
            </a:r>
            <a:r>
              <a:rPr lang="cs-CZ" sz="1100" dirty="0" smtClean="0"/>
              <a:t>&lt;http</a:t>
            </a:r>
            <a:r>
              <a:rPr lang="cs-CZ" sz="1100" dirty="0"/>
              <a:t>://</a:t>
            </a:r>
            <a:r>
              <a:rPr lang="cs-CZ" sz="1100" dirty="0" smtClean="0"/>
              <a:t>cs.wikipedia.org/wiki/K%C3%A1vovn%C3%Adk&gt;.</a:t>
            </a:r>
          </a:p>
          <a:p>
            <a:pPr marL="0" indent="0">
              <a:buNone/>
            </a:pPr>
            <a:r>
              <a:rPr lang="cs-CZ" dirty="0" smtClean="0"/>
              <a:t>Obr.č.2</a:t>
            </a:r>
          </a:p>
          <a:p>
            <a:pPr marL="0" indent="0">
              <a:buNone/>
            </a:pPr>
            <a:r>
              <a:rPr lang="cs-CZ" sz="1000" dirty="0"/>
              <a:t>Palma olejn%C3%A1 www.office.microsoft.com".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 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</a:t>
            </a:r>
            <a:r>
              <a:rPr lang="cs-CZ" sz="1000" dirty="0" smtClean="0"/>
              <a:t>19.8.2008, </a:t>
            </a:r>
            <a:r>
              <a:rPr lang="cs-CZ" sz="1000" dirty="0"/>
              <a:t>last </a:t>
            </a:r>
            <a:r>
              <a:rPr lang="cs-CZ" sz="1000" dirty="0" err="1"/>
              <a:t>modified</a:t>
            </a:r>
            <a:r>
              <a:rPr lang="cs-CZ" sz="1000" dirty="0"/>
              <a:t> on </a:t>
            </a:r>
            <a:r>
              <a:rPr lang="cs-CZ" sz="1000" dirty="0" smtClean="0"/>
              <a:t>30.8.2011 </a:t>
            </a:r>
            <a:r>
              <a:rPr lang="cs-CZ" sz="1000" dirty="0"/>
              <a:t>[cit. 2011-11-25]. Dostupné z WWW: &lt;http://cs.wikipedia.org/wiki/Palma_olejn%C3%A1 www.office.microsoft.com"&gt;.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Ostatní obrázky </a:t>
            </a:r>
            <a:r>
              <a:rPr lang="cs-CZ" dirty="0" smtClean="0"/>
              <a:t>-</a:t>
            </a:r>
            <a:r>
              <a:rPr lang="it-IT" sz="900" dirty="0"/>
              <a:t>www.office.microsoft.com [online]. c2011 [cit. </a:t>
            </a:r>
            <a:r>
              <a:rPr lang="it-IT" sz="900" dirty="0" smtClean="0"/>
              <a:t>2011-</a:t>
            </a:r>
            <a:r>
              <a:rPr lang="cs-CZ" sz="900" dirty="0" smtClean="0"/>
              <a:t>10</a:t>
            </a:r>
            <a:r>
              <a:rPr lang="it-IT" sz="900" dirty="0" smtClean="0"/>
              <a:t>-11</a:t>
            </a:r>
            <a:r>
              <a:rPr lang="it-IT" sz="900" dirty="0"/>
              <a:t>]. </a:t>
            </a:r>
            <a:endParaRPr lang="cs-CZ" sz="9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22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255</TotalTime>
  <Words>253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BIOSFÉRA tropické deštné lesy </vt:lpstr>
      <vt:lpstr>výskyt</vt:lpstr>
      <vt:lpstr>živočichové</vt:lpstr>
      <vt:lpstr>Plodiny ve vykácených oblastech</vt:lpstr>
      <vt:lpstr>Kakaovník, kávovník</vt:lpstr>
      <vt:lpstr>Banánovník, palma olejná</vt:lpstr>
      <vt:lpstr>afrika</vt:lpstr>
      <vt:lpstr>Orchidej, kočkodan, gorila</vt:lpstr>
      <vt:lpstr>Jižní Amerika</vt:lpstr>
      <vt:lpstr>Jižní asie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25</cp:revision>
  <dcterms:created xsi:type="dcterms:W3CDTF">2011-03-22T17:13:23Z</dcterms:created>
  <dcterms:modified xsi:type="dcterms:W3CDTF">2012-04-17T18:06:19Z</dcterms:modified>
</cp:coreProperties>
</file>