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1"/>
  </p:notesMasterIdLst>
  <p:handoutMasterIdLst>
    <p:handoutMasterId r:id="rId12"/>
  </p:handoutMasterIdLst>
  <p:sldIdLst>
    <p:sldId id="272" r:id="rId3"/>
    <p:sldId id="282" r:id="rId4"/>
    <p:sldId id="275" r:id="rId5"/>
    <p:sldId id="276" r:id="rId6"/>
    <p:sldId id="277" r:id="rId7"/>
    <p:sldId id="278" r:id="rId8"/>
    <p:sldId id="280" r:id="rId9"/>
    <p:sldId id="28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AEB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50" d="100"/>
          <a:sy n="50" d="100"/>
        </p:scale>
        <p:origin x="1812" y="59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commentAuthors" Target="commentAuthor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comments" Target="../comments/comment1.xml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Kde zvířata žijí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Přiřazení</a:t>
            </a:r>
            <a:r>
              <a:rPr lang="cs-CZ" sz="2400" b="0" i="0" dirty="0" smtClean="0"/>
              <a:t> do prostoru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D:\Scany\Scan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059" y="-237068"/>
            <a:ext cx="9757166" cy="7095067"/>
          </a:xfrm>
          <a:prstGeom prst="rect">
            <a:avLst/>
          </a:prstGeom>
          <a:noFill/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39" t="15987" r="10331" b="44790"/>
          <a:stretch/>
        </p:blipFill>
        <p:spPr>
          <a:xfrm>
            <a:off x="8953501" y="4648199"/>
            <a:ext cx="1828800" cy="13144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31" t="45092" r="17712" b="24376"/>
          <a:stretch/>
        </p:blipFill>
        <p:spPr>
          <a:xfrm>
            <a:off x="6000750" y="4648200"/>
            <a:ext cx="2228850" cy="11239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9" t="3953" r="70278" b="59479"/>
          <a:stretch/>
        </p:blipFill>
        <p:spPr>
          <a:xfrm>
            <a:off x="3962399" y="1009649"/>
            <a:ext cx="1790701" cy="19812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23" t="13821" r="46061" b="54722"/>
          <a:stretch/>
        </p:blipFill>
        <p:spPr>
          <a:xfrm>
            <a:off x="4095751" y="4610101"/>
            <a:ext cx="1181100" cy="1352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73" t="41493" r="64344" b="32585"/>
          <a:stretch/>
        </p:blipFill>
        <p:spPr>
          <a:xfrm>
            <a:off x="1733550" y="5448300"/>
            <a:ext cx="1600200" cy="12954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77" t="42214" r="3016" b="16086"/>
          <a:stretch/>
        </p:blipFill>
        <p:spPr>
          <a:xfrm>
            <a:off x="7353300" y="1295399"/>
            <a:ext cx="1428750" cy="20955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03" t="37481" r="51510" b="31294"/>
          <a:stretch/>
        </p:blipFill>
        <p:spPr>
          <a:xfrm rot="19554200">
            <a:off x="9008194" y="5371460"/>
            <a:ext cx="1825690" cy="169171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417" t="10076" r="16822" b="57576"/>
          <a:stretch/>
        </p:blipFill>
        <p:spPr>
          <a:xfrm>
            <a:off x="3695699" y="1181100"/>
            <a:ext cx="2095501" cy="17526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52" t="770" r="20587" b="74265"/>
          <a:stretch/>
        </p:blipFill>
        <p:spPr>
          <a:xfrm>
            <a:off x="6191249" y="742950"/>
            <a:ext cx="1295401" cy="13525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68" t="70503" r="15552" b="-1407"/>
          <a:stretch/>
        </p:blipFill>
        <p:spPr>
          <a:xfrm>
            <a:off x="9067799" y="1447800"/>
            <a:ext cx="1447801" cy="167431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2" t="73390" r="69795" b="2330"/>
          <a:stretch/>
        </p:blipFill>
        <p:spPr>
          <a:xfrm>
            <a:off x="6577262" y="3561347"/>
            <a:ext cx="2181727" cy="131545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216312" y="-554911"/>
            <a:ext cx="3334144" cy="4072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kresba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</a:t>
            </a:r>
            <a:r>
              <a:rPr lang="cs-CZ" smtClean="0"/>
              <a:t>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Obrázek znázorňuje přírodu a zvířata, které v ní žijí.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Znalost přírodního prostředí.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</a:t>
            </a:r>
            <a:r>
              <a:rPr lang="cs-CZ" dirty="0" smtClean="0"/>
              <a:t>se učí </a:t>
            </a:r>
            <a:r>
              <a:rPr lang="cs-CZ" dirty="0"/>
              <a:t>rozlišovat a správně přiřazovat určité zvíře do správného prostoru.</a:t>
            </a:r>
          </a:p>
          <a:p>
            <a:r>
              <a:rPr lang="cs-CZ" dirty="0" smtClean="0"/>
              <a:t>Pojmenování zvířat a povídání si o nich.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Být citlivý k přírodě</a:t>
            </a:r>
          </a:p>
          <a:p>
            <a:r>
              <a:rPr lang="cs-CZ" dirty="0" smtClean="0"/>
              <a:t>Pojmenovat většinu zvířat na obrázku</a:t>
            </a:r>
          </a:p>
          <a:p>
            <a:r>
              <a:rPr lang="cs-CZ" dirty="0" smtClean="0"/>
              <a:t>Důraz na ochranu přírodního prostředí</a:t>
            </a:r>
          </a:p>
          <a:p>
            <a:r>
              <a:rPr lang="cs-CZ" dirty="0" smtClean="0"/>
              <a:t>Přiblížení, jak příroda funguje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212</Words>
  <Application>Microsoft Office PowerPoint</Application>
  <PresentationFormat>Širokoúhlá obrazovka</PresentationFormat>
  <Paragraphs>43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Arial</vt:lpstr>
      <vt:lpstr>Century Gothic</vt:lpstr>
      <vt:lpstr>Sheer Green 16x9</vt:lpstr>
      <vt:lpstr>Kde zvířata žijí</vt:lpstr>
      <vt:lpstr>Prezentace aplikace PowerPoint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2015-05-28T08:39:07Z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