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2" r:id="rId4"/>
    <p:sldId id="284" r:id="rId5"/>
    <p:sldId id="285" r:id="rId6"/>
    <p:sldId id="288" r:id="rId7"/>
    <p:sldId id="286" r:id="rId8"/>
    <p:sldId id="289" r:id="rId9"/>
    <p:sldId id="275" r:id="rId10"/>
    <p:sldId id="276" r:id="rId11"/>
    <p:sldId id="277" r:id="rId12"/>
    <p:sldId id="278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6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7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808693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822044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10354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80183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90450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531097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325386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44705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Co tam nepatří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Rozlišování obrazných znaků a symbolů, grafické vyjadřování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65033" y="5057669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5" name="Skupina 44"/>
          <p:cNvGrpSpPr/>
          <p:nvPr/>
        </p:nvGrpSpPr>
        <p:grpSpPr>
          <a:xfrm>
            <a:off x="2454797" y="3242955"/>
            <a:ext cx="1213339" cy="1324707"/>
            <a:chOff x="4583723" y="2485292"/>
            <a:chExt cx="1213339" cy="1324707"/>
          </a:xfrm>
          <a:solidFill>
            <a:srgbClr val="FFFF00"/>
          </a:solidFill>
        </p:grpSpPr>
        <p:sp>
          <p:nvSpPr>
            <p:cNvPr id="8" name="Ovál 7"/>
            <p:cNvSpPr/>
            <p:nvPr/>
          </p:nvSpPr>
          <p:spPr>
            <a:xfrm>
              <a:off x="4583723" y="3481753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4999892" y="2965939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5433646" y="2485292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2441240" y="2121875"/>
            <a:ext cx="931984" cy="339969"/>
            <a:chOff x="5685693" y="1875692"/>
            <a:chExt cx="931984" cy="339969"/>
          </a:xfrm>
          <a:solidFill>
            <a:srgbClr val="00B050"/>
          </a:solidFill>
        </p:grpSpPr>
        <p:sp>
          <p:nvSpPr>
            <p:cNvPr id="11" name="Ovál 10"/>
            <p:cNvSpPr/>
            <p:nvPr/>
          </p:nvSpPr>
          <p:spPr>
            <a:xfrm>
              <a:off x="5685693" y="1875692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6254261" y="1887415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5" name="Ovál 14"/>
          <p:cNvSpPr/>
          <p:nvPr/>
        </p:nvSpPr>
        <p:spPr>
          <a:xfrm>
            <a:off x="710228" y="2121875"/>
            <a:ext cx="363416" cy="328246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8" name="Skupina 87"/>
          <p:cNvGrpSpPr/>
          <p:nvPr/>
        </p:nvGrpSpPr>
        <p:grpSpPr>
          <a:xfrm>
            <a:off x="4597952" y="3242955"/>
            <a:ext cx="996463" cy="855785"/>
            <a:chOff x="2028091" y="2743200"/>
            <a:chExt cx="996463" cy="855785"/>
          </a:xfrm>
          <a:solidFill>
            <a:srgbClr val="FFFF00"/>
          </a:solidFill>
        </p:grpSpPr>
        <p:sp>
          <p:nvSpPr>
            <p:cNvPr id="16" name="Ovál 15"/>
            <p:cNvSpPr/>
            <p:nvPr/>
          </p:nvSpPr>
          <p:spPr>
            <a:xfrm>
              <a:off x="2661138" y="2743200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2631830" y="3270738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2028091" y="3270739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9" name="Ovál 18"/>
          <p:cNvSpPr/>
          <p:nvPr/>
        </p:nvSpPr>
        <p:spPr>
          <a:xfrm>
            <a:off x="762980" y="605186"/>
            <a:ext cx="310664" cy="3399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24" name="Skupina 23"/>
          <p:cNvGrpSpPr/>
          <p:nvPr/>
        </p:nvGrpSpPr>
        <p:grpSpPr>
          <a:xfrm>
            <a:off x="4557684" y="5407753"/>
            <a:ext cx="1172309" cy="1013057"/>
            <a:chOff x="164122" y="5767753"/>
            <a:chExt cx="1172309" cy="1013057"/>
          </a:xfrm>
          <a:solidFill>
            <a:srgbClr val="0070C0"/>
          </a:solidFill>
        </p:grpSpPr>
        <p:sp>
          <p:nvSpPr>
            <p:cNvPr id="20" name="Ovál 19"/>
            <p:cNvSpPr/>
            <p:nvPr/>
          </p:nvSpPr>
          <p:spPr>
            <a:xfrm>
              <a:off x="902677" y="5767753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234461" y="5767753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832338" y="6280829"/>
              <a:ext cx="504093" cy="46618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164122" y="6314628"/>
              <a:ext cx="504093" cy="46618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2459633" y="5407753"/>
            <a:ext cx="1172309" cy="1013057"/>
            <a:chOff x="164122" y="5767753"/>
            <a:chExt cx="1172309" cy="1013057"/>
          </a:xfrm>
          <a:solidFill>
            <a:srgbClr val="0070C0"/>
          </a:solidFill>
        </p:grpSpPr>
        <p:sp>
          <p:nvSpPr>
            <p:cNvPr id="26" name="Ovál 25"/>
            <p:cNvSpPr/>
            <p:nvPr/>
          </p:nvSpPr>
          <p:spPr>
            <a:xfrm>
              <a:off x="902677" y="5767753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234461" y="5767753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832338" y="6280829"/>
              <a:ext cx="504093" cy="46618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164122" y="6314628"/>
              <a:ext cx="504093" cy="46618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8753786" y="5407753"/>
            <a:ext cx="1172309" cy="1013057"/>
            <a:chOff x="164122" y="5767753"/>
            <a:chExt cx="1172309" cy="1013057"/>
          </a:xfrm>
          <a:solidFill>
            <a:srgbClr val="0070C0"/>
          </a:solidFill>
        </p:grpSpPr>
        <p:sp>
          <p:nvSpPr>
            <p:cNvPr id="31" name="Ovál 30"/>
            <p:cNvSpPr/>
            <p:nvPr/>
          </p:nvSpPr>
          <p:spPr>
            <a:xfrm>
              <a:off x="902677" y="5767753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234461" y="5767753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832338" y="6280829"/>
              <a:ext cx="504093" cy="46618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164122" y="6314628"/>
              <a:ext cx="504093" cy="46618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6655735" y="5407753"/>
            <a:ext cx="1172309" cy="1013057"/>
            <a:chOff x="164122" y="5767753"/>
            <a:chExt cx="1172309" cy="1013057"/>
          </a:xfrm>
          <a:solidFill>
            <a:srgbClr val="0070C0"/>
          </a:solidFill>
        </p:grpSpPr>
        <p:sp>
          <p:nvSpPr>
            <p:cNvPr id="36" name="Ovál 35"/>
            <p:cNvSpPr/>
            <p:nvPr/>
          </p:nvSpPr>
          <p:spPr>
            <a:xfrm>
              <a:off x="902677" y="5767753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234461" y="5767753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832338" y="6280829"/>
              <a:ext cx="504093" cy="46618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164122" y="6314628"/>
              <a:ext cx="504093" cy="46618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361582" y="5407753"/>
            <a:ext cx="1172309" cy="1013057"/>
            <a:chOff x="164122" y="5767753"/>
            <a:chExt cx="1172309" cy="1013057"/>
          </a:xfrm>
          <a:solidFill>
            <a:srgbClr val="0070C0"/>
          </a:solidFill>
        </p:grpSpPr>
        <p:sp>
          <p:nvSpPr>
            <p:cNvPr id="41" name="Ovál 40"/>
            <p:cNvSpPr/>
            <p:nvPr/>
          </p:nvSpPr>
          <p:spPr>
            <a:xfrm>
              <a:off x="902677" y="5767753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234461" y="5767753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832338" y="6280829"/>
              <a:ext cx="504093" cy="46618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164122" y="6314628"/>
              <a:ext cx="504093" cy="46618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6524231" y="3242955"/>
            <a:ext cx="1213339" cy="1324707"/>
            <a:chOff x="4583723" y="2485292"/>
            <a:chExt cx="1213339" cy="1324707"/>
          </a:xfrm>
          <a:solidFill>
            <a:srgbClr val="FFFF00"/>
          </a:solidFill>
        </p:grpSpPr>
        <p:sp>
          <p:nvSpPr>
            <p:cNvPr id="52" name="Ovál 51"/>
            <p:cNvSpPr/>
            <p:nvPr/>
          </p:nvSpPr>
          <p:spPr>
            <a:xfrm>
              <a:off x="4583723" y="3481753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4999892" y="2965939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5433646" y="2485292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8667386" y="3242955"/>
            <a:ext cx="1213339" cy="1324707"/>
            <a:chOff x="4583723" y="2485292"/>
            <a:chExt cx="1213339" cy="1324707"/>
          </a:xfrm>
          <a:solidFill>
            <a:srgbClr val="FFFF00"/>
          </a:solidFill>
        </p:grpSpPr>
        <p:sp>
          <p:nvSpPr>
            <p:cNvPr id="56" name="Ovál 55"/>
            <p:cNvSpPr/>
            <p:nvPr/>
          </p:nvSpPr>
          <p:spPr>
            <a:xfrm>
              <a:off x="4583723" y="3481753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Ovál 56"/>
            <p:cNvSpPr/>
            <p:nvPr/>
          </p:nvSpPr>
          <p:spPr>
            <a:xfrm>
              <a:off x="4999892" y="2965939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5433646" y="2485292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10810540" y="3242955"/>
            <a:ext cx="1213339" cy="1324707"/>
            <a:chOff x="4583723" y="2485292"/>
            <a:chExt cx="1213339" cy="1324707"/>
          </a:xfrm>
          <a:solidFill>
            <a:srgbClr val="FFFF00"/>
          </a:solidFill>
        </p:grpSpPr>
        <p:sp>
          <p:nvSpPr>
            <p:cNvPr id="60" name="Ovál 59"/>
            <p:cNvSpPr/>
            <p:nvPr/>
          </p:nvSpPr>
          <p:spPr>
            <a:xfrm>
              <a:off x="4583723" y="3481753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vál 60"/>
            <p:cNvSpPr/>
            <p:nvPr/>
          </p:nvSpPr>
          <p:spPr>
            <a:xfrm>
              <a:off x="4999892" y="2965939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Ovál 61"/>
            <p:cNvSpPr/>
            <p:nvPr/>
          </p:nvSpPr>
          <p:spPr>
            <a:xfrm>
              <a:off x="5433646" y="2485292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311642" y="3242955"/>
            <a:ext cx="1213339" cy="1324707"/>
            <a:chOff x="4583723" y="2485292"/>
            <a:chExt cx="1213339" cy="1324707"/>
          </a:xfrm>
          <a:solidFill>
            <a:srgbClr val="FFFF00"/>
          </a:solidFill>
        </p:grpSpPr>
        <p:sp>
          <p:nvSpPr>
            <p:cNvPr id="64" name="Ovál 63"/>
            <p:cNvSpPr/>
            <p:nvPr/>
          </p:nvSpPr>
          <p:spPr>
            <a:xfrm>
              <a:off x="4583723" y="3481753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Ovál 64"/>
            <p:cNvSpPr/>
            <p:nvPr/>
          </p:nvSpPr>
          <p:spPr>
            <a:xfrm>
              <a:off x="4999892" y="2965939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Ovál 65"/>
            <p:cNvSpPr/>
            <p:nvPr/>
          </p:nvSpPr>
          <p:spPr>
            <a:xfrm>
              <a:off x="5433646" y="2485292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4456000" y="2121875"/>
            <a:ext cx="931984" cy="339969"/>
            <a:chOff x="5685693" y="1875692"/>
            <a:chExt cx="931984" cy="339969"/>
          </a:xfrm>
          <a:solidFill>
            <a:srgbClr val="00B050"/>
          </a:solidFill>
        </p:grpSpPr>
        <p:sp>
          <p:nvSpPr>
            <p:cNvPr id="70" name="Ovál 69"/>
            <p:cNvSpPr/>
            <p:nvPr/>
          </p:nvSpPr>
          <p:spPr>
            <a:xfrm>
              <a:off x="5685693" y="1875692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Ovál 70"/>
            <p:cNvSpPr/>
            <p:nvPr/>
          </p:nvSpPr>
          <p:spPr>
            <a:xfrm>
              <a:off x="6254261" y="1887415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6613170" y="2121875"/>
            <a:ext cx="931984" cy="339969"/>
            <a:chOff x="5685693" y="1875692"/>
            <a:chExt cx="931984" cy="339969"/>
          </a:xfrm>
          <a:solidFill>
            <a:srgbClr val="00B050"/>
          </a:solidFill>
        </p:grpSpPr>
        <p:sp>
          <p:nvSpPr>
            <p:cNvPr id="73" name="Ovál 72"/>
            <p:cNvSpPr/>
            <p:nvPr/>
          </p:nvSpPr>
          <p:spPr>
            <a:xfrm>
              <a:off x="5685693" y="1875692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Ovál 73"/>
            <p:cNvSpPr/>
            <p:nvPr/>
          </p:nvSpPr>
          <p:spPr>
            <a:xfrm>
              <a:off x="6254261" y="1887415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10927509" y="2121875"/>
            <a:ext cx="931984" cy="339969"/>
            <a:chOff x="5685693" y="1875692"/>
            <a:chExt cx="931984" cy="339969"/>
          </a:xfrm>
          <a:solidFill>
            <a:srgbClr val="00B050"/>
          </a:solidFill>
        </p:grpSpPr>
        <p:sp>
          <p:nvSpPr>
            <p:cNvPr id="76" name="Ovál 75"/>
            <p:cNvSpPr/>
            <p:nvPr/>
          </p:nvSpPr>
          <p:spPr>
            <a:xfrm>
              <a:off x="5685693" y="1875692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Ovál 76"/>
            <p:cNvSpPr/>
            <p:nvPr/>
          </p:nvSpPr>
          <p:spPr>
            <a:xfrm>
              <a:off x="6254261" y="1887415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8" name="Skupina 77"/>
          <p:cNvGrpSpPr/>
          <p:nvPr/>
        </p:nvGrpSpPr>
        <p:grpSpPr>
          <a:xfrm>
            <a:off x="8770340" y="2121875"/>
            <a:ext cx="931984" cy="339969"/>
            <a:chOff x="5685693" y="1875692"/>
            <a:chExt cx="931984" cy="339969"/>
          </a:xfrm>
          <a:solidFill>
            <a:srgbClr val="00B050"/>
          </a:solidFill>
        </p:grpSpPr>
        <p:sp>
          <p:nvSpPr>
            <p:cNvPr id="79" name="Ovál 78"/>
            <p:cNvSpPr/>
            <p:nvPr/>
          </p:nvSpPr>
          <p:spPr>
            <a:xfrm>
              <a:off x="5685693" y="1875692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Ovál 79"/>
            <p:cNvSpPr/>
            <p:nvPr/>
          </p:nvSpPr>
          <p:spPr>
            <a:xfrm>
              <a:off x="6254261" y="1887415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4" name="Ovál 83"/>
          <p:cNvSpPr/>
          <p:nvPr/>
        </p:nvSpPr>
        <p:spPr>
          <a:xfrm>
            <a:off x="5072629" y="605186"/>
            <a:ext cx="310664" cy="3399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5" name="Ovál 84"/>
          <p:cNvSpPr/>
          <p:nvPr/>
        </p:nvSpPr>
        <p:spPr>
          <a:xfrm>
            <a:off x="7130739" y="605186"/>
            <a:ext cx="310664" cy="3399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6" name="Ovál 85"/>
          <p:cNvSpPr/>
          <p:nvPr/>
        </p:nvSpPr>
        <p:spPr>
          <a:xfrm>
            <a:off x="9188849" y="605186"/>
            <a:ext cx="310664" cy="3399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7" name="Ovál 86"/>
          <p:cNvSpPr/>
          <p:nvPr/>
        </p:nvSpPr>
        <p:spPr>
          <a:xfrm>
            <a:off x="11246960" y="605186"/>
            <a:ext cx="310664" cy="33996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9" name="Ovál 88"/>
          <p:cNvSpPr/>
          <p:nvPr/>
        </p:nvSpPr>
        <p:spPr>
          <a:xfrm>
            <a:off x="2821090" y="605186"/>
            <a:ext cx="504093" cy="46618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3" name="Skupina 92"/>
          <p:cNvGrpSpPr/>
          <p:nvPr/>
        </p:nvGrpSpPr>
        <p:grpSpPr>
          <a:xfrm>
            <a:off x="10851839" y="5317241"/>
            <a:ext cx="1166445" cy="1103569"/>
            <a:chOff x="2420815" y="3812815"/>
            <a:chExt cx="1166445" cy="1103569"/>
          </a:xfrm>
          <a:solidFill>
            <a:srgbClr val="0070C0"/>
          </a:solidFill>
        </p:grpSpPr>
        <p:sp>
          <p:nvSpPr>
            <p:cNvPr id="14" name="Ovál 13"/>
            <p:cNvSpPr/>
            <p:nvPr/>
          </p:nvSpPr>
          <p:spPr>
            <a:xfrm>
              <a:off x="2485292" y="3897924"/>
              <a:ext cx="363416" cy="32824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Ovál 89"/>
            <p:cNvSpPr/>
            <p:nvPr/>
          </p:nvSpPr>
          <p:spPr>
            <a:xfrm>
              <a:off x="3083167" y="4396154"/>
              <a:ext cx="504093" cy="46618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Ovál 90"/>
            <p:cNvSpPr/>
            <p:nvPr/>
          </p:nvSpPr>
          <p:spPr>
            <a:xfrm>
              <a:off x="2420815" y="4450202"/>
              <a:ext cx="504093" cy="46618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Rovnoramenný trojúhelník 91"/>
            <p:cNvSpPr/>
            <p:nvPr/>
          </p:nvSpPr>
          <p:spPr>
            <a:xfrm>
              <a:off x="2977663" y="3812815"/>
              <a:ext cx="445478" cy="410309"/>
            </a:xfrm>
            <a:prstGeom prst="triangle">
              <a:avLst/>
            </a:prstGeom>
            <a:grpFill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12" name="Přímá spojnice 111"/>
          <p:cNvCxnSpPr/>
          <p:nvPr/>
        </p:nvCxnSpPr>
        <p:spPr>
          <a:xfrm>
            <a:off x="1968053" y="-11726"/>
            <a:ext cx="0" cy="686972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>
            <a:off x="4018430" y="-11726"/>
            <a:ext cx="87923" cy="698847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6123215" y="-11726"/>
            <a:ext cx="87923" cy="694006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>
            <a:off x="8156996" y="29308"/>
            <a:ext cx="87923" cy="681110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>
            <a:off x="10346904" y="14654"/>
            <a:ext cx="87923" cy="68404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 flipV="1">
            <a:off x="29310" y="1425039"/>
            <a:ext cx="12192000" cy="9378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 flipV="1">
            <a:off x="-8487" y="3004195"/>
            <a:ext cx="12173804" cy="7327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>
            <a:off x="-8487" y="4888523"/>
            <a:ext cx="121738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65033" y="5057669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4502779" y="164629"/>
            <a:ext cx="1113971" cy="1110801"/>
            <a:chOff x="1886081" y="519390"/>
            <a:chExt cx="1113971" cy="1110801"/>
          </a:xfrm>
        </p:grpSpPr>
        <p:sp>
          <p:nvSpPr>
            <p:cNvPr id="19" name="Ovál 18"/>
            <p:cNvSpPr/>
            <p:nvPr/>
          </p:nvSpPr>
          <p:spPr>
            <a:xfrm>
              <a:off x="1886081" y="519391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84" name="Ovál 83"/>
            <p:cNvSpPr/>
            <p:nvPr/>
          </p:nvSpPr>
          <p:spPr>
            <a:xfrm>
              <a:off x="2686184" y="519390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85" name="Ovál 84"/>
            <p:cNvSpPr/>
            <p:nvPr/>
          </p:nvSpPr>
          <p:spPr>
            <a:xfrm>
              <a:off x="2333161" y="943706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86" name="Ovál 85"/>
            <p:cNvSpPr/>
            <p:nvPr/>
          </p:nvSpPr>
          <p:spPr>
            <a:xfrm>
              <a:off x="1902335" y="1290222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87" name="Ovál 86"/>
            <p:cNvSpPr/>
            <p:nvPr/>
          </p:nvSpPr>
          <p:spPr>
            <a:xfrm>
              <a:off x="2689388" y="1283675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cxnSp>
        <p:nvCxnSpPr>
          <p:cNvPr id="112" name="Přímá spojnice 111"/>
          <p:cNvCxnSpPr/>
          <p:nvPr/>
        </p:nvCxnSpPr>
        <p:spPr>
          <a:xfrm>
            <a:off x="1950576" y="0"/>
            <a:ext cx="83280" cy="686972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>
            <a:off x="4113951" y="0"/>
            <a:ext cx="98460" cy="698847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6253704" y="-35169"/>
            <a:ext cx="175846" cy="694006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>
            <a:off x="8635646" y="0"/>
            <a:ext cx="175846" cy="681110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>
            <a:off x="10452720" y="0"/>
            <a:ext cx="175846" cy="68404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 flipV="1">
            <a:off x="-6508" y="1507420"/>
            <a:ext cx="12192000" cy="6664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>
            <a:off x="12334" y="3358662"/>
            <a:ext cx="1217966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>
            <a:off x="-5862" y="5064369"/>
            <a:ext cx="1227992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94" name="Skupina 93"/>
          <p:cNvGrpSpPr/>
          <p:nvPr/>
        </p:nvGrpSpPr>
        <p:grpSpPr>
          <a:xfrm>
            <a:off x="2429238" y="164629"/>
            <a:ext cx="1113971" cy="1110801"/>
            <a:chOff x="1886081" y="519390"/>
            <a:chExt cx="1113971" cy="1110801"/>
          </a:xfrm>
        </p:grpSpPr>
        <p:sp>
          <p:nvSpPr>
            <p:cNvPr id="95" name="Ovál 94"/>
            <p:cNvSpPr/>
            <p:nvPr/>
          </p:nvSpPr>
          <p:spPr>
            <a:xfrm>
              <a:off x="1886081" y="519391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96" name="Ovál 95"/>
            <p:cNvSpPr/>
            <p:nvPr/>
          </p:nvSpPr>
          <p:spPr>
            <a:xfrm>
              <a:off x="2686184" y="519390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97" name="Ovál 96"/>
            <p:cNvSpPr/>
            <p:nvPr/>
          </p:nvSpPr>
          <p:spPr>
            <a:xfrm>
              <a:off x="2333161" y="943706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98" name="Ovál 97"/>
            <p:cNvSpPr/>
            <p:nvPr/>
          </p:nvSpPr>
          <p:spPr>
            <a:xfrm>
              <a:off x="1902335" y="1290222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99" name="Ovál 98"/>
            <p:cNvSpPr/>
            <p:nvPr/>
          </p:nvSpPr>
          <p:spPr>
            <a:xfrm>
              <a:off x="2689388" y="1283675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0" name="Skupina 99"/>
          <p:cNvGrpSpPr/>
          <p:nvPr/>
        </p:nvGrpSpPr>
        <p:grpSpPr>
          <a:xfrm>
            <a:off x="6576320" y="164629"/>
            <a:ext cx="1113971" cy="1110801"/>
            <a:chOff x="1886081" y="519390"/>
            <a:chExt cx="1113971" cy="1110801"/>
          </a:xfrm>
        </p:grpSpPr>
        <p:sp>
          <p:nvSpPr>
            <p:cNvPr id="101" name="Ovál 100"/>
            <p:cNvSpPr/>
            <p:nvPr/>
          </p:nvSpPr>
          <p:spPr>
            <a:xfrm>
              <a:off x="1886081" y="519391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2" name="Ovál 101"/>
            <p:cNvSpPr/>
            <p:nvPr/>
          </p:nvSpPr>
          <p:spPr>
            <a:xfrm>
              <a:off x="2686184" y="519390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3" name="Ovál 102"/>
            <p:cNvSpPr/>
            <p:nvPr/>
          </p:nvSpPr>
          <p:spPr>
            <a:xfrm>
              <a:off x="2333161" y="943706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4" name="Ovál 103"/>
            <p:cNvSpPr/>
            <p:nvPr/>
          </p:nvSpPr>
          <p:spPr>
            <a:xfrm>
              <a:off x="1902335" y="1290222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5" name="Ovál 104"/>
            <p:cNvSpPr/>
            <p:nvPr/>
          </p:nvSpPr>
          <p:spPr>
            <a:xfrm>
              <a:off x="2689388" y="1283675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6" name="Skupina 105"/>
          <p:cNvGrpSpPr/>
          <p:nvPr/>
        </p:nvGrpSpPr>
        <p:grpSpPr>
          <a:xfrm>
            <a:off x="8649861" y="164629"/>
            <a:ext cx="1113971" cy="1110801"/>
            <a:chOff x="1886081" y="519390"/>
            <a:chExt cx="1113971" cy="1110801"/>
          </a:xfrm>
        </p:grpSpPr>
        <p:sp>
          <p:nvSpPr>
            <p:cNvPr id="107" name="Ovál 106"/>
            <p:cNvSpPr/>
            <p:nvPr/>
          </p:nvSpPr>
          <p:spPr>
            <a:xfrm>
              <a:off x="1886081" y="519391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8" name="Ovál 107"/>
            <p:cNvSpPr/>
            <p:nvPr/>
          </p:nvSpPr>
          <p:spPr>
            <a:xfrm>
              <a:off x="2686184" y="519390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9" name="Ovál 108"/>
            <p:cNvSpPr/>
            <p:nvPr/>
          </p:nvSpPr>
          <p:spPr>
            <a:xfrm>
              <a:off x="2333161" y="943706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10" name="Ovál 109"/>
            <p:cNvSpPr/>
            <p:nvPr/>
          </p:nvSpPr>
          <p:spPr>
            <a:xfrm>
              <a:off x="1902335" y="1290222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17" name="Ovál 116"/>
            <p:cNvSpPr/>
            <p:nvPr/>
          </p:nvSpPr>
          <p:spPr>
            <a:xfrm>
              <a:off x="2689388" y="1283675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9" name="Skupina 118"/>
          <p:cNvGrpSpPr/>
          <p:nvPr/>
        </p:nvGrpSpPr>
        <p:grpSpPr>
          <a:xfrm>
            <a:off x="10723402" y="164629"/>
            <a:ext cx="1113971" cy="1110801"/>
            <a:chOff x="1886081" y="519390"/>
            <a:chExt cx="1113971" cy="1110801"/>
          </a:xfrm>
        </p:grpSpPr>
        <p:sp>
          <p:nvSpPr>
            <p:cNvPr id="122" name="Ovál 121"/>
            <p:cNvSpPr/>
            <p:nvPr/>
          </p:nvSpPr>
          <p:spPr>
            <a:xfrm>
              <a:off x="1886081" y="519391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23" name="Ovál 122"/>
            <p:cNvSpPr/>
            <p:nvPr/>
          </p:nvSpPr>
          <p:spPr>
            <a:xfrm>
              <a:off x="2686184" y="519390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24" name="Ovál 123"/>
            <p:cNvSpPr/>
            <p:nvPr/>
          </p:nvSpPr>
          <p:spPr>
            <a:xfrm>
              <a:off x="2333161" y="943706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25" name="Ovál 124"/>
            <p:cNvSpPr/>
            <p:nvPr/>
          </p:nvSpPr>
          <p:spPr>
            <a:xfrm>
              <a:off x="1902335" y="1290222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26" name="Ovál 125"/>
            <p:cNvSpPr/>
            <p:nvPr/>
          </p:nvSpPr>
          <p:spPr>
            <a:xfrm>
              <a:off x="2689388" y="1283675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351167" y="164629"/>
            <a:ext cx="1118501" cy="1310083"/>
            <a:chOff x="1886081" y="413204"/>
            <a:chExt cx="1118501" cy="1310083"/>
          </a:xfrm>
        </p:grpSpPr>
        <p:sp>
          <p:nvSpPr>
            <p:cNvPr id="128" name="Ovál 127"/>
            <p:cNvSpPr/>
            <p:nvPr/>
          </p:nvSpPr>
          <p:spPr>
            <a:xfrm>
              <a:off x="1886081" y="519391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29" name="Ovál 128"/>
            <p:cNvSpPr/>
            <p:nvPr/>
          </p:nvSpPr>
          <p:spPr>
            <a:xfrm>
              <a:off x="2693918" y="413204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0" name="Ovál 129"/>
            <p:cNvSpPr/>
            <p:nvPr/>
          </p:nvSpPr>
          <p:spPr>
            <a:xfrm>
              <a:off x="2686184" y="896813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1" name="Ovál 130"/>
            <p:cNvSpPr/>
            <p:nvPr/>
          </p:nvSpPr>
          <p:spPr>
            <a:xfrm>
              <a:off x="1902335" y="1290222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2" name="Ovál 131"/>
            <p:cNvSpPr/>
            <p:nvPr/>
          </p:nvSpPr>
          <p:spPr>
            <a:xfrm>
              <a:off x="2686184" y="1383318"/>
              <a:ext cx="310664" cy="339969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209527" y="3406759"/>
            <a:ext cx="1386278" cy="1609558"/>
            <a:chOff x="1862904" y="3448111"/>
            <a:chExt cx="1386278" cy="1609558"/>
          </a:xfrm>
        </p:grpSpPr>
        <p:sp>
          <p:nvSpPr>
            <p:cNvPr id="64" name="Ovál 63"/>
            <p:cNvSpPr/>
            <p:nvPr/>
          </p:nvSpPr>
          <p:spPr>
            <a:xfrm>
              <a:off x="2879637" y="4729423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Ovál 64"/>
            <p:cNvSpPr/>
            <p:nvPr/>
          </p:nvSpPr>
          <p:spPr>
            <a:xfrm>
              <a:off x="2885766" y="4290668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Ovál 65"/>
            <p:cNvSpPr/>
            <p:nvPr/>
          </p:nvSpPr>
          <p:spPr>
            <a:xfrm>
              <a:off x="2879637" y="3452447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6" name="Ovál 135"/>
            <p:cNvSpPr/>
            <p:nvPr/>
          </p:nvSpPr>
          <p:spPr>
            <a:xfrm>
              <a:off x="2885766" y="3852558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7" name="Ovál 136"/>
            <p:cNvSpPr/>
            <p:nvPr/>
          </p:nvSpPr>
          <p:spPr>
            <a:xfrm>
              <a:off x="2363798" y="3452447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8" name="Ovál 137"/>
            <p:cNvSpPr/>
            <p:nvPr/>
          </p:nvSpPr>
          <p:spPr>
            <a:xfrm>
              <a:off x="1862904" y="3448111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6527605" y="3406759"/>
            <a:ext cx="1386278" cy="1170803"/>
            <a:chOff x="7044529" y="3581422"/>
            <a:chExt cx="1386278" cy="1170803"/>
          </a:xfrm>
        </p:grpSpPr>
        <p:sp>
          <p:nvSpPr>
            <p:cNvPr id="139" name="Ovál 138"/>
            <p:cNvSpPr/>
            <p:nvPr/>
          </p:nvSpPr>
          <p:spPr>
            <a:xfrm>
              <a:off x="7076526" y="4095733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0" name="Ovál 139"/>
            <p:cNvSpPr/>
            <p:nvPr/>
          </p:nvSpPr>
          <p:spPr>
            <a:xfrm>
              <a:off x="8067391" y="4423979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1" name="Ovál 140"/>
            <p:cNvSpPr/>
            <p:nvPr/>
          </p:nvSpPr>
          <p:spPr>
            <a:xfrm>
              <a:off x="8061262" y="3585758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2" name="Ovál 141"/>
            <p:cNvSpPr/>
            <p:nvPr/>
          </p:nvSpPr>
          <p:spPr>
            <a:xfrm>
              <a:off x="8067391" y="3985869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3" name="Ovál 142"/>
            <p:cNvSpPr/>
            <p:nvPr/>
          </p:nvSpPr>
          <p:spPr>
            <a:xfrm>
              <a:off x="7545423" y="3585758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4" name="Ovál 143"/>
            <p:cNvSpPr/>
            <p:nvPr/>
          </p:nvSpPr>
          <p:spPr>
            <a:xfrm>
              <a:off x="7044529" y="3581422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5" name="Skupina 144"/>
          <p:cNvGrpSpPr/>
          <p:nvPr/>
        </p:nvGrpSpPr>
        <p:grpSpPr>
          <a:xfrm>
            <a:off x="2315553" y="3406759"/>
            <a:ext cx="1386278" cy="1609558"/>
            <a:chOff x="1862904" y="3448111"/>
            <a:chExt cx="1386278" cy="1609558"/>
          </a:xfrm>
        </p:grpSpPr>
        <p:sp>
          <p:nvSpPr>
            <p:cNvPr id="146" name="Ovál 145"/>
            <p:cNvSpPr/>
            <p:nvPr/>
          </p:nvSpPr>
          <p:spPr>
            <a:xfrm>
              <a:off x="2879637" y="4729423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7" name="Ovál 146"/>
            <p:cNvSpPr/>
            <p:nvPr/>
          </p:nvSpPr>
          <p:spPr>
            <a:xfrm>
              <a:off x="2885766" y="4290668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8" name="Ovál 147"/>
            <p:cNvSpPr/>
            <p:nvPr/>
          </p:nvSpPr>
          <p:spPr>
            <a:xfrm>
              <a:off x="2879637" y="3452447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9" name="Ovál 148"/>
            <p:cNvSpPr/>
            <p:nvPr/>
          </p:nvSpPr>
          <p:spPr>
            <a:xfrm>
              <a:off x="2885766" y="3852558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0" name="Ovál 149"/>
            <p:cNvSpPr/>
            <p:nvPr/>
          </p:nvSpPr>
          <p:spPr>
            <a:xfrm>
              <a:off x="2363798" y="3452447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1" name="Ovál 150"/>
            <p:cNvSpPr/>
            <p:nvPr/>
          </p:nvSpPr>
          <p:spPr>
            <a:xfrm>
              <a:off x="1862904" y="3448111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2" name="Skupina 151"/>
          <p:cNvGrpSpPr/>
          <p:nvPr/>
        </p:nvGrpSpPr>
        <p:grpSpPr>
          <a:xfrm>
            <a:off x="4421579" y="3406759"/>
            <a:ext cx="1386278" cy="1609558"/>
            <a:chOff x="1862904" y="3448111"/>
            <a:chExt cx="1386278" cy="1609558"/>
          </a:xfrm>
        </p:grpSpPr>
        <p:sp>
          <p:nvSpPr>
            <p:cNvPr id="153" name="Ovál 152"/>
            <p:cNvSpPr/>
            <p:nvPr/>
          </p:nvSpPr>
          <p:spPr>
            <a:xfrm>
              <a:off x="2879637" y="4729423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4" name="Ovál 153"/>
            <p:cNvSpPr/>
            <p:nvPr/>
          </p:nvSpPr>
          <p:spPr>
            <a:xfrm>
              <a:off x="2885766" y="4290668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5" name="Ovál 154"/>
            <p:cNvSpPr/>
            <p:nvPr/>
          </p:nvSpPr>
          <p:spPr>
            <a:xfrm>
              <a:off x="2879637" y="3452447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6" name="Ovál 155"/>
            <p:cNvSpPr/>
            <p:nvPr/>
          </p:nvSpPr>
          <p:spPr>
            <a:xfrm>
              <a:off x="2885766" y="3852558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7" name="Ovál 156"/>
            <p:cNvSpPr/>
            <p:nvPr/>
          </p:nvSpPr>
          <p:spPr>
            <a:xfrm>
              <a:off x="2363798" y="3452447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8" name="Ovál 157"/>
            <p:cNvSpPr/>
            <p:nvPr/>
          </p:nvSpPr>
          <p:spPr>
            <a:xfrm>
              <a:off x="1862904" y="3448111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9" name="Skupina 158"/>
          <p:cNvGrpSpPr/>
          <p:nvPr/>
        </p:nvGrpSpPr>
        <p:grpSpPr>
          <a:xfrm>
            <a:off x="8633631" y="3406759"/>
            <a:ext cx="1386278" cy="1609558"/>
            <a:chOff x="1862904" y="3448111"/>
            <a:chExt cx="1386278" cy="1609558"/>
          </a:xfrm>
        </p:grpSpPr>
        <p:sp>
          <p:nvSpPr>
            <p:cNvPr id="160" name="Ovál 159"/>
            <p:cNvSpPr/>
            <p:nvPr/>
          </p:nvSpPr>
          <p:spPr>
            <a:xfrm>
              <a:off x="2879637" y="4729423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1" name="Ovál 160"/>
            <p:cNvSpPr/>
            <p:nvPr/>
          </p:nvSpPr>
          <p:spPr>
            <a:xfrm>
              <a:off x="2885766" y="4290668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2" name="Ovál 161"/>
            <p:cNvSpPr/>
            <p:nvPr/>
          </p:nvSpPr>
          <p:spPr>
            <a:xfrm>
              <a:off x="2879637" y="3452447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3" name="Ovál 162"/>
            <p:cNvSpPr/>
            <p:nvPr/>
          </p:nvSpPr>
          <p:spPr>
            <a:xfrm>
              <a:off x="2885766" y="3852558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4" name="Ovál 163"/>
            <p:cNvSpPr/>
            <p:nvPr/>
          </p:nvSpPr>
          <p:spPr>
            <a:xfrm>
              <a:off x="2363798" y="3452447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5" name="Ovál 164"/>
            <p:cNvSpPr/>
            <p:nvPr/>
          </p:nvSpPr>
          <p:spPr>
            <a:xfrm>
              <a:off x="1862904" y="3448111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6" name="Skupina 165"/>
          <p:cNvGrpSpPr/>
          <p:nvPr/>
        </p:nvGrpSpPr>
        <p:grpSpPr>
          <a:xfrm>
            <a:off x="10739656" y="3406759"/>
            <a:ext cx="1386278" cy="1609558"/>
            <a:chOff x="1862904" y="3448111"/>
            <a:chExt cx="1386278" cy="1609558"/>
          </a:xfrm>
        </p:grpSpPr>
        <p:sp>
          <p:nvSpPr>
            <p:cNvPr id="167" name="Ovál 166"/>
            <p:cNvSpPr/>
            <p:nvPr/>
          </p:nvSpPr>
          <p:spPr>
            <a:xfrm>
              <a:off x="2879637" y="4729423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8" name="Ovál 167"/>
            <p:cNvSpPr/>
            <p:nvPr/>
          </p:nvSpPr>
          <p:spPr>
            <a:xfrm>
              <a:off x="2885766" y="4290668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9" name="Ovál 168"/>
            <p:cNvSpPr/>
            <p:nvPr/>
          </p:nvSpPr>
          <p:spPr>
            <a:xfrm>
              <a:off x="2879637" y="3452447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0" name="Ovál 169"/>
            <p:cNvSpPr/>
            <p:nvPr/>
          </p:nvSpPr>
          <p:spPr>
            <a:xfrm>
              <a:off x="2885766" y="3852558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1" name="Ovál 170"/>
            <p:cNvSpPr/>
            <p:nvPr/>
          </p:nvSpPr>
          <p:spPr>
            <a:xfrm>
              <a:off x="2363798" y="3452447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2" name="Ovál 171"/>
            <p:cNvSpPr/>
            <p:nvPr/>
          </p:nvSpPr>
          <p:spPr>
            <a:xfrm>
              <a:off x="1862904" y="3448111"/>
              <a:ext cx="363416" cy="328246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610124" y="5252701"/>
            <a:ext cx="952249" cy="1558407"/>
            <a:chOff x="2102691" y="5251938"/>
            <a:chExt cx="952249" cy="1558407"/>
          </a:xfrm>
        </p:grpSpPr>
        <p:grpSp>
          <p:nvGrpSpPr>
            <p:cNvPr id="6" name="Skupina 5"/>
            <p:cNvGrpSpPr/>
            <p:nvPr/>
          </p:nvGrpSpPr>
          <p:grpSpPr>
            <a:xfrm>
              <a:off x="2102691" y="5251938"/>
              <a:ext cx="931984" cy="339969"/>
              <a:chOff x="2102691" y="5251938"/>
              <a:chExt cx="931984" cy="339969"/>
            </a:xfrm>
          </p:grpSpPr>
          <p:sp>
            <p:nvSpPr>
              <p:cNvPr id="11" name="Ovál 10"/>
              <p:cNvSpPr/>
              <p:nvPr/>
            </p:nvSpPr>
            <p:spPr>
              <a:xfrm>
                <a:off x="2102691" y="5251938"/>
                <a:ext cx="363416" cy="328246"/>
              </a:xfrm>
              <a:prstGeom prst="ellipse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vál 11"/>
              <p:cNvSpPr/>
              <p:nvPr/>
            </p:nvSpPr>
            <p:spPr>
              <a:xfrm>
                <a:off x="2671259" y="5263661"/>
                <a:ext cx="363416" cy="328246"/>
              </a:xfrm>
              <a:prstGeom prst="ellipse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73" name="Skupina 172"/>
            <p:cNvGrpSpPr/>
            <p:nvPr/>
          </p:nvGrpSpPr>
          <p:grpSpPr>
            <a:xfrm>
              <a:off x="2103508" y="5637272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174" name="Ovál 173"/>
              <p:cNvSpPr/>
              <p:nvPr/>
            </p:nvSpPr>
            <p:spPr>
              <a:xfrm>
                <a:off x="5685693" y="1875692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5" name="Ovál 174"/>
              <p:cNvSpPr/>
              <p:nvPr/>
            </p:nvSpPr>
            <p:spPr>
              <a:xfrm>
                <a:off x="6254261" y="1887415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76" name="Skupina 175"/>
            <p:cNvGrpSpPr/>
            <p:nvPr/>
          </p:nvGrpSpPr>
          <p:grpSpPr>
            <a:xfrm>
              <a:off x="2109905" y="6024134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177" name="Ovál 176"/>
              <p:cNvSpPr/>
              <p:nvPr/>
            </p:nvSpPr>
            <p:spPr>
              <a:xfrm>
                <a:off x="5685693" y="1875692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8" name="Ovál 177"/>
              <p:cNvSpPr/>
              <p:nvPr/>
            </p:nvSpPr>
            <p:spPr>
              <a:xfrm>
                <a:off x="6254261" y="1887415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79" name="Skupina 178"/>
            <p:cNvGrpSpPr/>
            <p:nvPr/>
          </p:nvGrpSpPr>
          <p:grpSpPr>
            <a:xfrm>
              <a:off x="2122956" y="6470376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180" name="Ovál 179"/>
              <p:cNvSpPr/>
              <p:nvPr/>
            </p:nvSpPr>
            <p:spPr>
              <a:xfrm>
                <a:off x="5685693" y="1875692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1" name="Ovál 180"/>
              <p:cNvSpPr/>
              <p:nvPr/>
            </p:nvSpPr>
            <p:spPr>
              <a:xfrm>
                <a:off x="6254261" y="1887415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56" name="Skupina 255"/>
          <p:cNvGrpSpPr/>
          <p:nvPr/>
        </p:nvGrpSpPr>
        <p:grpSpPr>
          <a:xfrm>
            <a:off x="2624848" y="5209994"/>
            <a:ext cx="1214638" cy="1601114"/>
            <a:chOff x="4056762" y="5185022"/>
            <a:chExt cx="1214638" cy="1601114"/>
          </a:xfrm>
        </p:grpSpPr>
        <p:sp>
          <p:nvSpPr>
            <p:cNvPr id="15" name="Ovál 14"/>
            <p:cNvSpPr/>
            <p:nvPr/>
          </p:nvSpPr>
          <p:spPr>
            <a:xfrm>
              <a:off x="4727064" y="5185022"/>
              <a:ext cx="544336" cy="549460"/>
            </a:xfrm>
            <a:prstGeom prst="ellipse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2" name="Ovál 181"/>
            <p:cNvSpPr/>
            <p:nvPr/>
          </p:nvSpPr>
          <p:spPr>
            <a:xfrm>
              <a:off x="4056762" y="5221792"/>
              <a:ext cx="382599" cy="330379"/>
            </a:xfrm>
            <a:prstGeom prst="ellipse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83" name="Skupina 182"/>
            <p:cNvGrpSpPr/>
            <p:nvPr/>
          </p:nvGrpSpPr>
          <p:grpSpPr>
            <a:xfrm>
              <a:off x="4085244" y="5684165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184" name="Ovál 183"/>
              <p:cNvSpPr/>
              <p:nvPr/>
            </p:nvSpPr>
            <p:spPr>
              <a:xfrm>
                <a:off x="5685693" y="1875692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5" name="Ovál 184"/>
              <p:cNvSpPr/>
              <p:nvPr/>
            </p:nvSpPr>
            <p:spPr>
              <a:xfrm>
                <a:off x="6254261" y="1887415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86" name="Skupina 185"/>
            <p:cNvGrpSpPr/>
            <p:nvPr/>
          </p:nvGrpSpPr>
          <p:grpSpPr>
            <a:xfrm>
              <a:off x="4091641" y="6035857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187" name="Ovál 186"/>
              <p:cNvSpPr/>
              <p:nvPr/>
            </p:nvSpPr>
            <p:spPr>
              <a:xfrm>
                <a:off x="5685693" y="1875692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8" name="Ovál 187"/>
              <p:cNvSpPr/>
              <p:nvPr/>
            </p:nvSpPr>
            <p:spPr>
              <a:xfrm>
                <a:off x="6254261" y="1887415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89" name="Skupina 188"/>
            <p:cNvGrpSpPr/>
            <p:nvPr/>
          </p:nvGrpSpPr>
          <p:grpSpPr>
            <a:xfrm>
              <a:off x="4093534" y="6446167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190" name="Ovál 189"/>
              <p:cNvSpPr/>
              <p:nvPr/>
            </p:nvSpPr>
            <p:spPr>
              <a:xfrm>
                <a:off x="5685693" y="1875692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1" name="Ovál 190"/>
              <p:cNvSpPr/>
              <p:nvPr/>
            </p:nvSpPr>
            <p:spPr>
              <a:xfrm>
                <a:off x="6254261" y="1887415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04" name="Skupina 203"/>
          <p:cNvGrpSpPr/>
          <p:nvPr/>
        </p:nvGrpSpPr>
        <p:grpSpPr>
          <a:xfrm>
            <a:off x="4901961" y="5252701"/>
            <a:ext cx="952249" cy="1558407"/>
            <a:chOff x="2102691" y="5251938"/>
            <a:chExt cx="952249" cy="1558407"/>
          </a:xfrm>
        </p:grpSpPr>
        <p:grpSp>
          <p:nvGrpSpPr>
            <p:cNvPr id="205" name="Skupina 204"/>
            <p:cNvGrpSpPr/>
            <p:nvPr/>
          </p:nvGrpSpPr>
          <p:grpSpPr>
            <a:xfrm>
              <a:off x="2102691" y="5251938"/>
              <a:ext cx="931984" cy="339969"/>
              <a:chOff x="2102691" y="5251938"/>
              <a:chExt cx="931984" cy="339969"/>
            </a:xfrm>
          </p:grpSpPr>
          <p:sp>
            <p:nvSpPr>
              <p:cNvPr id="215" name="Ovál 214"/>
              <p:cNvSpPr/>
              <p:nvPr/>
            </p:nvSpPr>
            <p:spPr>
              <a:xfrm>
                <a:off x="2102691" y="5251938"/>
                <a:ext cx="363416" cy="328246"/>
              </a:xfrm>
              <a:prstGeom prst="ellipse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6" name="Ovál 215"/>
              <p:cNvSpPr/>
              <p:nvPr/>
            </p:nvSpPr>
            <p:spPr>
              <a:xfrm>
                <a:off x="2671259" y="5263661"/>
                <a:ext cx="363416" cy="328246"/>
              </a:xfrm>
              <a:prstGeom prst="ellipse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06" name="Skupina 205"/>
            <p:cNvGrpSpPr/>
            <p:nvPr/>
          </p:nvGrpSpPr>
          <p:grpSpPr>
            <a:xfrm>
              <a:off x="2103508" y="5637272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13" name="Ovál 212"/>
              <p:cNvSpPr/>
              <p:nvPr/>
            </p:nvSpPr>
            <p:spPr>
              <a:xfrm>
                <a:off x="5685693" y="1875692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4" name="Ovál 213"/>
              <p:cNvSpPr/>
              <p:nvPr/>
            </p:nvSpPr>
            <p:spPr>
              <a:xfrm>
                <a:off x="6254261" y="1887415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07" name="Skupina 206"/>
            <p:cNvGrpSpPr/>
            <p:nvPr/>
          </p:nvGrpSpPr>
          <p:grpSpPr>
            <a:xfrm>
              <a:off x="2109905" y="6024134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11" name="Ovál 210"/>
              <p:cNvSpPr/>
              <p:nvPr/>
            </p:nvSpPr>
            <p:spPr>
              <a:xfrm>
                <a:off x="5685693" y="1875692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2" name="Ovál 211"/>
              <p:cNvSpPr/>
              <p:nvPr/>
            </p:nvSpPr>
            <p:spPr>
              <a:xfrm>
                <a:off x="6254261" y="1887415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08" name="Skupina 207"/>
            <p:cNvGrpSpPr/>
            <p:nvPr/>
          </p:nvGrpSpPr>
          <p:grpSpPr>
            <a:xfrm>
              <a:off x="2122956" y="6470376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09" name="Ovál 208"/>
              <p:cNvSpPr/>
              <p:nvPr/>
            </p:nvSpPr>
            <p:spPr>
              <a:xfrm>
                <a:off x="5685693" y="1875692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0" name="Ovál 209"/>
              <p:cNvSpPr/>
              <p:nvPr/>
            </p:nvSpPr>
            <p:spPr>
              <a:xfrm>
                <a:off x="6254261" y="1887415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17" name="Skupina 216"/>
          <p:cNvGrpSpPr/>
          <p:nvPr/>
        </p:nvGrpSpPr>
        <p:grpSpPr>
          <a:xfrm>
            <a:off x="6916685" y="5252701"/>
            <a:ext cx="952249" cy="1558407"/>
            <a:chOff x="2102691" y="5251938"/>
            <a:chExt cx="952249" cy="1558407"/>
          </a:xfrm>
        </p:grpSpPr>
        <p:grpSp>
          <p:nvGrpSpPr>
            <p:cNvPr id="218" name="Skupina 217"/>
            <p:cNvGrpSpPr/>
            <p:nvPr/>
          </p:nvGrpSpPr>
          <p:grpSpPr>
            <a:xfrm>
              <a:off x="2102691" y="5251938"/>
              <a:ext cx="931984" cy="339969"/>
              <a:chOff x="2102691" y="5251938"/>
              <a:chExt cx="931984" cy="339969"/>
            </a:xfrm>
          </p:grpSpPr>
          <p:sp>
            <p:nvSpPr>
              <p:cNvPr id="228" name="Ovál 227"/>
              <p:cNvSpPr/>
              <p:nvPr/>
            </p:nvSpPr>
            <p:spPr>
              <a:xfrm>
                <a:off x="2102691" y="5251938"/>
                <a:ext cx="363416" cy="328246"/>
              </a:xfrm>
              <a:prstGeom prst="ellipse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9" name="Ovál 228"/>
              <p:cNvSpPr/>
              <p:nvPr/>
            </p:nvSpPr>
            <p:spPr>
              <a:xfrm>
                <a:off x="2671259" y="5263661"/>
                <a:ext cx="363416" cy="328246"/>
              </a:xfrm>
              <a:prstGeom prst="ellipse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19" name="Skupina 218"/>
            <p:cNvGrpSpPr/>
            <p:nvPr/>
          </p:nvGrpSpPr>
          <p:grpSpPr>
            <a:xfrm>
              <a:off x="2103508" y="5637272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26" name="Ovál 225"/>
              <p:cNvSpPr/>
              <p:nvPr/>
            </p:nvSpPr>
            <p:spPr>
              <a:xfrm>
                <a:off x="5685693" y="1875692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7" name="Ovál 226"/>
              <p:cNvSpPr/>
              <p:nvPr/>
            </p:nvSpPr>
            <p:spPr>
              <a:xfrm>
                <a:off x="6254261" y="1887415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0" name="Skupina 219"/>
            <p:cNvGrpSpPr/>
            <p:nvPr/>
          </p:nvGrpSpPr>
          <p:grpSpPr>
            <a:xfrm>
              <a:off x="2109905" y="6024134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24" name="Ovál 223"/>
              <p:cNvSpPr/>
              <p:nvPr/>
            </p:nvSpPr>
            <p:spPr>
              <a:xfrm>
                <a:off x="5685693" y="1875692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5" name="Ovál 224"/>
              <p:cNvSpPr/>
              <p:nvPr/>
            </p:nvSpPr>
            <p:spPr>
              <a:xfrm>
                <a:off x="6254261" y="1887415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1" name="Skupina 220"/>
            <p:cNvGrpSpPr/>
            <p:nvPr/>
          </p:nvGrpSpPr>
          <p:grpSpPr>
            <a:xfrm>
              <a:off x="2122956" y="6470376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22" name="Ovál 221"/>
              <p:cNvSpPr/>
              <p:nvPr/>
            </p:nvSpPr>
            <p:spPr>
              <a:xfrm>
                <a:off x="5685693" y="1875692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3" name="Ovál 222"/>
              <p:cNvSpPr/>
              <p:nvPr/>
            </p:nvSpPr>
            <p:spPr>
              <a:xfrm>
                <a:off x="6254261" y="1887415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30" name="Skupina 229"/>
          <p:cNvGrpSpPr/>
          <p:nvPr/>
        </p:nvGrpSpPr>
        <p:grpSpPr>
          <a:xfrm>
            <a:off x="8931409" y="5252701"/>
            <a:ext cx="952249" cy="1558407"/>
            <a:chOff x="2102691" y="5251938"/>
            <a:chExt cx="952249" cy="1558407"/>
          </a:xfrm>
        </p:grpSpPr>
        <p:grpSp>
          <p:nvGrpSpPr>
            <p:cNvPr id="231" name="Skupina 230"/>
            <p:cNvGrpSpPr/>
            <p:nvPr/>
          </p:nvGrpSpPr>
          <p:grpSpPr>
            <a:xfrm>
              <a:off x="2102691" y="5251938"/>
              <a:ext cx="931984" cy="339969"/>
              <a:chOff x="2102691" y="5251938"/>
              <a:chExt cx="931984" cy="339969"/>
            </a:xfrm>
          </p:grpSpPr>
          <p:sp>
            <p:nvSpPr>
              <p:cNvPr id="241" name="Ovál 240"/>
              <p:cNvSpPr/>
              <p:nvPr/>
            </p:nvSpPr>
            <p:spPr>
              <a:xfrm>
                <a:off x="2102691" y="5251938"/>
                <a:ext cx="363416" cy="328246"/>
              </a:xfrm>
              <a:prstGeom prst="ellipse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2" name="Ovál 241"/>
              <p:cNvSpPr/>
              <p:nvPr/>
            </p:nvSpPr>
            <p:spPr>
              <a:xfrm>
                <a:off x="2671259" y="5263661"/>
                <a:ext cx="363416" cy="328246"/>
              </a:xfrm>
              <a:prstGeom prst="ellipse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32" name="Skupina 231"/>
            <p:cNvGrpSpPr/>
            <p:nvPr/>
          </p:nvGrpSpPr>
          <p:grpSpPr>
            <a:xfrm>
              <a:off x="2103508" y="5637272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39" name="Ovál 238"/>
              <p:cNvSpPr/>
              <p:nvPr/>
            </p:nvSpPr>
            <p:spPr>
              <a:xfrm>
                <a:off x="5685693" y="1875692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0" name="Ovál 239"/>
              <p:cNvSpPr/>
              <p:nvPr/>
            </p:nvSpPr>
            <p:spPr>
              <a:xfrm>
                <a:off x="6254261" y="1887415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33" name="Skupina 232"/>
            <p:cNvGrpSpPr/>
            <p:nvPr/>
          </p:nvGrpSpPr>
          <p:grpSpPr>
            <a:xfrm>
              <a:off x="2109905" y="6024134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37" name="Ovál 236"/>
              <p:cNvSpPr/>
              <p:nvPr/>
            </p:nvSpPr>
            <p:spPr>
              <a:xfrm>
                <a:off x="5685693" y="1875692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8" name="Ovál 237"/>
              <p:cNvSpPr/>
              <p:nvPr/>
            </p:nvSpPr>
            <p:spPr>
              <a:xfrm>
                <a:off x="6254261" y="1887415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34" name="Skupina 233"/>
            <p:cNvGrpSpPr/>
            <p:nvPr/>
          </p:nvGrpSpPr>
          <p:grpSpPr>
            <a:xfrm>
              <a:off x="2122956" y="6470376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35" name="Ovál 234"/>
              <p:cNvSpPr/>
              <p:nvPr/>
            </p:nvSpPr>
            <p:spPr>
              <a:xfrm>
                <a:off x="5685693" y="1875692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6" name="Ovál 235"/>
              <p:cNvSpPr/>
              <p:nvPr/>
            </p:nvSpPr>
            <p:spPr>
              <a:xfrm>
                <a:off x="6254261" y="1887415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43" name="Skupina 242"/>
          <p:cNvGrpSpPr/>
          <p:nvPr/>
        </p:nvGrpSpPr>
        <p:grpSpPr>
          <a:xfrm>
            <a:off x="10946133" y="5252701"/>
            <a:ext cx="952249" cy="1558407"/>
            <a:chOff x="2102691" y="5251938"/>
            <a:chExt cx="952249" cy="1558407"/>
          </a:xfrm>
        </p:grpSpPr>
        <p:grpSp>
          <p:nvGrpSpPr>
            <p:cNvPr id="244" name="Skupina 243"/>
            <p:cNvGrpSpPr/>
            <p:nvPr/>
          </p:nvGrpSpPr>
          <p:grpSpPr>
            <a:xfrm>
              <a:off x="2102691" y="5251938"/>
              <a:ext cx="931984" cy="339969"/>
              <a:chOff x="2102691" y="5251938"/>
              <a:chExt cx="931984" cy="339969"/>
            </a:xfrm>
          </p:grpSpPr>
          <p:sp>
            <p:nvSpPr>
              <p:cNvPr id="254" name="Ovál 253"/>
              <p:cNvSpPr/>
              <p:nvPr/>
            </p:nvSpPr>
            <p:spPr>
              <a:xfrm>
                <a:off x="2102691" y="5251938"/>
                <a:ext cx="363416" cy="328246"/>
              </a:xfrm>
              <a:prstGeom prst="ellipse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5" name="Ovál 254"/>
              <p:cNvSpPr/>
              <p:nvPr/>
            </p:nvSpPr>
            <p:spPr>
              <a:xfrm>
                <a:off x="2671259" y="5263661"/>
                <a:ext cx="363416" cy="328246"/>
              </a:xfrm>
              <a:prstGeom prst="ellipse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45" name="Skupina 244"/>
            <p:cNvGrpSpPr/>
            <p:nvPr/>
          </p:nvGrpSpPr>
          <p:grpSpPr>
            <a:xfrm>
              <a:off x="2103508" y="5637272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52" name="Ovál 251"/>
              <p:cNvSpPr/>
              <p:nvPr/>
            </p:nvSpPr>
            <p:spPr>
              <a:xfrm>
                <a:off x="5685693" y="1875692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3" name="Ovál 252"/>
              <p:cNvSpPr/>
              <p:nvPr/>
            </p:nvSpPr>
            <p:spPr>
              <a:xfrm>
                <a:off x="6254261" y="1887415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46" name="Skupina 245"/>
            <p:cNvGrpSpPr/>
            <p:nvPr/>
          </p:nvGrpSpPr>
          <p:grpSpPr>
            <a:xfrm>
              <a:off x="2109905" y="6024134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50" name="Ovál 249"/>
              <p:cNvSpPr/>
              <p:nvPr/>
            </p:nvSpPr>
            <p:spPr>
              <a:xfrm>
                <a:off x="5685693" y="1875692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1" name="Ovál 250"/>
              <p:cNvSpPr/>
              <p:nvPr/>
            </p:nvSpPr>
            <p:spPr>
              <a:xfrm>
                <a:off x="6254261" y="1887415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47" name="Skupina 246"/>
            <p:cNvGrpSpPr/>
            <p:nvPr/>
          </p:nvGrpSpPr>
          <p:grpSpPr>
            <a:xfrm>
              <a:off x="2122956" y="6470376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48" name="Ovál 247"/>
              <p:cNvSpPr/>
              <p:nvPr/>
            </p:nvSpPr>
            <p:spPr>
              <a:xfrm>
                <a:off x="5685693" y="1875692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9" name="Ovál 248"/>
              <p:cNvSpPr/>
              <p:nvPr/>
            </p:nvSpPr>
            <p:spPr>
              <a:xfrm>
                <a:off x="6254261" y="1887415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7" name="Skupina 26"/>
          <p:cNvGrpSpPr/>
          <p:nvPr/>
        </p:nvGrpSpPr>
        <p:grpSpPr>
          <a:xfrm>
            <a:off x="2311172" y="1655545"/>
            <a:ext cx="1386278" cy="1170803"/>
            <a:chOff x="3860364" y="1838331"/>
            <a:chExt cx="1386278" cy="1170803"/>
          </a:xfrm>
        </p:grpSpPr>
        <p:sp>
          <p:nvSpPr>
            <p:cNvPr id="279" name="Ovál 278"/>
            <p:cNvSpPr/>
            <p:nvPr/>
          </p:nvSpPr>
          <p:spPr>
            <a:xfrm>
              <a:off x="4396429" y="2308623"/>
              <a:ext cx="363416" cy="328246"/>
            </a:xfrm>
            <a:prstGeom prst="ellipse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0" name="Ovál 279"/>
            <p:cNvSpPr/>
            <p:nvPr/>
          </p:nvSpPr>
          <p:spPr>
            <a:xfrm>
              <a:off x="4883226" y="2680888"/>
              <a:ext cx="363416" cy="328246"/>
            </a:xfrm>
            <a:prstGeom prst="ellipse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1" name="Ovál 280"/>
            <p:cNvSpPr/>
            <p:nvPr/>
          </p:nvSpPr>
          <p:spPr>
            <a:xfrm>
              <a:off x="4877097" y="1842667"/>
              <a:ext cx="363416" cy="328246"/>
            </a:xfrm>
            <a:prstGeom prst="ellipse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2" name="Ovál 281"/>
            <p:cNvSpPr/>
            <p:nvPr/>
          </p:nvSpPr>
          <p:spPr>
            <a:xfrm>
              <a:off x="4883226" y="2186387"/>
              <a:ext cx="363416" cy="328246"/>
            </a:xfrm>
            <a:prstGeom prst="ellipse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3" name="Ovál 282"/>
            <p:cNvSpPr/>
            <p:nvPr/>
          </p:nvSpPr>
          <p:spPr>
            <a:xfrm>
              <a:off x="4361258" y="1842667"/>
              <a:ext cx="363416" cy="328246"/>
            </a:xfrm>
            <a:prstGeom prst="ellipse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4" name="Ovál 283"/>
            <p:cNvSpPr/>
            <p:nvPr/>
          </p:nvSpPr>
          <p:spPr>
            <a:xfrm>
              <a:off x="3860364" y="1838331"/>
              <a:ext cx="363416" cy="328246"/>
            </a:xfrm>
            <a:prstGeom prst="ellipse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86" name="Skupina 285"/>
          <p:cNvGrpSpPr/>
          <p:nvPr/>
        </p:nvGrpSpPr>
        <p:grpSpPr>
          <a:xfrm>
            <a:off x="4390520" y="1655545"/>
            <a:ext cx="1386278" cy="1609558"/>
            <a:chOff x="1902335" y="1774521"/>
            <a:chExt cx="1386278" cy="1609558"/>
          </a:xfrm>
        </p:grpSpPr>
        <p:grpSp>
          <p:nvGrpSpPr>
            <p:cNvPr id="287" name="Skupina 286"/>
            <p:cNvGrpSpPr/>
            <p:nvPr/>
          </p:nvGrpSpPr>
          <p:grpSpPr>
            <a:xfrm>
              <a:off x="1902335" y="1774521"/>
              <a:ext cx="1386278" cy="1609558"/>
              <a:chOff x="1862904" y="3448111"/>
              <a:chExt cx="1386278" cy="1609558"/>
            </a:xfrm>
            <a:solidFill>
              <a:srgbClr val="002060"/>
            </a:solidFill>
          </p:grpSpPr>
          <p:sp>
            <p:nvSpPr>
              <p:cNvPr id="289" name="Ovál 288"/>
              <p:cNvSpPr/>
              <p:nvPr/>
            </p:nvSpPr>
            <p:spPr>
              <a:xfrm>
                <a:off x="2879637" y="4729423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0" name="Ovál 289"/>
              <p:cNvSpPr/>
              <p:nvPr/>
            </p:nvSpPr>
            <p:spPr>
              <a:xfrm>
                <a:off x="2885766" y="4290668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1" name="Ovál 290"/>
              <p:cNvSpPr/>
              <p:nvPr/>
            </p:nvSpPr>
            <p:spPr>
              <a:xfrm>
                <a:off x="2879637" y="3452447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2" name="Ovál 291"/>
              <p:cNvSpPr/>
              <p:nvPr/>
            </p:nvSpPr>
            <p:spPr>
              <a:xfrm>
                <a:off x="2885766" y="3852558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3" name="Ovál 292"/>
              <p:cNvSpPr/>
              <p:nvPr/>
            </p:nvSpPr>
            <p:spPr>
              <a:xfrm>
                <a:off x="2363798" y="3452447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4" name="Ovál 293"/>
              <p:cNvSpPr/>
              <p:nvPr/>
            </p:nvSpPr>
            <p:spPr>
              <a:xfrm>
                <a:off x="1862904" y="3448111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88" name="Ovál 287"/>
            <p:cNvSpPr/>
            <p:nvPr/>
          </p:nvSpPr>
          <p:spPr>
            <a:xfrm>
              <a:off x="2451501" y="2286699"/>
              <a:ext cx="382599" cy="330379"/>
            </a:xfrm>
            <a:prstGeom prst="ellipse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5" name="Skupina 294"/>
          <p:cNvGrpSpPr/>
          <p:nvPr/>
        </p:nvGrpSpPr>
        <p:grpSpPr>
          <a:xfrm>
            <a:off x="6469868" y="1655545"/>
            <a:ext cx="1386278" cy="1609558"/>
            <a:chOff x="1902335" y="1774521"/>
            <a:chExt cx="1386278" cy="1609558"/>
          </a:xfrm>
        </p:grpSpPr>
        <p:grpSp>
          <p:nvGrpSpPr>
            <p:cNvPr id="296" name="Skupina 295"/>
            <p:cNvGrpSpPr/>
            <p:nvPr/>
          </p:nvGrpSpPr>
          <p:grpSpPr>
            <a:xfrm>
              <a:off x="1902335" y="1774521"/>
              <a:ext cx="1386278" cy="1609558"/>
              <a:chOff x="1862904" y="3448111"/>
              <a:chExt cx="1386278" cy="1609558"/>
            </a:xfrm>
            <a:solidFill>
              <a:srgbClr val="002060"/>
            </a:solidFill>
          </p:grpSpPr>
          <p:sp>
            <p:nvSpPr>
              <p:cNvPr id="298" name="Ovál 297"/>
              <p:cNvSpPr/>
              <p:nvPr/>
            </p:nvSpPr>
            <p:spPr>
              <a:xfrm>
                <a:off x="2879637" y="4729423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9" name="Ovál 298"/>
              <p:cNvSpPr/>
              <p:nvPr/>
            </p:nvSpPr>
            <p:spPr>
              <a:xfrm>
                <a:off x="2885766" y="4290668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0" name="Ovál 299"/>
              <p:cNvSpPr/>
              <p:nvPr/>
            </p:nvSpPr>
            <p:spPr>
              <a:xfrm>
                <a:off x="2879637" y="3452447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1" name="Ovál 300"/>
              <p:cNvSpPr/>
              <p:nvPr/>
            </p:nvSpPr>
            <p:spPr>
              <a:xfrm>
                <a:off x="2885766" y="3852558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2" name="Ovál 301"/>
              <p:cNvSpPr/>
              <p:nvPr/>
            </p:nvSpPr>
            <p:spPr>
              <a:xfrm>
                <a:off x="2363798" y="3452447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3" name="Ovál 302"/>
              <p:cNvSpPr/>
              <p:nvPr/>
            </p:nvSpPr>
            <p:spPr>
              <a:xfrm>
                <a:off x="1862904" y="3448111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97" name="Ovál 296"/>
            <p:cNvSpPr/>
            <p:nvPr/>
          </p:nvSpPr>
          <p:spPr>
            <a:xfrm>
              <a:off x="2451501" y="2286699"/>
              <a:ext cx="382599" cy="330379"/>
            </a:xfrm>
            <a:prstGeom prst="ellipse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4" name="Skupina 303"/>
          <p:cNvGrpSpPr/>
          <p:nvPr/>
        </p:nvGrpSpPr>
        <p:grpSpPr>
          <a:xfrm>
            <a:off x="8549216" y="1655545"/>
            <a:ext cx="1386278" cy="1609558"/>
            <a:chOff x="1902335" y="1774521"/>
            <a:chExt cx="1386278" cy="1609558"/>
          </a:xfrm>
        </p:grpSpPr>
        <p:grpSp>
          <p:nvGrpSpPr>
            <p:cNvPr id="305" name="Skupina 304"/>
            <p:cNvGrpSpPr/>
            <p:nvPr/>
          </p:nvGrpSpPr>
          <p:grpSpPr>
            <a:xfrm>
              <a:off x="1902335" y="1774521"/>
              <a:ext cx="1386278" cy="1609558"/>
              <a:chOff x="1862904" y="3448111"/>
              <a:chExt cx="1386278" cy="1609558"/>
            </a:xfrm>
            <a:solidFill>
              <a:srgbClr val="002060"/>
            </a:solidFill>
          </p:grpSpPr>
          <p:sp>
            <p:nvSpPr>
              <p:cNvPr id="307" name="Ovál 306"/>
              <p:cNvSpPr/>
              <p:nvPr/>
            </p:nvSpPr>
            <p:spPr>
              <a:xfrm>
                <a:off x="2879637" y="4729423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8" name="Ovál 307"/>
              <p:cNvSpPr/>
              <p:nvPr/>
            </p:nvSpPr>
            <p:spPr>
              <a:xfrm>
                <a:off x="2885766" y="4290668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9" name="Ovál 308"/>
              <p:cNvSpPr/>
              <p:nvPr/>
            </p:nvSpPr>
            <p:spPr>
              <a:xfrm>
                <a:off x="2879637" y="3452447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0" name="Ovál 309"/>
              <p:cNvSpPr/>
              <p:nvPr/>
            </p:nvSpPr>
            <p:spPr>
              <a:xfrm>
                <a:off x="2885766" y="3852558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1" name="Ovál 310"/>
              <p:cNvSpPr/>
              <p:nvPr/>
            </p:nvSpPr>
            <p:spPr>
              <a:xfrm>
                <a:off x="2363798" y="3452447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2" name="Ovál 311"/>
              <p:cNvSpPr/>
              <p:nvPr/>
            </p:nvSpPr>
            <p:spPr>
              <a:xfrm>
                <a:off x="1862904" y="3448111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06" name="Ovál 305"/>
            <p:cNvSpPr/>
            <p:nvPr/>
          </p:nvSpPr>
          <p:spPr>
            <a:xfrm>
              <a:off x="2451501" y="2286699"/>
              <a:ext cx="382599" cy="330379"/>
            </a:xfrm>
            <a:prstGeom prst="ellipse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13" name="Skupina 312"/>
          <p:cNvGrpSpPr/>
          <p:nvPr/>
        </p:nvGrpSpPr>
        <p:grpSpPr>
          <a:xfrm>
            <a:off x="10628566" y="1655545"/>
            <a:ext cx="1386278" cy="1609558"/>
            <a:chOff x="1902335" y="1774521"/>
            <a:chExt cx="1386278" cy="1609558"/>
          </a:xfrm>
        </p:grpSpPr>
        <p:grpSp>
          <p:nvGrpSpPr>
            <p:cNvPr id="314" name="Skupina 313"/>
            <p:cNvGrpSpPr/>
            <p:nvPr/>
          </p:nvGrpSpPr>
          <p:grpSpPr>
            <a:xfrm>
              <a:off x="1902335" y="1774521"/>
              <a:ext cx="1386278" cy="1609558"/>
              <a:chOff x="1862904" y="3448111"/>
              <a:chExt cx="1386278" cy="1609558"/>
            </a:xfrm>
            <a:solidFill>
              <a:srgbClr val="002060"/>
            </a:solidFill>
          </p:grpSpPr>
          <p:sp>
            <p:nvSpPr>
              <p:cNvPr id="316" name="Ovál 315"/>
              <p:cNvSpPr/>
              <p:nvPr/>
            </p:nvSpPr>
            <p:spPr>
              <a:xfrm>
                <a:off x="2879637" y="4729423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7" name="Ovál 316"/>
              <p:cNvSpPr/>
              <p:nvPr/>
            </p:nvSpPr>
            <p:spPr>
              <a:xfrm>
                <a:off x="2885766" y="4290668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8" name="Ovál 317"/>
              <p:cNvSpPr/>
              <p:nvPr/>
            </p:nvSpPr>
            <p:spPr>
              <a:xfrm>
                <a:off x="2879637" y="3452447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9" name="Ovál 318"/>
              <p:cNvSpPr/>
              <p:nvPr/>
            </p:nvSpPr>
            <p:spPr>
              <a:xfrm>
                <a:off x="2885766" y="3852558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0" name="Ovál 319"/>
              <p:cNvSpPr/>
              <p:nvPr/>
            </p:nvSpPr>
            <p:spPr>
              <a:xfrm>
                <a:off x="2363798" y="3452447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1" name="Ovál 320"/>
              <p:cNvSpPr/>
              <p:nvPr/>
            </p:nvSpPr>
            <p:spPr>
              <a:xfrm>
                <a:off x="1862904" y="3448111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15" name="Ovál 314"/>
            <p:cNvSpPr/>
            <p:nvPr/>
          </p:nvSpPr>
          <p:spPr>
            <a:xfrm>
              <a:off x="2451501" y="2286699"/>
              <a:ext cx="382599" cy="330379"/>
            </a:xfrm>
            <a:prstGeom prst="ellipse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231824" y="1655545"/>
            <a:ext cx="1386278" cy="1609558"/>
            <a:chOff x="1891426" y="1784023"/>
            <a:chExt cx="1386278" cy="1609558"/>
          </a:xfrm>
        </p:grpSpPr>
        <p:grpSp>
          <p:nvGrpSpPr>
            <p:cNvPr id="322" name="Skupina 321"/>
            <p:cNvGrpSpPr/>
            <p:nvPr/>
          </p:nvGrpSpPr>
          <p:grpSpPr>
            <a:xfrm>
              <a:off x="1891426" y="1784023"/>
              <a:ext cx="1386278" cy="1609558"/>
              <a:chOff x="1862904" y="3448111"/>
              <a:chExt cx="1386278" cy="1609558"/>
            </a:xfrm>
            <a:solidFill>
              <a:srgbClr val="002060"/>
            </a:solidFill>
          </p:grpSpPr>
          <p:sp>
            <p:nvSpPr>
              <p:cNvPr id="323" name="Ovál 322"/>
              <p:cNvSpPr/>
              <p:nvPr/>
            </p:nvSpPr>
            <p:spPr>
              <a:xfrm>
                <a:off x="2879637" y="4729423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4" name="Ovál 323"/>
              <p:cNvSpPr/>
              <p:nvPr/>
            </p:nvSpPr>
            <p:spPr>
              <a:xfrm>
                <a:off x="2885766" y="4290668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5" name="Ovál 324"/>
              <p:cNvSpPr/>
              <p:nvPr/>
            </p:nvSpPr>
            <p:spPr>
              <a:xfrm>
                <a:off x="2879637" y="3452447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6" name="Ovál 325"/>
              <p:cNvSpPr/>
              <p:nvPr/>
            </p:nvSpPr>
            <p:spPr>
              <a:xfrm>
                <a:off x="2885766" y="3852558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7" name="Ovál 326"/>
              <p:cNvSpPr/>
              <p:nvPr/>
            </p:nvSpPr>
            <p:spPr>
              <a:xfrm>
                <a:off x="2363798" y="3452447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8" name="Ovál 327"/>
              <p:cNvSpPr/>
              <p:nvPr/>
            </p:nvSpPr>
            <p:spPr>
              <a:xfrm>
                <a:off x="1862904" y="3448111"/>
                <a:ext cx="363416" cy="3282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29" name="Ovál 328"/>
            <p:cNvSpPr/>
            <p:nvPr/>
          </p:nvSpPr>
          <p:spPr>
            <a:xfrm>
              <a:off x="2440592" y="2296201"/>
              <a:ext cx="382599" cy="330379"/>
            </a:xfrm>
            <a:prstGeom prst="ellipse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30415314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65033" y="5057669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2" name="Přímá spojnice 111"/>
          <p:cNvCxnSpPr/>
          <p:nvPr/>
        </p:nvCxnSpPr>
        <p:spPr>
          <a:xfrm>
            <a:off x="1712925" y="-11726"/>
            <a:ext cx="87923" cy="686972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>
            <a:off x="3878774" y="-130476"/>
            <a:ext cx="175846" cy="698847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6007546" y="16366"/>
            <a:ext cx="87923" cy="694006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>
            <a:off x="8156480" y="-11726"/>
            <a:ext cx="87923" cy="681110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>
            <a:off x="10289036" y="-56446"/>
            <a:ext cx="115279" cy="691444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>
            <a:off x="12334" y="1528331"/>
            <a:ext cx="12192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>
            <a:off x="12334" y="3247292"/>
            <a:ext cx="1233206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>
            <a:off x="-5862" y="4947138"/>
            <a:ext cx="12192000" cy="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11090879" y="504777"/>
            <a:ext cx="457200" cy="41030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7" name="Obdélník 266"/>
          <p:cNvSpPr/>
          <p:nvPr/>
        </p:nvSpPr>
        <p:spPr>
          <a:xfrm>
            <a:off x="8933548" y="504777"/>
            <a:ext cx="457200" cy="41030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8" name="Obdélník 267"/>
          <p:cNvSpPr/>
          <p:nvPr/>
        </p:nvSpPr>
        <p:spPr>
          <a:xfrm>
            <a:off x="6834797" y="504777"/>
            <a:ext cx="398621" cy="41030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9" name="Obdélník 268"/>
          <p:cNvSpPr/>
          <p:nvPr/>
        </p:nvSpPr>
        <p:spPr>
          <a:xfrm>
            <a:off x="4677467" y="504777"/>
            <a:ext cx="457200" cy="41030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0" name="Obdélník 269"/>
          <p:cNvSpPr/>
          <p:nvPr/>
        </p:nvSpPr>
        <p:spPr>
          <a:xfrm>
            <a:off x="2520137" y="504777"/>
            <a:ext cx="457200" cy="41030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1" name="Obdélník 270"/>
          <p:cNvSpPr/>
          <p:nvPr/>
        </p:nvSpPr>
        <p:spPr>
          <a:xfrm>
            <a:off x="591407" y="504777"/>
            <a:ext cx="228600" cy="23773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264626" y="1833539"/>
            <a:ext cx="1110762" cy="961292"/>
            <a:chOff x="2132849" y="2271689"/>
            <a:chExt cx="1110762" cy="961292"/>
          </a:xfrm>
        </p:grpSpPr>
        <p:sp>
          <p:nvSpPr>
            <p:cNvPr id="272" name="Obdélník 271"/>
            <p:cNvSpPr/>
            <p:nvPr/>
          </p:nvSpPr>
          <p:spPr>
            <a:xfrm>
              <a:off x="2132849" y="2271689"/>
              <a:ext cx="457200" cy="41030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73" name="Obdélník 272"/>
            <p:cNvSpPr/>
            <p:nvPr/>
          </p:nvSpPr>
          <p:spPr>
            <a:xfrm>
              <a:off x="2786411" y="2822673"/>
              <a:ext cx="457200" cy="41030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36" name="Skupina 335"/>
          <p:cNvGrpSpPr/>
          <p:nvPr/>
        </p:nvGrpSpPr>
        <p:grpSpPr>
          <a:xfrm>
            <a:off x="4557423" y="1833539"/>
            <a:ext cx="1110762" cy="961292"/>
            <a:chOff x="2132849" y="2271689"/>
            <a:chExt cx="1110762" cy="961292"/>
          </a:xfrm>
        </p:grpSpPr>
        <p:sp>
          <p:nvSpPr>
            <p:cNvPr id="337" name="Obdélník 336"/>
            <p:cNvSpPr/>
            <p:nvPr/>
          </p:nvSpPr>
          <p:spPr>
            <a:xfrm>
              <a:off x="2132849" y="2271689"/>
              <a:ext cx="457200" cy="41030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38" name="Obdélník 337"/>
            <p:cNvSpPr/>
            <p:nvPr/>
          </p:nvSpPr>
          <p:spPr>
            <a:xfrm>
              <a:off x="2786411" y="2822673"/>
              <a:ext cx="457200" cy="41030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39" name="Skupina 338"/>
          <p:cNvGrpSpPr/>
          <p:nvPr/>
        </p:nvGrpSpPr>
        <p:grpSpPr>
          <a:xfrm>
            <a:off x="6653624" y="1833539"/>
            <a:ext cx="1110762" cy="961292"/>
            <a:chOff x="2132849" y="2271689"/>
            <a:chExt cx="1110762" cy="961292"/>
          </a:xfrm>
        </p:grpSpPr>
        <p:sp>
          <p:nvSpPr>
            <p:cNvPr id="340" name="Obdélník 339"/>
            <p:cNvSpPr/>
            <p:nvPr/>
          </p:nvSpPr>
          <p:spPr>
            <a:xfrm>
              <a:off x="2132849" y="2271689"/>
              <a:ext cx="457200" cy="41030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41" name="Obdélník 340"/>
            <p:cNvSpPr/>
            <p:nvPr/>
          </p:nvSpPr>
          <p:spPr>
            <a:xfrm>
              <a:off x="2786411" y="2822673"/>
              <a:ext cx="457200" cy="41030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42" name="Skupina 341"/>
          <p:cNvGrpSpPr/>
          <p:nvPr/>
        </p:nvGrpSpPr>
        <p:grpSpPr>
          <a:xfrm>
            <a:off x="8749825" y="1833539"/>
            <a:ext cx="1110762" cy="961292"/>
            <a:chOff x="2132849" y="2271689"/>
            <a:chExt cx="1110762" cy="961292"/>
          </a:xfrm>
        </p:grpSpPr>
        <p:sp>
          <p:nvSpPr>
            <p:cNvPr id="343" name="Obdélník 342"/>
            <p:cNvSpPr/>
            <p:nvPr/>
          </p:nvSpPr>
          <p:spPr>
            <a:xfrm>
              <a:off x="2132849" y="2271689"/>
              <a:ext cx="457200" cy="41030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44" name="Obdélník 343"/>
            <p:cNvSpPr/>
            <p:nvPr/>
          </p:nvSpPr>
          <p:spPr>
            <a:xfrm>
              <a:off x="2786411" y="2822673"/>
              <a:ext cx="457200" cy="41030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45" name="Skupina 344"/>
          <p:cNvGrpSpPr/>
          <p:nvPr/>
        </p:nvGrpSpPr>
        <p:grpSpPr>
          <a:xfrm>
            <a:off x="10846026" y="1833539"/>
            <a:ext cx="1110762" cy="961292"/>
            <a:chOff x="2132849" y="2271689"/>
            <a:chExt cx="1110762" cy="961292"/>
          </a:xfrm>
        </p:grpSpPr>
        <p:sp>
          <p:nvSpPr>
            <p:cNvPr id="346" name="Obdélník 345"/>
            <p:cNvSpPr/>
            <p:nvPr/>
          </p:nvSpPr>
          <p:spPr>
            <a:xfrm>
              <a:off x="2132849" y="2271689"/>
              <a:ext cx="457200" cy="41030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47" name="Obdélník 346"/>
            <p:cNvSpPr/>
            <p:nvPr/>
          </p:nvSpPr>
          <p:spPr>
            <a:xfrm>
              <a:off x="2786411" y="2822673"/>
              <a:ext cx="457200" cy="41030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486645" y="3473990"/>
            <a:ext cx="1110762" cy="963879"/>
            <a:chOff x="5731119" y="3907744"/>
            <a:chExt cx="1110762" cy="963879"/>
          </a:xfrm>
        </p:grpSpPr>
        <p:grpSp>
          <p:nvGrpSpPr>
            <p:cNvPr id="351" name="Skupina 350"/>
            <p:cNvGrpSpPr/>
            <p:nvPr/>
          </p:nvGrpSpPr>
          <p:grpSpPr>
            <a:xfrm>
              <a:off x="5731119" y="3910331"/>
              <a:ext cx="1110762" cy="961292"/>
              <a:chOff x="2132849" y="2271689"/>
              <a:chExt cx="1110762" cy="961292"/>
            </a:xfrm>
            <a:solidFill>
              <a:srgbClr val="002060"/>
            </a:solidFill>
          </p:grpSpPr>
          <p:sp>
            <p:nvSpPr>
              <p:cNvPr id="352" name="Obdélník 351"/>
              <p:cNvSpPr/>
              <p:nvPr/>
            </p:nvSpPr>
            <p:spPr>
              <a:xfrm>
                <a:off x="2132849" y="2271689"/>
                <a:ext cx="457200" cy="41030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53" name="Obdélník 352"/>
              <p:cNvSpPr/>
              <p:nvPr/>
            </p:nvSpPr>
            <p:spPr>
              <a:xfrm>
                <a:off x="2786411" y="2822673"/>
                <a:ext cx="457200" cy="41030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363" name="Obdélník 362"/>
            <p:cNvSpPr/>
            <p:nvPr/>
          </p:nvSpPr>
          <p:spPr>
            <a:xfrm>
              <a:off x="6384681" y="3907744"/>
              <a:ext cx="457200" cy="410308"/>
            </a:xfrm>
            <a:prstGeom prst="rect">
              <a:avLst/>
            </a:prstGeom>
            <a:solidFill>
              <a:srgbClr val="00206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8652813" y="3473990"/>
            <a:ext cx="1110762" cy="963879"/>
            <a:chOff x="9201721" y="3907744"/>
            <a:chExt cx="1110762" cy="963879"/>
          </a:xfrm>
        </p:grpSpPr>
        <p:grpSp>
          <p:nvGrpSpPr>
            <p:cNvPr id="357" name="Skupina 356"/>
            <p:cNvGrpSpPr/>
            <p:nvPr/>
          </p:nvGrpSpPr>
          <p:grpSpPr>
            <a:xfrm>
              <a:off x="9201721" y="3910331"/>
              <a:ext cx="1110762" cy="961292"/>
              <a:chOff x="2132849" y="2271689"/>
              <a:chExt cx="1110762" cy="961292"/>
            </a:xfrm>
            <a:solidFill>
              <a:srgbClr val="002060"/>
            </a:solidFill>
          </p:grpSpPr>
          <p:sp>
            <p:nvSpPr>
              <p:cNvPr id="358" name="Obdélník 357"/>
              <p:cNvSpPr/>
              <p:nvPr/>
            </p:nvSpPr>
            <p:spPr>
              <a:xfrm>
                <a:off x="2132849" y="2271689"/>
                <a:ext cx="457200" cy="41030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59" name="Obdélník 358"/>
              <p:cNvSpPr/>
              <p:nvPr/>
            </p:nvSpPr>
            <p:spPr>
              <a:xfrm>
                <a:off x="2786411" y="2822673"/>
                <a:ext cx="457200" cy="41030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365" name="Obdélník 364"/>
            <p:cNvSpPr/>
            <p:nvPr/>
          </p:nvSpPr>
          <p:spPr>
            <a:xfrm>
              <a:off x="9842239" y="3907744"/>
              <a:ext cx="457200" cy="410308"/>
            </a:xfrm>
            <a:prstGeom prst="rect">
              <a:avLst/>
            </a:prstGeom>
            <a:solidFill>
              <a:srgbClr val="00206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597929" y="3473990"/>
            <a:ext cx="1054362" cy="1073346"/>
            <a:chOff x="7470495" y="3922054"/>
            <a:chExt cx="1054362" cy="1073346"/>
          </a:xfrm>
        </p:grpSpPr>
        <p:sp>
          <p:nvSpPr>
            <p:cNvPr id="364" name="Obdélník 363"/>
            <p:cNvSpPr/>
            <p:nvPr/>
          </p:nvSpPr>
          <p:spPr>
            <a:xfrm>
              <a:off x="7470495" y="3922054"/>
              <a:ext cx="457200" cy="410308"/>
            </a:xfrm>
            <a:prstGeom prst="rect">
              <a:avLst/>
            </a:prstGeom>
            <a:solidFill>
              <a:srgbClr val="00206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6" name="Obdélník 365"/>
            <p:cNvSpPr/>
            <p:nvPr/>
          </p:nvSpPr>
          <p:spPr>
            <a:xfrm>
              <a:off x="7839057" y="4585092"/>
              <a:ext cx="457200" cy="410308"/>
            </a:xfrm>
            <a:prstGeom prst="rect">
              <a:avLst/>
            </a:prstGeom>
            <a:solidFill>
              <a:srgbClr val="00206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7" name="Obdélník 366"/>
            <p:cNvSpPr/>
            <p:nvPr/>
          </p:nvSpPr>
          <p:spPr>
            <a:xfrm>
              <a:off x="8067657" y="3934462"/>
              <a:ext cx="457200" cy="410308"/>
            </a:xfrm>
            <a:prstGeom prst="rect">
              <a:avLst/>
            </a:prstGeom>
            <a:solidFill>
              <a:srgbClr val="00206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261897" y="3473990"/>
            <a:ext cx="1110762" cy="987325"/>
            <a:chOff x="2093998" y="3813960"/>
            <a:chExt cx="1110762" cy="987325"/>
          </a:xfrm>
        </p:grpSpPr>
        <p:grpSp>
          <p:nvGrpSpPr>
            <p:cNvPr id="348" name="Skupina 347"/>
            <p:cNvGrpSpPr/>
            <p:nvPr/>
          </p:nvGrpSpPr>
          <p:grpSpPr>
            <a:xfrm>
              <a:off x="2093998" y="3839993"/>
              <a:ext cx="1110762" cy="961292"/>
              <a:chOff x="2132849" y="2271689"/>
              <a:chExt cx="1110762" cy="961292"/>
            </a:xfrm>
            <a:solidFill>
              <a:srgbClr val="002060"/>
            </a:solidFill>
          </p:grpSpPr>
          <p:sp>
            <p:nvSpPr>
              <p:cNvPr id="349" name="Obdélník 348"/>
              <p:cNvSpPr/>
              <p:nvPr/>
            </p:nvSpPr>
            <p:spPr>
              <a:xfrm>
                <a:off x="2132849" y="2271689"/>
                <a:ext cx="457200" cy="41030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50" name="Obdélník 349"/>
              <p:cNvSpPr/>
              <p:nvPr/>
            </p:nvSpPr>
            <p:spPr>
              <a:xfrm>
                <a:off x="2786411" y="2822673"/>
                <a:ext cx="457200" cy="41030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368" name="Obdélník 367"/>
            <p:cNvSpPr/>
            <p:nvPr/>
          </p:nvSpPr>
          <p:spPr>
            <a:xfrm>
              <a:off x="2747560" y="3813960"/>
              <a:ext cx="457200" cy="410308"/>
            </a:xfrm>
            <a:prstGeom prst="rect">
              <a:avLst/>
            </a:prstGeom>
            <a:solidFill>
              <a:srgbClr val="00206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373181" y="3473990"/>
            <a:ext cx="1112942" cy="961292"/>
            <a:chOff x="3901569" y="3858263"/>
            <a:chExt cx="1112942" cy="961292"/>
          </a:xfrm>
        </p:grpSpPr>
        <p:grpSp>
          <p:nvGrpSpPr>
            <p:cNvPr id="354" name="Skupina 353"/>
            <p:cNvGrpSpPr/>
            <p:nvPr/>
          </p:nvGrpSpPr>
          <p:grpSpPr>
            <a:xfrm>
              <a:off x="3901569" y="3858263"/>
              <a:ext cx="1110762" cy="961292"/>
              <a:chOff x="2132849" y="2271689"/>
              <a:chExt cx="1110762" cy="961292"/>
            </a:xfrm>
            <a:solidFill>
              <a:srgbClr val="002060"/>
            </a:solidFill>
          </p:grpSpPr>
          <p:sp>
            <p:nvSpPr>
              <p:cNvPr id="355" name="Obdélník 354"/>
              <p:cNvSpPr/>
              <p:nvPr/>
            </p:nvSpPr>
            <p:spPr>
              <a:xfrm>
                <a:off x="2132849" y="2271689"/>
                <a:ext cx="457200" cy="41030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56" name="Obdélník 355"/>
              <p:cNvSpPr/>
              <p:nvPr/>
            </p:nvSpPr>
            <p:spPr>
              <a:xfrm>
                <a:off x="2786411" y="2822673"/>
                <a:ext cx="457200" cy="41030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369" name="Obdélník 368"/>
            <p:cNvSpPr/>
            <p:nvPr/>
          </p:nvSpPr>
          <p:spPr>
            <a:xfrm>
              <a:off x="4557311" y="3884298"/>
              <a:ext cx="457200" cy="410308"/>
            </a:xfrm>
            <a:prstGeom prst="rect">
              <a:avLst/>
            </a:prstGeom>
            <a:solidFill>
              <a:srgbClr val="00206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0764098" y="3473990"/>
            <a:ext cx="1110762" cy="989913"/>
            <a:chOff x="10753840" y="3884298"/>
            <a:chExt cx="1110762" cy="989913"/>
          </a:xfrm>
        </p:grpSpPr>
        <p:grpSp>
          <p:nvGrpSpPr>
            <p:cNvPr id="360" name="Skupina 359"/>
            <p:cNvGrpSpPr/>
            <p:nvPr/>
          </p:nvGrpSpPr>
          <p:grpSpPr>
            <a:xfrm>
              <a:off x="10753840" y="3912919"/>
              <a:ext cx="1110762" cy="961292"/>
              <a:chOff x="2132849" y="2271689"/>
              <a:chExt cx="1110762" cy="961292"/>
            </a:xfrm>
            <a:solidFill>
              <a:srgbClr val="002060"/>
            </a:solidFill>
          </p:grpSpPr>
          <p:sp>
            <p:nvSpPr>
              <p:cNvPr id="361" name="Obdélník 360"/>
              <p:cNvSpPr/>
              <p:nvPr/>
            </p:nvSpPr>
            <p:spPr>
              <a:xfrm>
                <a:off x="2132849" y="2271689"/>
                <a:ext cx="457200" cy="41030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62" name="Obdélník 361"/>
              <p:cNvSpPr/>
              <p:nvPr/>
            </p:nvSpPr>
            <p:spPr>
              <a:xfrm>
                <a:off x="2786411" y="2822673"/>
                <a:ext cx="457200" cy="41030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370" name="Obdélník 369"/>
            <p:cNvSpPr/>
            <p:nvPr/>
          </p:nvSpPr>
          <p:spPr>
            <a:xfrm>
              <a:off x="11407402" y="3884298"/>
              <a:ext cx="457200" cy="410308"/>
            </a:xfrm>
            <a:prstGeom prst="rect">
              <a:avLst/>
            </a:prstGeom>
            <a:solidFill>
              <a:srgbClr val="00206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71" name="Skupina 370"/>
          <p:cNvGrpSpPr/>
          <p:nvPr/>
        </p:nvGrpSpPr>
        <p:grpSpPr>
          <a:xfrm rot="5400000">
            <a:off x="2411025" y="1783342"/>
            <a:ext cx="1110762" cy="1211157"/>
            <a:chOff x="2132849" y="2271689"/>
            <a:chExt cx="1110762" cy="961292"/>
          </a:xfrm>
        </p:grpSpPr>
        <p:sp>
          <p:nvSpPr>
            <p:cNvPr id="372" name="Obdélník 371"/>
            <p:cNvSpPr/>
            <p:nvPr/>
          </p:nvSpPr>
          <p:spPr>
            <a:xfrm>
              <a:off x="2132849" y="2271689"/>
              <a:ext cx="457200" cy="41030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73" name="Obdélník 372"/>
            <p:cNvSpPr/>
            <p:nvPr/>
          </p:nvSpPr>
          <p:spPr>
            <a:xfrm>
              <a:off x="2786411" y="2822673"/>
              <a:ext cx="457200" cy="41030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4453239" y="5239003"/>
            <a:ext cx="1082919" cy="1154379"/>
            <a:chOff x="5758962" y="5539842"/>
            <a:chExt cx="1082919" cy="1154379"/>
          </a:xfrm>
        </p:grpSpPr>
        <p:grpSp>
          <p:nvGrpSpPr>
            <p:cNvPr id="380" name="Skupina 379"/>
            <p:cNvGrpSpPr/>
            <p:nvPr/>
          </p:nvGrpSpPr>
          <p:grpSpPr>
            <a:xfrm rot="5400000">
              <a:off x="5731119" y="5658194"/>
              <a:ext cx="1110762" cy="961292"/>
              <a:chOff x="2132849" y="2271689"/>
              <a:chExt cx="1110762" cy="961292"/>
            </a:xfrm>
            <a:solidFill>
              <a:srgbClr val="FF0000"/>
            </a:solidFill>
          </p:grpSpPr>
          <p:sp>
            <p:nvSpPr>
              <p:cNvPr id="381" name="Obdélník 380"/>
              <p:cNvSpPr/>
              <p:nvPr/>
            </p:nvSpPr>
            <p:spPr>
              <a:xfrm>
                <a:off x="2132849" y="2271689"/>
                <a:ext cx="457200" cy="41030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82" name="Obdélník 381"/>
              <p:cNvSpPr/>
              <p:nvPr/>
            </p:nvSpPr>
            <p:spPr>
              <a:xfrm>
                <a:off x="2786411" y="2822673"/>
                <a:ext cx="457200" cy="41030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389" name="Obdélník 388"/>
            <p:cNvSpPr/>
            <p:nvPr/>
          </p:nvSpPr>
          <p:spPr>
            <a:xfrm>
              <a:off x="6384681" y="6254607"/>
              <a:ext cx="457200" cy="410308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0" name="Obdélník 389"/>
            <p:cNvSpPr/>
            <p:nvPr/>
          </p:nvSpPr>
          <p:spPr>
            <a:xfrm>
              <a:off x="5758962" y="5539842"/>
              <a:ext cx="457200" cy="410308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329762" y="5239003"/>
            <a:ext cx="1129061" cy="1110762"/>
            <a:chOff x="3999750" y="5487088"/>
            <a:chExt cx="1129061" cy="1110762"/>
          </a:xfrm>
        </p:grpSpPr>
        <p:grpSp>
          <p:nvGrpSpPr>
            <p:cNvPr id="383" name="Skupina 382"/>
            <p:cNvGrpSpPr/>
            <p:nvPr/>
          </p:nvGrpSpPr>
          <p:grpSpPr>
            <a:xfrm rot="5400000">
              <a:off x="3990923" y="5561823"/>
              <a:ext cx="1110762" cy="961292"/>
              <a:chOff x="2132849" y="2271689"/>
              <a:chExt cx="1110762" cy="961292"/>
            </a:xfrm>
            <a:solidFill>
              <a:srgbClr val="FF0000"/>
            </a:solidFill>
          </p:grpSpPr>
          <p:sp>
            <p:nvSpPr>
              <p:cNvPr id="384" name="Obdélník 383"/>
              <p:cNvSpPr/>
              <p:nvPr/>
            </p:nvSpPr>
            <p:spPr>
              <a:xfrm>
                <a:off x="2132849" y="2271689"/>
                <a:ext cx="457200" cy="41030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85" name="Obdélník 384"/>
              <p:cNvSpPr/>
              <p:nvPr/>
            </p:nvSpPr>
            <p:spPr>
              <a:xfrm>
                <a:off x="2786411" y="2822673"/>
                <a:ext cx="457200" cy="41030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391" name="Obdélník 390"/>
            <p:cNvSpPr/>
            <p:nvPr/>
          </p:nvSpPr>
          <p:spPr>
            <a:xfrm>
              <a:off x="4671611" y="6126339"/>
              <a:ext cx="457200" cy="410308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2" name="Obdélník 391"/>
            <p:cNvSpPr/>
            <p:nvPr/>
          </p:nvSpPr>
          <p:spPr>
            <a:xfrm>
              <a:off x="3999750" y="5560014"/>
              <a:ext cx="457200" cy="410308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218115" y="5239003"/>
            <a:ext cx="1117231" cy="1115936"/>
            <a:chOff x="2093998" y="5420712"/>
            <a:chExt cx="1117231" cy="1115936"/>
          </a:xfrm>
        </p:grpSpPr>
        <p:grpSp>
          <p:nvGrpSpPr>
            <p:cNvPr id="386" name="Skupina 385"/>
            <p:cNvGrpSpPr/>
            <p:nvPr/>
          </p:nvGrpSpPr>
          <p:grpSpPr>
            <a:xfrm rot="5400000">
              <a:off x="2168733" y="5500621"/>
              <a:ext cx="1110762" cy="961292"/>
              <a:chOff x="2132849" y="2271689"/>
              <a:chExt cx="1110762" cy="961292"/>
            </a:xfrm>
            <a:solidFill>
              <a:srgbClr val="FF0000"/>
            </a:solidFill>
          </p:grpSpPr>
          <p:sp>
            <p:nvSpPr>
              <p:cNvPr id="387" name="Obdélník 386"/>
              <p:cNvSpPr/>
              <p:nvPr/>
            </p:nvSpPr>
            <p:spPr>
              <a:xfrm>
                <a:off x="2132849" y="2271689"/>
                <a:ext cx="457200" cy="41030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88" name="Obdélník 387"/>
              <p:cNvSpPr/>
              <p:nvPr/>
            </p:nvSpPr>
            <p:spPr>
              <a:xfrm>
                <a:off x="2786411" y="2822673"/>
                <a:ext cx="457200" cy="41030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393" name="Obdélník 392"/>
            <p:cNvSpPr/>
            <p:nvPr/>
          </p:nvSpPr>
          <p:spPr>
            <a:xfrm>
              <a:off x="2754029" y="6126340"/>
              <a:ext cx="457200" cy="410308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4" name="Obdélník 393"/>
            <p:cNvSpPr/>
            <p:nvPr/>
          </p:nvSpPr>
          <p:spPr>
            <a:xfrm>
              <a:off x="2093998" y="5420712"/>
              <a:ext cx="457200" cy="410308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530574" y="5239003"/>
            <a:ext cx="1172916" cy="1110762"/>
            <a:chOff x="7381857" y="5475364"/>
            <a:chExt cx="1172916" cy="1110762"/>
          </a:xfrm>
        </p:grpSpPr>
        <p:grpSp>
          <p:nvGrpSpPr>
            <p:cNvPr id="377" name="Skupina 376"/>
            <p:cNvGrpSpPr/>
            <p:nvPr/>
          </p:nvGrpSpPr>
          <p:grpSpPr>
            <a:xfrm rot="5400000">
              <a:off x="7410413" y="5550099"/>
              <a:ext cx="1110762" cy="961292"/>
              <a:chOff x="2132849" y="2271689"/>
              <a:chExt cx="1110762" cy="961292"/>
            </a:xfrm>
            <a:solidFill>
              <a:srgbClr val="FF0000"/>
            </a:solidFill>
          </p:grpSpPr>
          <p:sp>
            <p:nvSpPr>
              <p:cNvPr id="378" name="Obdélník 377"/>
              <p:cNvSpPr/>
              <p:nvPr/>
            </p:nvSpPr>
            <p:spPr>
              <a:xfrm>
                <a:off x="2132849" y="2271689"/>
                <a:ext cx="457200" cy="41030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79" name="Obdélník 378"/>
              <p:cNvSpPr/>
              <p:nvPr/>
            </p:nvSpPr>
            <p:spPr>
              <a:xfrm>
                <a:off x="2786411" y="2822673"/>
                <a:ext cx="457200" cy="41030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395" name="Obdélník 394"/>
            <p:cNvSpPr/>
            <p:nvPr/>
          </p:nvSpPr>
          <p:spPr>
            <a:xfrm>
              <a:off x="8097573" y="6149785"/>
              <a:ext cx="457200" cy="410308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6" name="Obdélník 395"/>
            <p:cNvSpPr/>
            <p:nvPr/>
          </p:nvSpPr>
          <p:spPr>
            <a:xfrm>
              <a:off x="7381857" y="5485278"/>
              <a:ext cx="457200" cy="410308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10803082" y="5239003"/>
            <a:ext cx="1247176" cy="1121707"/>
            <a:chOff x="10846026" y="5485278"/>
            <a:chExt cx="1247176" cy="1121707"/>
          </a:xfrm>
        </p:grpSpPr>
        <p:grpSp>
          <p:nvGrpSpPr>
            <p:cNvPr id="374" name="Skupina 373"/>
            <p:cNvGrpSpPr/>
            <p:nvPr/>
          </p:nvGrpSpPr>
          <p:grpSpPr>
            <a:xfrm rot="5400000">
              <a:off x="10867426" y="5570958"/>
              <a:ext cx="1110762" cy="961292"/>
              <a:chOff x="2132849" y="2271689"/>
              <a:chExt cx="1110762" cy="961292"/>
            </a:xfrm>
            <a:solidFill>
              <a:srgbClr val="FF0000"/>
            </a:solidFill>
          </p:grpSpPr>
          <p:sp>
            <p:nvSpPr>
              <p:cNvPr id="375" name="Obdélník 374"/>
              <p:cNvSpPr/>
              <p:nvPr/>
            </p:nvSpPr>
            <p:spPr>
              <a:xfrm>
                <a:off x="2132849" y="2271689"/>
                <a:ext cx="457200" cy="41030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76" name="Obdélník 375"/>
              <p:cNvSpPr/>
              <p:nvPr/>
            </p:nvSpPr>
            <p:spPr>
              <a:xfrm>
                <a:off x="2786411" y="2822673"/>
                <a:ext cx="457200" cy="41030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397" name="Obdélník 396"/>
            <p:cNvSpPr/>
            <p:nvPr/>
          </p:nvSpPr>
          <p:spPr>
            <a:xfrm>
              <a:off x="11636002" y="6196677"/>
              <a:ext cx="457200" cy="410308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8" name="Obdélník 397"/>
            <p:cNvSpPr/>
            <p:nvPr/>
          </p:nvSpPr>
          <p:spPr>
            <a:xfrm>
              <a:off x="10846026" y="5485278"/>
              <a:ext cx="457200" cy="410308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8697906" y="5239003"/>
            <a:ext cx="1110762" cy="1110762"/>
            <a:chOff x="9091960" y="5449331"/>
            <a:chExt cx="1110762" cy="1110762"/>
          </a:xfrm>
        </p:grpSpPr>
        <p:grpSp>
          <p:nvGrpSpPr>
            <p:cNvPr id="399" name="Skupina 398"/>
            <p:cNvGrpSpPr/>
            <p:nvPr/>
          </p:nvGrpSpPr>
          <p:grpSpPr>
            <a:xfrm rot="5400000">
              <a:off x="9126986" y="5524066"/>
              <a:ext cx="1110762" cy="961292"/>
              <a:chOff x="2132849" y="2271689"/>
              <a:chExt cx="1110762" cy="961292"/>
            </a:xfrm>
            <a:solidFill>
              <a:srgbClr val="FF0000"/>
            </a:solidFill>
          </p:grpSpPr>
          <p:sp>
            <p:nvSpPr>
              <p:cNvPr id="400" name="Obdélník 399"/>
              <p:cNvSpPr/>
              <p:nvPr/>
            </p:nvSpPr>
            <p:spPr>
              <a:xfrm>
                <a:off x="2132849" y="2271689"/>
                <a:ext cx="457200" cy="41030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401" name="Obdélník 400"/>
              <p:cNvSpPr/>
              <p:nvPr/>
            </p:nvSpPr>
            <p:spPr>
              <a:xfrm>
                <a:off x="2786411" y="2822673"/>
                <a:ext cx="457200" cy="410308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grpSp>
          <p:nvGrpSpPr>
            <p:cNvPr id="402" name="Skupina 401"/>
            <p:cNvGrpSpPr/>
            <p:nvPr/>
          </p:nvGrpSpPr>
          <p:grpSpPr>
            <a:xfrm>
              <a:off x="9091960" y="5539842"/>
              <a:ext cx="1110762" cy="961292"/>
              <a:chOff x="2132849" y="2271689"/>
              <a:chExt cx="1110762" cy="961292"/>
            </a:xfrm>
          </p:grpSpPr>
          <p:sp>
            <p:nvSpPr>
              <p:cNvPr id="403" name="Obdélník 402"/>
              <p:cNvSpPr/>
              <p:nvPr/>
            </p:nvSpPr>
            <p:spPr>
              <a:xfrm>
                <a:off x="2132849" y="2271689"/>
                <a:ext cx="457200" cy="410308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404" name="Obdélník 403"/>
              <p:cNvSpPr/>
              <p:nvPr/>
            </p:nvSpPr>
            <p:spPr>
              <a:xfrm>
                <a:off x="2786411" y="2822673"/>
                <a:ext cx="457200" cy="410308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6300995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65033" y="5057669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4377230" y="153019"/>
            <a:ext cx="1113971" cy="1110801"/>
            <a:chOff x="1886081" y="519390"/>
            <a:chExt cx="1113971" cy="1110801"/>
          </a:xfrm>
        </p:grpSpPr>
        <p:sp>
          <p:nvSpPr>
            <p:cNvPr id="19" name="Ovál 18"/>
            <p:cNvSpPr/>
            <p:nvPr/>
          </p:nvSpPr>
          <p:spPr>
            <a:xfrm>
              <a:off x="1886081" y="519391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84" name="Ovál 83"/>
            <p:cNvSpPr/>
            <p:nvPr/>
          </p:nvSpPr>
          <p:spPr>
            <a:xfrm>
              <a:off x="2686184" y="519390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85" name="Ovál 84"/>
            <p:cNvSpPr/>
            <p:nvPr/>
          </p:nvSpPr>
          <p:spPr>
            <a:xfrm>
              <a:off x="2333161" y="943706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86" name="Ovál 85"/>
            <p:cNvSpPr/>
            <p:nvPr/>
          </p:nvSpPr>
          <p:spPr>
            <a:xfrm>
              <a:off x="1902335" y="1290222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87" name="Ovál 86"/>
            <p:cNvSpPr/>
            <p:nvPr/>
          </p:nvSpPr>
          <p:spPr>
            <a:xfrm>
              <a:off x="2689388" y="1283675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cxnSp>
        <p:nvCxnSpPr>
          <p:cNvPr id="112" name="Přímá spojnice 111"/>
          <p:cNvCxnSpPr/>
          <p:nvPr/>
        </p:nvCxnSpPr>
        <p:spPr>
          <a:xfrm>
            <a:off x="1769772" y="0"/>
            <a:ext cx="83280" cy="686972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>
            <a:off x="3945757" y="-48413"/>
            <a:ext cx="98460" cy="698847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6028990" y="0"/>
            <a:ext cx="89898" cy="694006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>
            <a:off x="8103708" y="-48413"/>
            <a:ext cx="77470" cy="710603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>
            <a:off x="10349982" y="-33079"/>
            <a:ext cx="92274" cy="709070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 flipV="1">
            <a:off x="-5862" y="1582616"/>
            <a:ext cx="12192000" cy="6664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>
            <a:off x="12334" y="3358662"/>
            <a:ext cx="1217966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>
            <a:off x="-5862" y="5064369"/>
            <a:ext cx="1227992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94" name="Skupina 93"/>
          <p:cNvGrpSpPr/>
          <p:nvPr/>
        </p:nvGrpSpPr>
        <p:grpSpPr>
          <a:xfrm>
            <a:off x="2263350" y="153019"/>
            <a:ext cx="1113971" cy="1110801"/>
            <a:chOff x="1886081" y="519390"/>
            <a:chExt cx="1113971" cy="1110801"/>
          </a:xfrm>
        </p:grpSpPr>
        <p:sp>
          <p:nvSpPr>
            <p:cNvPr id="95" name="Ovál 94"/>
            <p:cNvSpPr/>
            <p:nvPr/>
          </p:nvSpPr>
          <p:spPr>
            <a:xfrm>
              <a:off x="1886081" y="519391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96" name="Ovál 95"/>
            <p:cNvSpPr/>
            <p:nvPr/>
          </p:nvSpPr>
          <p:spPr>
            <a:xfrm>
              <a:off x="2686184" y="519390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97" name="Ovál 96"/>
            <p:cNvSpPr/>
            <p:nvPr/>
          </p:nvSpPr>
          <p:spPr>
            <a:xfrm>
              <a:off x="2333161" y="943706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98" name="Ovál 97"/>
            <p:cNvSpPr/>
            <p:nvPr/>
          </p:nvSpPr>
          <p:spPr>
            <a:xfrm>
              <a:off x="1902335" y="1290222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99" name="Ovál 98"/>
            <p:cNvSpPr/>
            <p:nvPr/>
          </p:nvSpPr>
          <p:spPr>
            <a:xfrm>
              <a:off x="2689388" y="1283675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0" name="Skupina 99"/>
          <p:cNvGrpSpPr/>
          <p:nvPr/>
        </p:nvGrpSpPr>
        <p:grpSpPr>
          <a:xfrm>
            <a:off x="6491110" y="153019"/>
            <a:ext cx="1113971" cy="1110801"/>
            <a:chOff x="1886081" y="519390"/>
            <a:chExt cx="1113971" cy="1110801"/>
          </a:xfrm>
        </p:grpSpPr>
        <p:sp>
          <p:nvSpPr>
            <p:cNvPr id="101" name="Ovál 100"/>
            <p:cNvSpPr/>
            <p:nvPr/>
          </p:nvSpPr>
          <p:spPr>
            <a:xfrm>
              <a:off x="1886081" y="519391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2" name="Ovál 101"/>
            <p:cNvSpPr/>
            <p:nvPr/>
          </p:nvSpPr>
          <p:spPr>
            <a:xfrm>
              <a:off x="2686184" y="519390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3" name="Ovál 102"/>
            <p:cNvSpPr/>
            <p:nvPr/>
          </p:nvSpPr>
          <p:spPr>
            <a:xfrm>
              <a:off x="2333161" y="943706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4" name="Ovál 103"/>
            <p:cNvSpPr/>
            <p:nvPr/>
          </p:nvSpPr>
          <p:spPr>
            <a:xfrm>
              <a:off x="1902335" y="1290222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5" name="Ovál 104"/>
            <p:cNvSpPr/>
            <p:nvPr/>
          </p:nvSpPr>
          <p:spPr>
            <a:xfrm>
              <a:off x="2689388" y="1283675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6" name="Skupina 105"/>
          <p:cNvGrpSpPr/>
          <p:nvPr/>
        </p:nvGrpSpPr>
        <p:grpSpPr>
          <a:xfrm>
            <a:off x="149470" y="153019"/>
            <a:ext cx="1113971" cy="1110801"/>
            <a:chOff x="1886081" y="519390"/>
            <a:chExt cx="1113971" cy="1110801"/>
          </a:xfrm>
        </p:grpSpPr>
        <p:sp>
          <p:nvSpPr>
            <p:cNvPr id="107" name="Ovál 106"/>
            <p:cNvSpPr/>
            <p:nvPr/>
          </p:nvSpPr>
          <p:spPr>
            <a:xfrm>
              <a:off x="1886081" y="519391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8" name="Ovál 107"/>
            <p:cNvSpPr/>
            <p:nvPr/>
          </p:nvSpPr>
          <p:spPr>
            <a:xfrm>
              <a:off x="2686184" y="519390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9" name="Ovál 108"/>
            <p:cNvSpPr/>
            <p:nvPr/>
          </p:nvSpPr>
          <p:spPr>
            <a:xfrm>
              <a:off x="2333161" y="943706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10" name="Ovál 109"/>
            <p:cNvSpPr/>
            <p:nvPr/>
          </p:nvSpPr>
          <p:spPr>
            <a:xfrm>
              <a:off x="1902335" y="1290222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17" name="Ovál 116"/>
            <p:cNvSpPr/>
            <p:nvPr/>
          </p:nvSpPr>
          <p:spPr>
            <a:xfrm>
              <a:off x="2689388" y="1283675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9" name="Skupina 118"/>
          <p:cNvGrpSpPr/>
          <p:nvPr/>
        </p:nvGrpSpPr>
        <p:grpSpPr>
          <a:xfrm>
            <a:off x="10723402" y="153019"/>
            <a:ext cx="1113971" cy="1110801"/>
            <a:chOff x="1886081" y="519390"/>
            <a:chExt cx="1113971" cy="1110801"/>
          </a:xfrm>
        </p:grpSpPr>
        <p:sp>
          <p:nvSpPr>
            <p:cNvPr id="122" name="Ovál 121"/>
            <p:cNvSpPr/>
            <p:nvPr/>
          </p:nvSpPr>
          <p:spPr>
            <a:xfrm>
              <a:off x="1886081" y="519391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23" name="Ovál 122"/>
            <p:cNvSpPr/>
            <p:nvPr/>
          </p:nvSpPr>
          <p:spPr>
            <a:xfrm>
              <a:off x="2686184" y="519390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24" name="Ovál 123"/>
            <p:cNvSpPr/>
            <p:nvPr/>
          </p:nvSpPr>
          <p:spPr>
            <a:xfrm>
              <a:off x="2333161" y="943706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25" name="Ovál 124"/>
            <p:cNvSpPr/>
            <p:nvPr/>
          </p:nvSpPr>
          <p:spPr>
            <a:xfrm>
              <a:off x="1902335" y="1290222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26" name="Ovál 125"/>
            <p:cNvSpPr/>
            <p:nvPr/>
          </p:nvSpPr>
          <p:spPr>
            <a:xfrm>
              <a:off x="2689388" y="1283675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8604990" y="153019"/>
            <a:ext cx="1118501" cy="1310083"/>
            <a:chOff x="1886081" y="413204"/>
            <a:chExt cx="1118501" cy="1310083"/>
          </a:xfrm>
        </p:grpSpPr>
        <p:sp>
          <p:nvSpPr>
            <p:cNvPr id="128" name="Ovál 127"/>
            <p:cNvSpPr/>
            <p:nvPr/>
          </p:nvSpPr>
          <p:spPr>
            <a:xfrm>
              <a:off x="1886081" y="519391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29" name="Ovál 128"/>
            <p:cNvSpPr/>
            <p:nvPr/>
          </p:nvSpPr>
          <p:spPr>
            <a:xfrm>
              <a:off x="2693918" y="413204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0" name="Ovál 129"/>
            <p:cNvSpPr/>
            <p:nvPr/>
          </p:nvSpPr>
          <p:spPr>
            <a:xfrm>
              <a:off x="2686184" y="896813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1" name="Ovál 130"/>
            <p:cNvSpPr/>
            <p:nvPr/>
          </p:nvSpPr>
          <p:spPr>
            <a:xfrm>
              <a:off x="1902335" y="1290222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2" name="Ovál 131"/>
            <p:cNvSpPr/>
            <p:nvPr/>
          </p:nvSpPr>
          <p:spPr>
            <a:xfrm>
              <a:off x="2686184" y="1383318"/>
              <a:ext cx="310664" cy="33996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96936" y="3395921"/>
            <a:ext cx="1386278" cy="1609558"/>
            <a:chOff x="1862904" y="3448111"/>
            <a:chExt cx="1386278" cy="1609558"/>
          </a:xfrm>
        </p:grpSpPr>
        <p:sp>
          <p:nvSpPr>
            <p:cNvPr id="64" name="Ovál 63"/>
            <p:cNvSpPr/>
            <p:nvPr/>
          </p:nvSpPr>
          <p:spPr>
            <a:xfrm>
              <a:off x="2879637" y="4729423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Ovál 64"/>
            <p:cNvSpPr/>
            <p:nvPr/>
          </p:nvSpPr>
          <p:spPr>
            <a:xfrm>
              <a:off x="2885766" y="4290668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Ovál 65"/>
            <p:cNvSpPr/>
            <p:nvPr/>
          </p:nvSpPr>
          <p:spPr>
            <a:xfrm>
              <a:off x="2879637" y="3452447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6" name="Ovál 135"/>
            <p:cNvSpPr/>
            <p:nvPr/>
          </p:nvSpPr>
          <p:spPr>
            <a:xfrm>
              <a:off x="2885766" y="3852558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7" name="Ovál 136"/>
            <p:cNvSpPr/>
            <p:nvPr/>
          </p:nvSpPr>
          <p:spPr>
            <a:xfrm>
              <a:off x="2363798" y="3452447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8" name="Ovál 137"/>
            <p:cNvSpPr/>
            <p:nvPr/>
          </p:nvSpPr>
          <p:spPr>
            <a:xfrm>
              <a:off x="1862904" y="3448111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2225480" y="3395921"/>
            <a:ext cx="1386278" cy="1170803"/>
            <a:chOff x="7044529" y="3581422"/>
            <a:chExt cx="1386278" cy="1170803"/>
          </a:xfrm>
        </p:grpSpPr>
        <p:sp>
          <p:nvSpPr>
            <p:cNvPr id="139" name="Ovál 138"/>
            <p:cNvSpPr/>
            <p:nvPr/>
          </p:nvSpPr>
          <p:spPr>
            <a:xfrm>
              <a:off x="7076526" y="4095733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0" name="Ovál 139"/>
            <p:cNvSpPr/>
            <p:nvPr/>
          </p:nvSpPr>
          <p:spPr>
            <a:xfrm>
              <a:off x="8067391" y="4423979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1" name="Ovál 140"/>
            <p:cNvSpPr/>
            <p:nvPr/>
          </p:nvSpPr>
          <p:spPr>
            <a:xfrm>
              <a:off x="8061262" y="3585758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2" name="Ovál 141"/>
            <p:cNvSpPr/>
            <p:nvPr/>
          </p:nvSpPr>
          <p:spPr>
            <a:xfrm>
              <a:off x="8067391" y="3985869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3" name="Ovál 142"/>
            <p:cNvSpPr/>
            <p:nvPr/>
          </p:nvSpPr>
          <p:spPr>
            <a:xfrm>
              <a:off x="7545423" y="3585758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4" name="Ovál 143"/>
            <p:cNvSpPr/>
            <p:nvPr/>
          </p:nvSpPr>
          <p:spPr>
            <a:xfrm>
              <a:off x="7044529" y="3581422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5" name="Skupina 144"/>
          <p:cNvGrpSpPr/>
          <p:nvPr/>
        </p:nvGrpSpPr>
        <p:grpSpPr>
          <a:xfrm>
            <a:off x="6482568" y="3395921"/>
            <a:ext cx="1386278" cy="1609558"/>
            <a:chOff x="1862904" y="3448111"/>
            <a:chExt cx="1386278" cy="1609558"/>
          </a:xfrm>
        </p:grpSpPr>
        <p:sp>
          <p:nvSpPr>
            <p:cNvPr id="146" name="Ovál 145"/>
            <p:cNvSpPr/>
            <p:nvPr/>
          </p:nvSpPr>
          <p:spPr>
            <a:xfrm>
              <a:off x="2879637" y="4729423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7" name="Ovál 146"/>
            <p:cNvSpPr/>
            <p:nvPr/>
          </p:nvSpPr>
          <p:spPr>
            <a:xfrm>
              <a:off x="2885766" y="4290668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8" name="Ovál 147"/>
            <p:cNvSpPr/>
            <p:nvPr/>
          </p:nvSpPr>
          <p:spPr>
            <a:xfrm>
              <a:off x="2879637" y="3452447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9" name="Ovál 148"/>
            <p:cNvSpPr/>
            <p:nvPr/>
          </p:nvSpPr>
          <p:spPr>
            <a:xfrm>
              <a:off x="2885766" y="3852558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0" name="Ovál 149"/>
            <p:cNvSpPr/>
            <p:nvPr/>
          </p:nvSpPr>
          <p:spPr>
            <a:xfrm>
              <a:off x="2363798" y="3452447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1" name="Ovál 150"/>
            <p:cNvSpPr/>
            <p:nvPr/>
          </p:nvSpPr>
          <p:spPr>
            <a:xfrm>
              <a:off x="1862904" y="3448111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2" name="Skupina 151"/>
          <p:cNvGrpSpPr/>
          <p:nvPr/>
        </p:nvGrpSpPr>
        <p:grpSpPr>
          <a:xfrm>
            <a:off x="4354024" y="3395921"/>
            <a:ext cx="1386278" cy="1609558"/>
            <a:chOff x="1862904" y="3448111"/>
            <a:chExt cx="1386278" cy="1609558"/>
          </a:xfrm>
        </p:grpSpPr>
        <p:sp>
          <p:nvSpPr>
            <p:cNvPr id="153" name="Ovál 152"/>
            <p:cNvSpPr/>
            <p:nvPr/>
          </p:nvSpPr>
          <p:spPr>
            <a:xfrm>
              <a:off x="2879637" y="4729423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4" name="Ovál 153"/>
            <p:cNvSpPr/>
            <p:nvPr/>
          </p:nvSpPr>
          <p:spPr>
            <a:xfrm>
              <a:off x="2885766" y="4290668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5" name="Ovál 154"/>
            <p:cNvSpPr/>
            <p:nvPr/>
          </p:nvSpPr>
          <p:spPr>
            <a:xfrm>
              <a:off x="2879637" y="3452447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6" name="Ovál 155"/>
            <p:cNvSpPr/>
            <p:nvPr/>
          </p:nvSpPr>
          <p:spPr>
            <a:xfrm>
              <a:off x="2885766" y="3852558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7" name="Ovál 156"/>
            <p:cNvSpPr/>
            <p:nvPr/>
          </p:nvSpPr>
          <p:spPr>
            <a:xfrm>
              <a:off x="2363798" y="3452447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8" name="Ovál 157"/>
            <p:cNvSpPr/>
            <p:nvPr/>
          </p:nvSpPr>
          <p:spPr>
            <a:xfrm>
              <a:off x="1862904" y="3448111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9" name="Skupina 158"/>
          <p:cNvGrpSpPr/>
          <p:nvPr/>
        </p:nvGrpSpPr>
        <p:grpSpPr>
          <a:xfrm>
            <a:off x="8611112" y="3395921"/>
            <a:ext cx="1386278" cy="1609558"/>
            <a:chOff x="1862904" y="3448111"/>
            <a:chExt cx="1386278" cy="1609558"/>
          </a:xfrm>
        </p:grpSpPr>
        <p:sp>
          <p:nvSpPr>
            <p:cNvPr id="160" name="Ovál 159"/>
            <p:cNvSpPr/>
            <p:nvPr/>
          </p:nvSpPr>
          <p:spPr>
            <a:xfrm>
              <a:off x="2879637" y="4729423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1" name="Ovál 160"/>
            <p:cNvSpPr/>
            <p:nvPr/>
          </p:nvSpPr>
          <p:spPr>
            <a:xfrm>
              <a:off x="2885766" y="4290668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2" name="Ovál 161"/>
            <p:cNvSpPr/>
            <p:nvPr/>
          </p:nvSpPr>
          <p:spPr>
            <a:xfrm>
              <a:off x="2879637" y="3452447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3" name="Ovál 162"/>
            <p:cNvSpPr/>
            <p:nvPr/>
          </p:nvSpPr>
          <p:spPr>
            <a:xfrm>
              <a:off x="2885766" y="3852558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4" name="Ovál 163"/>
            <p:cNvSpPr/>
            <p:nvPr/>
          </p:nvSpPr>
          <p:spPr>
            <a:xfrm>
              <a:off x="2363798" y="3452447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5" name="Ovál 164"/>
            <p:cNvSpPr/>
            <p:nvPr/>
          </p:nvSpPr>
          <p:spPr>
            <a:xfrm>
              <a:off x="1862904" y="3448111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6" name="Skupina 165"/>
          <p:cNvGrpSpPr/>
          <p:nvPr/>
        </p:nvGrpSpPr>
        <p:grpSpPr>
          <a:xfrm>
            <a:off x="10739656" y="3395921"/>
            <a:ext cx="1386278" cy="1609558"/>
            <a:chOff x="1862904" y="3448111"/>
            <a:chExt cx="1386278" cy="1609558"/>
          </a:xfrm>
        </p:grpSpPr>
        <p:sp>
          <p:nvSpPr>
            <p:cNvPr id="167" name="Ovál 166"/>
            <p:cNvSpPr/>
            <p:nvPr/>
          </p:nvSpPr>
          <p:spPr>
            <a:xfrm>
              <a:off x="2879637" y="4729423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8" name="Ovál 167"/>
            <p:cNvSpPr/>
            <p:nvPr/>
          </p:nvSpPr>
          <p:spPr>
            <a:xfrm>
              <a:off x="2885766" y="4290668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9" name="Ovál 168"/>
            <p:cNvSpPr/>
            <p:nvPr/>
          </p:nvSpPr>
          <p:spPr>
            <a:xfrm>
              <a:off x="2879637" y="3452447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0" name="Ovál 169"/>
            <p:cNvSpPr/>
            <p:nvPr/>
          </p:nvSpPr>
          <p:spPr>
            <a:xfrm>
              <a:off x="2885766" y="3852558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1" name="Ovál 170"/>
            <p:cNvSpPr/>
            <p:nvPr/>
          </p:nvSpPr>
          <p:spPr>
            <a:xfrm>
              <a:off x="2363798" y="3452447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2" name="Ovál 171"/>
            <p:cNvSpPr/>
            <p:nvPr/>
          </p:nvSpPr>
          <p:spPr>
            <a:xfrm>
              <a:off x="1862904" y="3448111"/>
              <a:ext cx="363416" cy="328246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524836" y="5155358"/>
            <a:ext cx="952249" cy="1558407"/>
            <a:chOff x="2102691" y="5251938"/>
            <a:chExt cx="952249" cy="1558407"/>
          </a:xfrm>
        </p:grpSpPr>
        <p:grpSp>
          <p:nvGrpSpPr>
            <p:cNvPr id="6" name="Skupina 5"/>
            <p:cNvGrpSpPr/>
            <p:nvPr/>
          </p:nvGrpSpPr>
          <p:grpSpPr>
            <a:xfrm>
              <a:off x="2102691" y="5251938"/>
              <a:ext cx="931984" cy="339969"/>
              <a:chOff x="2102691" y="5251938"/>
              <a:chExt cx="931984" cy="339969"/>
            </a:xfrm>
          </p:grpSpPr>
          <p:sp>
            <p:nvSpPr>
              <p:cNvPr id="11" name="Ovál 10"/>
              <p:cNvSpPr/>
              <p:nvPr/>
            </p:nvSpPr>
            <p:spPr>
              <a:xfrm>
                <a:off x="2102691" y="5251938"/>
                <a:ext cx="363416" cy="328246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vál 11"/>
              <p:cNvSpPr/>
              <p:nvPr/>
            </p:nvSpPr>
            <p:spPr>
              <a:xfrm>
                <a:off x="2671259" y="5263661"/>
                <a:ext cx="363416" cy="328246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73" name="Skupina 172"/>
            <p:cNvGrpSpPr/>
            <p:nvPr/>
          </p:nvGrpSpPr>
          <p:grpSpPr>
            <a:xfrm>
              <a:off x="2103508" y="5637272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174" name="Ovál 173"/>
              <p:cNvSpPr/>
              <p:nvPr/>
            </p:nvSpPr>
            <p:spPr>
              <a:xfrm>
                <a:off x="5685693" y="1875692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5" name="Ovál 174"/>
              <p:cNvSpPr/>
              <p:nvPr/>
            </p:nvSpPr>
            <p:spPr>
              <a:xfrm>
                <a:off x="6254261" y="1887415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76" name="Skupina 175"/>
            <p:cNvGrpSpPr/>
            <p:nvPr/>
          </p:nvGrpSpPr>
          <p:grpSpPr>
            <a:xfrm>
              <a:off x="2109905" y="6024134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177" name="Ovál 176"/>
              <p:cNvSpPr/>
              <p:nvPr/>
            </p:nvSpPr>
            <p:spPr>
              <a:xfrm>
                <a:off x="5685693" y="1875692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8" name="Ovál 177"/>
              <p:cNvSpPr/>
              <p:nvPr/>
            </p:nvSpPr>
            <p:spPr>
              <a:xfrm>
                <a:off x="6254261" y="1887415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79" name="Skupina 178"/>
            <p:cNvGrpSpPr/>
            <p:nvPr/>
          </p:nvGrpSpPr>
          <p:grpSpPr>
            <a:xfrm>
              <a:off x="2122956" y="6470376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180" name="Ovál 179"/>
              <p:cNvSpPr/>
              <p:nvPr/>
            </p:nvSpPr>
            <p:spPr>
              <a:xfrm>
                <a:off x="5685693" y="1875692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1" name="Ovál 180"/>
              <p:cNvSpPr/>
              <p:nvPr/>
            </p:nvSpPr>
            <p:spPr>
              <a:xfrm>
                <a:off x="6254261" y="1887415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56" name="Skupina 255"/>
          <p:cNvGrpSpPr/>
          <p:nvPr/>
        </p:nvGrpSpPr>
        <p:grpSpPr>
          <a:xfrm>
            <a:off x="10744673" y="5155358"/>
            <a:ext cx="1385242" cy="1564344"/>
            <a:chOff x="4056762" y="5221792"/>
            <a:chExt cx="1385242" cy="1564344"/>
          </a:xfrm>
        </p:grpSpPr>
        <p:sp>
          <p:nvSpPr>
            <p:cNvPr id="15" name="Ovál 14"/>
            <p:cNvSpPr/>
            <p:nvPr/>
          </p:nvSpPr>
          <p:spPr>
            <a:xfrm>
              <a:off x="5135850" y="6457890"/>
              <a:ext cx="306154" cy="279860"/>
            </a:xfrm>
            <a:prstGeom prst="rect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2" name="Ovál 181"/>
            <p:cNvSpPr/>
            <p:nvPr/>
          </p:nvSpPr>
          <p:spPr>
            <a:xfrm>
              <a:off x="4056762" y="5221792"/>
              <a:ext cx="382599" cy="330379"/>
            </a:xfrm>
            <a:prstGeom prst="rect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83" name="Skupina 182"/>
            <p:cNvGrpSpPr/>
            <p:nvPr/>
          </p:nvGrpSpPr>
          <p:grpSpPr>
            <a:xfrm>
              <a:off x="4085244" y="5684165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184" name="Ovál 183"/>
              <p:cNvSpPr/>
              <p:nvPr/>
            </p:nvSpPr>
            <p:spPr>
              <a:xfrm>
                <a:off x="5685693" y="1875692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5" name="Ovál 184"/>
              <p:cNvSpPr/>
              <p:nvPr/>
            </p:nvSpPr>
            <p:spPr>
              <a:xfrm>
                <a:off x="6254261" y="1887415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86" name="Skupina 185"/>
            <p:cNvGrpSpPr/>
            <p:nvPr/>
          </p:nvGrpSpPr>
          <p:grpSpPr>
            <a:xfrm>
              <a:off x="4091641" y="6035857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187" name="Ovál 186"/>
              <p:cNvSpPr/>
              <p:nvPr/>
            </p:nvSpPr>
            <p:spPr>
              <a:xfrm>
                <a:off x="5685693" y="1875692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8" name="Ovál 187"/>
              <p:cNvSpPr/>
              <p:nvPr/>
            </p:nvSpPr>
            <p:spPr>
              <a:xfrm>
                <a:off x="6254261" y="1887415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89" name="Skupina 188"/>
            <p:cNvGrpSpPr/>
            <p:nvPr/>
          </p:nvGrpSpPr>
          <p:grpSpPr>
            <a:xfrm>
              <a:off x="4093534" y="6446167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190" name="Ovál 189"/>
              <p:cNvSpPr/>
              <p:nvPr/>
            </p:nvSpPr>
            <p:spPr>
              <a:xfrm>
                <a:off x="5685693" y="1875692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1" name="Ovál 190"/>
              <p:cNvSpPr/>
              <p:nvPr/>
            </p:nvSpPr>
            <p:spPr>
              <a:xfrm>
                <a:off x="6254261" y="1887415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04" name="Skupina 203"/>
          <p:cNvGrpSpPr/>
          <p:nvPr/>
        </p:nvGrpSpPr>
        <p:grpSpPr>
          <a:xfrm>
            <a:off x="4612770" y="5155358"/>
            <a:ext cx="952249" cy="1558407"/>
            <a:chOff x="2102691" y="5251938"/>
            <a:chExt cx="952249" cy="1558407"/>
          </a:xfrm>
        </p:grpSpPr>
        <p:grpSp>
          <p:nvGrpSpPr>
            <p:cNvPr id="205" name="Skupina 204"/>
            <p:cNvGrpSpPr/>
            <p:nvPr/>
          </p:nvGrpSpPr>
          <p:grpSpPr>
            <a:xfrm>
              <a:off x="2102691" y="5251938"/>
              <a:ext cx="931984" cy="339969"/>
              <a:chOff x="2102691" y="5251938"/>
              <a:chExt cx="931984" cy="339969"/>
            </a:xfrm>
          </p:grpSpPr>
          <p:sp>
            <p:nvSpPr>
              <p:cNvPr id="215" name="Ovál 214"/>
              <p:cNvSpPr/>
              <p:nvPr/>
            </p:nvSpPr>
            <p:spPr>
              <a:xfrm>
                <a:off x="2102691" y="5251938"/>
                <a:ext cx="363416" cy="328246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6" name="Ovál 215"/>
              <p:cNvSpPr/>
              <p:nvPr/>
            </p:nvSpPr>
            <p:spPr>
              <a:xfrm>
                <a:off x="2671259" y="5263661"/>
                <a:ext cx="363416" cy="328246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06" name="Skupina 205"/>
            <p:cNvGrpSpPr/>
            <p:nvPr/>
          </p:nvGrpSpPr>
          <p:grpSpPr>
            <a:xfrm>
              <a:off x="2103508" y="5637272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13" name="Ovál 212"/>
              <p:cNvSpPr/>
              <p:nvPr/>
            </p:nvSpPr>
            <p:spPr>
              <a:xfrm>
                <a:off x="5685693" y="1875692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4" name="Ovál 213"/>
              <p:cNvSpPr/>
              <p:nvPr/>
            </p:nvSpPr>
            <p:spPr>
              <a:xfrm>
                <a:off x="6254261" y="1887415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07" name="Skupina 206"/>
            <p:cNvGrpSpPr/>
            <p:nvPr/>
          </p:nvGrpSpPr>
          <p:grpSpPr>
            <a:xfrm>
              <a:off x="2109905" y="6024134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11" name="Ovál 210"/>
              <p:cNvSpPr/>
              <p:nvPr/>
            </p:nvSpPr>
            <p:spPr>
              <a:xfrm>
                <a:off x="5685693" y="1875692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2" name="Ovál 211"/>
              <p:cNvSpPr/>
              <p:nvPr/>
            </p:nvSpPr>
            <p:spPr>
              <a:xfrm>
                <a:off x="6254261" y="1887415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08" name="Skupina 207"/>
            <p:cNvGrpSpPr/>
            <p:nvPr/>
          </p:nvGrpSpPr>
          <p:grpSpPr>
            <a:xfrm>
              <a:off x="2122956" y="6470376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09" name="Ovál 208"/>
              <p:cNvSpPr/>
              <p:nvPr/>
            </p:nvSpPr>
            <p:spPr>
              <a:xfrm>
                <a:off x="5685693" y="1875692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0" name="Ovál 209"/>
              <p:cNvSpPr/>
              <p:nvPr/>
            </p:nvSpPr>
            <p:spPr>
              <a:xfrm>
                <a:off x="6254261" y="1887415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17" name="Skupina 216"/>
          <p:cNvGrpSpPr/>
          <p:nvPr/>
        </p:nvGrpSpPr>
        <p:grpSpPr>
          <a:xfrm>
            <a:off x="6656737" y="5155358"/>
            <a:ext cx="952249" cy="1558407"/>
            <a:chOff x="2102691" y="5251938"/>
            <a:chExt cx="952249" cy="1558407"/>
          </a:xfrm>
        </p:grpSpPr>
        <p:grpSp>
          <p:nvGrpSpPr>
            <p:cNvPr id="218" name="Skupina 217"/>
            <p:cNvGrpSpPr/>
            <p:nvPr/>
          </p:nvGrpSpPr>
          <p:grpSpPr>
            <a:xfrm>
              <a:off x="2102691" y="5251938"/>
              <a:ext cx="931984" cy="339969"/>
              <a:chOff x="2102691" y="5251938"/>
              <a:chExt cx="931984" cy="339969"/>
            </a:xfrm>
          </p:grpSpPr>
          <p:sp>
            <p:nvSpPr>
              <p:cNvPr id="228" name="Ovál 227"/>
              <p:cNvSpPr/>
              <p:nvPr/>
            </p:nvSpPr>
            <p:spPr>
              <a:xfrm>
                <a:off x="2102691" y="5251938"/>
                <a:ext cx="363416" cy="328246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9" name="Ovál 228"/>
              <p:cNvSpPr/>
              <p:nvPr/>
            </p:nvSpPr>
            <p:spPr>
              <a:xfrm>
                <a:off x="2671259" y="5263661"/>
                <a:ext cx="363416" cy="328246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19" name="Skupina 218"/>
            <p:cNvGrpSpPr/>
            <p:nvPr/>
          </p:nvGrpSpPr>
          <p:grpSpPr>
            <a:xfrm>
              <a:off x="2103508" y="5637272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26" name="Ovál 225"/>
              <p:cNvSpPr/>
              <p:nvPr/>
            </p:nvSpPr>
            <p:spPr>
              <a:xfrm>
                <a:off x="5685693" y="1875692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7" name="Ovál 226"/>
              <p:cNvSpPr/>
              <p:nvPr/>
            </p:nvSpPr>
            <p:spPr>
              <a:xfrm>
                <a:off x="6254261" y="1887415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0" name="Skupina 219"/>
            <p:cNvGrpSpPr/>
            <p:nvPr/>
          </p:nvGrpSpPr>
          <p:grpSpPr>
            <a:xfrm>
              <a:off x="2109905" y="6024134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24" name="Ovál 223"/>
              <p:cNvSpPr/>
              <p:nvPr/>
            </p:nvSpPr>
            <p:spPr>
              <a:xfrm>
                <a:off x="5685693" y="1875692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5" name="Ovál 224"/>
              <p:cNvSpPr/>
              <p:nvPr/>
            </p:nvSpPr>
            <p:spPr>
              <a:xfrm>
                <a:off x="6254261" y="1887415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1" name="Skupina 220"/>
            <p:cNvGrpSpPr/>
            <p:nvPr/>
          </p:nvGrpSpPr>
          <p:grpSpPr>
            <a:xfrm>
              <a:off x="2122956" y="6470376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22" name="Ovál 221"/>
              <p:cNvSpPr/>
              <p:nvPr/>
            </p:nvSpPr>
            <p:spPr>
              <a:xfrm>
                <a:off x="5685693" y="1875692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3" name="Ovál 222"/>
              <p:cNvSpPr/>
              <p:nvPr/>
            </p:nvSpPr>
            <p:spPr>
              <a:xfrm>
                <a:off x="6254261" y="1887415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30" name="Skupina 229"/>
          <p:cNvGrpSpPr/>
          <p:nvPr/>
        </p:nvGrpSpPr>
        <p:grpSpPr>
          <a:xfrm>
            <a:off x="8700704" y="5155358"/>
            <a:ext cx="952249" cy="1558407"/>
            <a:chOff x="2102691" y="5251938"/>
            <a:chExt cx="952249" cy="1558407"/>
          </a:xfrm>
        </p:grpSpPr>
        <p:grpSp>
          <p:nvGrpSpPr>
            <p:cNvPr id="231" name="Skupina 230"/>
            <p:cNvGrpSpPr/>
            <p:nvPr/>
          </p:nvGrpSpPr>
          <p:grpSpPr>
            <a:xfrm>
              <a:off x="2102691" y="5251938"/>
              <a:ext cx="931984" cy="339969"/>
              <a:chOff x="2102691" y="5251938"/>
              <a:chExt cx="931984" cy="339969"/>
            </a:xfrm>
          </p:grpSpPr>
          <p:sp>
            <p:nvSpPr>
              <p:cNvPr id="241" name="Ovál 240"/>
              <p:cNvSpPr/>
              <p:nvPr/>
            </p:nvSpPr>
            <p:spPr>
              <a:xfrm>
                <a:off x="2102691" y="5251938"/>
                <a:ext cx="363416" cy="328246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2" name="Ovál 241"/>
              <p:cNvSpPr/>
              <p:nvPr/>
            </p:nvSpPr>
            <p:spPr>
              <a:xfrm>
                <a:off x="2671259" y="5263661"/>
                <a:ext cx="363416" cy="328246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32" name="Skupina 231"/>
            <p:cNvGrpSpPr/>
            <p:nvPr/>
          </p:nvGrpSpPr>
          <p:grpSpPr>
            <a:xfrm>
              <a:off x="2103508" y="5637272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39" name="Ovál 238"/>
              <p:cNvSpPr/>
              <p:nvPr/>
            </p:nvSpPr>
            <p:spPr>
              <a:xfrm>
                <a:off x="5685693" y="1875692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0" name="Ovál 239"/>
              <p:cNvSpPr/>
              <p:nvPr/>
            </p:nvSpPr>
            <p:spPr>
              <a:xfrm>
                <a:off x="6254261" y="1887415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33" name="Skupina 232"/>
            <p:cNvGrpSpPr/>
            <p:nvPr/>
          </p:nvGrpSpPr>
          <p:grpSpPr>
            <a:xfrm>
              <a:off x="2109905" y="6024134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37" name="Ovál 236"/>
              <p:cNvSpPr/>
              <p:nvPr/>
            </p:nvSpPr>
            <p:spPr>
              <a:xfrm>
                <a:off x="5685693" y="1875692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8" name="Ovál 237"/>
              <p:cNvSpPr/>
              <p:nvPr/>
            </p:nvSpPr>
            <p:spPr>
              <a:xfrm>
                <a:off x="6254261" y="1887415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34" name="Skupina 233"/>
            <p:cNvGrpSpPr/>
            <p:nvPr/>
          </p:nvGrpSpPr>
          <p:grpSpPr>
            <a:xfrm>
              <a:off x="2122956" y="6470376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35" name="Ovál 234"/>
              <p:cNvSpPr/>
              <p:nvPr/>
            </p:nvSpPr>
            <p:spPr>
              <a:xfrm>
                <a:off x="5685693" y="1875692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6" name="Ovál 235"/>
              <p:cNvSpPr/>
              <p:nvPr/>
            </p:nvSpPr>
            <p:spPr>
              <a:xfrm>
                <a:off x="6254261" y="1887415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43" name="Skupina 242"/>
          <p:cNvGrpSpPr/>
          <p:nvPr/>
        </p:nvGrpSpPr>
        <p:grpSpPr>
          <a:xfrm>
            <a:off x="2568803" y="5155358"/>
            <a:ext cx="952249" cy="1558407"/>
            <a:chOff x="2102691" y="5251938"/>
            <a:chExt cx="952249" cy="1558407"/>
          </a:xfrm>
        </p:grpSpPr>
        <p:grpSp>
          <p:nvGrpSpPr>
            <p:cNvPr id="244" name="Skupina 243"/>
            <p:cNvGrpSpPr/>
            <p:nvPr/>
          </p:nvGrpSpPr>
          <p:grpSpPr>
            <a:xfrm>
              <a:off x="2102691" y="5251938"/>
              <a:ext cx="931984" cy="339969"/>
              <a:chOff x="2102691" y="5251938"/>
              <a:chExt cx="931984" cy="339969"/>
            </a:xfrm>
          </p:grpSpPr>
          <p:sp>
            <p:nvSpPr>
              <p:cNvPr id="254" name="Ovál 253"/>
              <p:cNvSpPr/>
              <p:nvPr/>
            </p:nvSpPr>
            <p:spPr>
              <a:xfrm>
                <a:off x="2102691" y="5251938"/>
                <a:ext cx="363416" cy="328246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5" name="Ovál 254"/>
              <p:cNvSpPr/>
              <p:nvPr/>
            </p:nvSpPr>
            <p:spPr>
              <a:xfrm>
                <a:off x="2671259" y="5263661"/>
                <a:ext cx="363416" cy="328246"/>
              </a:xfrm>
              <a:prstGeom prst="rect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45" name="Skupina 244"/>
            <p:cNvGrpSpPr/>
            <p:nvPr/>
          </p:nvGrpSpPr>
          <p:grpSpPr>
            <a:xfrm>
              <a:off x="2103508" y="5637272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52" name="Ovál 251"/>
              <p:cNvSpPr/>
              <p:nvPr/>
            </p:nvSpPr>
            <p:spPr>
              <a:xfrm>
                <a:off x="5685693" y="1875692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3" name="Ovál 252"/>
              <p:cNvSpPr/>
              <p:nvPr/>
            </p:nvSpPr>
            <p:spPr>
              <a:xfrm>
                <a:off x="6254261" y="1887415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46" name="Skupina 245"/>
            <p:cNvGrpSpPr/>
            <p:nvPr/>
          </p:nvGrpSpPr>
          <p:grpSpPr>
            <a:xfrm>
              <a:off x="2109905" y="6024134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50" name="Ovál 249"/>
              <p:cNvSpPr/>
              <p:nvPr/>
            </p:nvSpPr>
            <p:spPr>
              <a:xfrm>
                <a:off x="5685693" y="1875692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1" name="Ovál 250"/>
              <p:cNvSpPr/>
              <p:nvPr/>
            </p:nvSpPr>
            <p:spPr>
              <a:xfrm>
                <a:off x="6254261" y="1887415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47" name="Skupina 246"/>
            <p:cNvGrpSpPr/>
            <p:nvPr/>
          </p:nvGrpSpPr>
          <p:grpSpPr>
            <a:xfrm>
              <a:off x="2122956" y="6470376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48" name="Ovál 247"/>
              <p:cNvSpPr/>
              <p:nvPr/>
            </p:nvSpPr>
            <p:spPr>
              <a:xfrm>
                <a:off x="5685693" y="1875692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9" name="Ovál 248"/>
              <p:cNvSpPr/>
              <p:nvPr/>
            </p:nvSpPr>
            <p:spPr>
              <a:xfrm>
                <a:off x="6254261" y="1887415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7" name="Skupina 26"/>
          <p:cNvGrpSpPr/>
          <p:nvPr/>
        </p:nvGrpSpPr>
        <p:grpSpPr>
          <a:xfrm rot="16200000">
            <a:off x="4288041" y="1763283"/>
            <a:ext cx="1386278" cy="1170803"/>
            <a:chOff x="3860364" y="1838331"/>
            <a:chExt cx="1386278" cy="1170803"/>
          </a:xfrm>
        </p:grpSpPr>
        <p:sp>
          <p:nvSpPr>
            <p:cNvPr id="279" name="Ovál 278"/>
            <p:cNvSpPr/>
            <p:nvPr/>
          </p:nvSpPr>
          <p:spPr>
            <a:xfrm>
              <a:off x="4396429" y="2308623"/>
              <a:ext cx="363416" cy="328246"/>
            </a:xfrm>
            <a:prstGeom prst="rect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0" name="Ovál 279"/>
            <p:cNvSpPr/>
            <p:nvPr/>
          </p:nvSpPr>
          <p:spPr>
            <a:xfrm>
              <a:off x="4883226" y="2680888"/>
              <a:ext cx="363416" cy="328246"/>
            </a:xfrm>
            <a:prstGeom prst="rect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1" name="Ovál 280"/>
            <p:cNvSpPr/>
            <p:nvPr/>
          </p:nvSpPr>
          <p:spPr>
            <a:xfrm>
              <a:off x="4877097" y="1842667"/>
              <a:ext cx="363416" cy="328246"/>
            </a:xfrm>
            <a:prstGeom prst="rect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2" name="Ovál 281"/>
            <p:cNvSpPr/>
            <p:nvPr/>
          </p:nvSpPr>
          <p:spPr>
            <a:xfrm>
              <a:off x="4883226" y="2284131"/>
              <a:ext cx="363416" cy="328246"/>
            </a:xfrm>
            <a:prstGeom prst="rect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3" name="Ovál 282"/>
            <p:cNvSpPr/>
            <p:nvPr/>
          </p:nvSpPr>
          <p:spPr>
            <a:xfrm>
              <a:off x="4361258" y="1842667"/>
              <a:ext cx="363416" cy="328246"/>
            </a:xfrm>
            <a:prstGeom prst="rect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4" name="Ovál 283"/>
            <p:cNvSpPr/>
            <p:nvPr/>
          </p:nvSpPr>
          <p:spPr>
            <a:xfrm>
              <a:off x="3860364" y="1838331"/>
              <a:ext cx="363416" cy="328246"/>
            </a:xfrm>
            <a:prstGeom prst="rect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86" name="Skupina 285"/>
          <p:cNvGrpSpPr/>
          <p:nvPr/>
        </p:nvGrpSpPr>
        <p:grpSpPr>
          <a:xfrm>
            <a:off x="2246357" y="1655545"/>
            <a:ext cx="1386278" cy="1609558"/>
            <a:chOff x="1902335" y="1774521"/>
            <a:chExt cx="1386278" cy="1609558"/>
          </a:xfrm>
        </p:grpSpPr>
        <p:grpSp>
          <p:nvGrpSpPr>
            <p:cNvPr id="287" name="Skupina 286"/>
            <p:cNvGrpSpPr/>
            <p:nvPr/>
          </p:nvGrpSpPr>
          <p:grpSpPr>
            <a:xfrm>
              <a:off x="1902335" y="1774521"/>
              <a:ext cx="1386278" cy="1609558"/>
              <a:chOff x="1862904" y="3448111"/>
              <a:chExt cx="1386278" cy="1609558"/>
            </a:xfrm>
            <a:solidFill>
              <a:srgbClr val="002060"/>
            </a:solidFill>
          </p:grpSpPr>
          <p:sp>
            <p:nvSpPr>
              <p:cNvPr id="289" name="Ovál 288"/>
              <p:cNvSpPr/>
              <p:nvPr/>
            </p:nvSpPr>
            <p:spPr>
              <a:xfrm>
                <a:off x="2879637" y="4729423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0" name="Ovál 289"/>
              <p:cNvSpPr/>
              <p:nvPr/>
            </p:nvSpPr>
            <p:spPr>
              <a:xfrm>
                <a:off x="2885766" y="4290668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1" name="Ovál 290"/>
              <p:cNvSpPr/>
              <p:nvPr/>
            </p:nvSpPr>
            <p:spPr>
              <a:xfrm>
                <a:off x="2879637" y="3452447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2" name="Ovál 291"/>
              <p:cNvSpPr/>
              <p:nvPr/>
            </p:nvSpPr>
            <p:spPr>
              <a:xfrm>
                <a:off x="2885766" y="3852558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3" name="Ovál 292"/>
              <p:cNvSpPr/>
              <p:nvPr/>
            </p:nvSpPr>
            <p:spPr>
              <a:xfrm>
                <a:off x="2363798" y="3452447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4" name="Ovál 293"/>
              <p:cNvSpPr/>
              <p:nvPr/>
            </p:nvSpPr>
            <p:spPr>
              <a:xfrm>
                <a:off x="1862904" y="3448111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88" name="Ovál 287"/>
            <p:cNvSpPr/>
            <p:nvPr/>
          </p:nvSpPr>
          <p:spPr>
            <a:xfrm>
              <a:off x="2451501" y="2286699"/>
              <a:ext cx="382599" cy="330379"/>
            </a:xfrm>
            <a:prstGeom prst="rect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5" name="Skupina 294"/>
          <p:cNvGrpSpPr/>
          <p:nvPr/>
        </p:nvGrpSpPr>
        <p:grpSpPr>
          <a:xfrm>
            <a:off x="6329724" y="1655545"/>
            <a:ext cx="1386278" cy="1609558"/>
            <a:chOff x="1902335" y="1774521"/>
            <a:chExt cx="1386278" cy="1609558"/>
          </a:xfrm>
        </p:grpSpPr>
        <p:grpSp>
          <p:nvGrpSpPr>
            <p:cNvPr id="296" name="Skupina 295"/>
            <p:cNvGrpSpPr/>
            <p:nvPr/>
          </p:nvGrpSpPr>
          <p:grpSpPr>
            <a:xfrm>
              <a:off x="1902335" y="1774521"/>
              <a:ext cx="1386278" cy="1609558"/>
              <a:chOff x="1862904" y="3448111"/>
              <a:chExt cx="1386278" cy="1609558"/>
            </a:xfrm>
            <a:solidFill>
              <a:srgbClr val="002060"/>
            </a:solidFill>
          </p:grpSpPr>
          <p:sp>
            <p:nvSpPr>
              <p:cNvPr id="298" name="Ovál 297"/>
              <p:cNvSpPr/>
              <p:nvPr/>
            </p:nvSpPr>
            <p:spPr>
              <a:xfrm>
                <a:off x="2879637" y="4729423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9" name="Ovál 298"/>
              <p:cNvSpPr/>
              <p:nvPr/>
            </p:nvSpPr>
            <p:spPr>
              <a:xfrm>
                <a:off x="2885766" y="4290668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0" name="Ovál 299"/>
              <p:cNvSpPr/>
              <p:nvPr/>
            </p:nvSpPr>
            <p:spPr>
              <a:xfrm>
                <a:off x="2879637" y="3452447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1" name="Ovál 300"/>
              <p:cNvSpPr/>
              <p:nvPr/>
            </p:nvSpPr>
            <p:spPr>
              <a:xfrm>
                <a:off x="2885766" y="3852558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2" name="Ovál 301"/>
              <p:cNvSpPr/>
              <p:nvPr/>
            </p:nvSpPr>
            <p:spPr>
              <a:xfrm>
                <a:off x="2363798" y="3452447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3" name="Ovál 302"/>
              <p:cNvSpPr/>
              <p:nvPr/>
            </p:nvSpPr>
            <p:spPr>
              <a:xfrm>
                <a:off x="1862904" y="3448111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97" name="Ovál 296"/>
            <p:cNvSpPr/>
            <p:nvPr/>
          </p:nvSpPr>
          <p:spPr>
            <a:xfrm>
              <a:off x="2451501" y="2286699"/>
              <a:ext cx="382599" cy="330379"/>
            </a:xfrm>
            <a:prstGeom prst="rect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4" name="Skupina 303"/>
          <p:cNvGrpSpPr/>
          <p:nvPr/>
        </p:nvGrpSpPr>
        <p:grpSpPr>
          <a:xfrm>
            <a:off x="8479145" y="1655545"/>
            <a:ext cx="1386278" cy="1609558"/>
            <a:chOff x="1902335" y="1774521"/>
            <a:chExt cx="1386278" cy="1609558"/>
          </a:xfrm>
        </p:grpSpPr>
        <p:grpSp>
          <p:nvGrpSpPr>
            <p:cNvPr id="305" name="Skupina 304"/>
            <p:cNvGrpSpPr/>
            <p:nvPr/>
          </p:nvGrpSpPr>
          <p:grpSpPr>
            <a:xfrm>
              <a:off x="1902335" y="1774521"/>
              <a:ext cx="1386278" cy="1609558"/>
              <a:chOff x="1862904" y="3448111"/>
              <a:chExt cx="1386278" cy="1609558"/>
            </a:xfrm>
            <a:solidFill>
              <a:srgbClr val="002060"/>
            </a:solidFill>
          </p:grpSpPr>
          <p:sp>
            <p:nvSpPr>
              <p:cNvPr id="307" name="Ovál 306"/>
              <p:cNvSpPr/>
              <p:nvPr/>
            </p:nvSpPr>
            <p:spPr>
              <a:xfrm>
                <a:off x="2879637" y="4729423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8" name="Ovál 307"/>
              <p:cNvSpPr/>
              <p:nvPr/>
            </p:nvSpPr>
            <p:spPr>
              <a:xfrm>
                <a:off x="2885766" y="4290668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9" name="Ovál 308"/>
              <p:cNvSpPr/>
              <p:nvPr/>
            </p:nvSpPr>
            <p:spPr>
              <a:xfrm>
                <a:off x="2879637" y="3452447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0" name="Ovál 309"/>
              <p:cNvSpPr/>
              <p:nvPr/>
            </p:nvSpPr>
            <p:spPr>
              <a:xfrm>
                <a:off x="2885766" y="3852558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1" name="Ovál 310"/>
              <p:cNvSpPr/>
              <p:nvPr/>
            </p:nvSpPr>
            <p:spPr>
              <a:xfrm>
                <a:off x="2363798" y="3452447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2" name="Ovál 311"/>
              <p:cNvSpPr/>
              <p:nvPr/>
            </p:nvSpPr>
            <p:spPr>
              <a:xfrm>
                <a:off x="1862904" y="3448111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06" name="Ovál 305"/>
            <p:cNvSpPr/>
            <p:nvPr/>
          </p:nvSpPr>
          <p:spPr>
            <a:xfrm>
              <a:off x="2451501" y="2286699"/>
              <a:ext cx="382599" cy="330379"/>
            </a:xfrm>
            <a:prstGeom prst="rect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13" name="Skupina 312"/>
          <p:cNvGrpSpPr/>
          <p:nvPr/>
        </p:nvGrpSpPr>
        <p:grpSpPr>
          <a:xfrm>
            <a:off x="10628566" y="1655545"/>
            <a:ext cx="1386278" cy="1609558"/>
            <a:chOff x="1902335" y="1774521"/>
            <a:chExt cx="1386278" cy="1609558"/>
          </a:xfrm>
        </p:grpSpPr>
        <p:grpSp>
          <p:nvGrpSpPr>
            <p:cNvPr id="314" name="Skupina 313"/>
            <p:cNvGrpSpPr/>
            <p:nvPr/>
          </p:nvGrpSpPr>
          <p:grpSpPr>
            <a:xfrm>
              <a:off x="1902335" y="1774521"/>
              <a:ext cx="1386278" cy="1609558"/>
              <a:chOff x="1862904" y="3448111"/>
              <a:chExt cx="1386278" cy="1609558"/>
            </a:xfrm>
            <a:solidFill>
              <a:srgbClr val="002060"/>
            </a:solidFill>
          </p:grpSpPr>
          <p:sp>
            <p:nvSpPr>
              <p:cNvPr id="316" name="Ovál 315"/>
              <p:cNvSpPr/>
              <p:nvPr/>
            </p:nvSpPr>
            <p:spPr>
              <a:xfrm>
                <a:off x="2879637" y="4729423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7" name="Ovál 316"/>
              <p:cNvSpPr/>
              <p:nvPr/>
            </p:nvSpPr>
            <p:spPr>
              <a:xfrm>
                <a:off x="2885766" y="4290668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8" name="Ovál 317"/>
              <p:cNvSpPr/>
              <p:nvPr/>
            </p:nvSpPr>
            <p:spPr>
              <a:xfrm>
                <a:off x="2879637" y="3452447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9" name="Ovál 318"/>
              <p:cNvSpPr/>
              <p:nvPr/>
            </p:nvSpPr>
            <p:spPr>
              <a:xfrm>
                <a:off x="2885766" y="3852558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0" name="Ovál 319"/>
              <p:cNvSpPr/>
              <p:nvPr/>
            </p:nvSpPr>
            <p:spPr>
              <a:xfrm>
                <a:off x="2363798" y="3452447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1" name="Ovál 320"/>
              <p:cNvSpPr/>
              <p:nvPr/>
            </p:nvSpPr>
            <p:spPr>
              <a:xfrm>
                <a:off x="1862904" y="3448111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15" name="Ovál 314"/>
            <p:cNvSpPr/>
            <p:nvPr/>
          </p:nvSpPr>
          <p:spPr>
            <a:xfrm>
              <a:off x="2451501" y="2286699"/>
              <a:ext cx="382599" cy="330379"/>
            </a:xfrm>
            <a:prstGeom prst="rect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96936" y="1655545"/>
            <a:ext cx="1386278" cy="1609558"/>
            <a:chOff x="1891426" y="1784023"/>
            <a:chExt cx="1386278" cy="1609558"/>
          </a:xfrm>
        </p:grpSpPr>
        <p:grpSp>
          <p:nvGrpSpPr>
            <p:cNvPr id="322" name="Skupina 321"/>
            <p:cNvGrpSpPr/>
            <p:nvPr/>
          </p:nvGrpSpPr>
          <p:grpSpPr>
            <a:xfrm>
              <a:off x="1891426" y="1784023"/>
              <a:ext cx="1386278" cy="1609558"/>
              <a:chOff x="1862904" y="3448111"/>
              <a:chExt cx="1386278" cy="1609558"/>
            </a:xfrm>
            <a:solidFill>
              <a:srgbClr val="002060"/>
            </a:solidFill>
          </p:grpSpPr>
          <p:sp>
            <p:nvSpPr>
              <p:cNvPr id="323" name="Ovál 322"/>
              <p:cNvSpPr/>
              <p:nvPr/>
            </p:nvSpPr>
            <p:spPr>
              <a:xfrm>
                <a:off x="2879637" y="4729423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4" name="Ovál 323"/>
              <p:cNvSpPr/>
              <p:nvPr/>
            </p:nvSpPr>
            <p:spPr>
              <a:xfrm>
                <a:off x="2885766" y="4290668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5" name="Ovál 324"/>
              <p:cNvSpPr/>
              <p:nvPr/>
            </p:nvSpPr>
            <p:spPr>
              <a:xfrm>
                <a:off x="2879637" y="3452447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6" name="Ovál 325"/>
              <p:cNvSpPr/>
              <p:nvPr/>
            </p:nvSpPr>
            <p:spPr>
              <a:xfrm>
                <a:off x="2885766" y="3852558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7" name="Ovál 326"/>
              <p:cNvSpPr/>
              <p:nvPr/>
            </p:nvSpPr>
            <p:spPr>
              <a:xfrm>
                <a:off x="2363798" y="3452447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8" name="Ovál 327"/>
              <p:cNvSpPr/>
              <p:nvPr/>
            </p:nvSpPr>
            <p:spPr>
              <a:xfrm>
                <a:off x="1862904" y="3448111"/>
                <a:ext cx="363416" cy="32824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29" name="Ovál 328"/>
            <p:cNvSpPr/>
            <p:nvPr/>
          </p:nvSpPr>
          <p:spPr>
            <a:xfrm>
              <a:off x="2440592" y="2296201"/>
              <a:ext cx="382599" cy="330379"/>
            </a:xfrm>
            <a:prstGeom prst="rect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81308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65033" y="5057669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5" name="Skupina 44"/>
          <p:cNvGrpSpPr/>
          <p:nvPr/>
        </p:nvGrpSpPr>
        <p:grpSpPr>
          <a:xfrm>
            <a:off x="4274036" y="3242955"/>
            <a:ext cx="1213339" cy="1324707"/>
            <a:chOff x="4583723" y="2485292"/>
            <a:chExt cx="1213339" cy="1324707"/>
          </a:xfrm>
          <a:solidFill>
            <a:srgbClr val="FFFF00"/>
          </a:solidFill>
        </p:grpSpPr>
        <p:sp>
          <p:nvSpPr>
            <p:cNvPr id="8" name="Ovál 7"/>
            <p:cNvSpPr/>
            <p:nvPr/>
          </p:nvSpPr>
          <p:spPr>
            <a:xfrm>
              <a:off x="4583723" y="3481753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4999892" y="2965939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5433646" y="2485292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2443303" y="2016367"/>
            <a:ext cx="931984" cy="339969"/>
            <a:chOff x="5685693" y="1875692"/>
            <a:chExt cx="931984" cy="339969"/>
          </a:xfrm>
          <a:solidFill>
            <a:srgbClr val="00B050"/>
          </a:solidFill>
        </p:grpSpPr>
        <p:sp>
          <p:nvSpPr>
            <p:cNvPr id="11" name="Ovál 10"/>
            <p:cNvSpPr/>
            <p:nvPr/>
          </p:nvSpPr>
          <p:spPr>
            <a:xfrm>
              <a:off x="5685693" y="1875692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6254261" y="1887415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5" name="Rovnoramenný trojúhelník 14"/>
          <p:cNvSpPr/>
          <p:nvPr/>
        </p:nvSpPr>
        <p:spPr>
          <a:xfrm>
            <a:off x="9232885" y="2016367"/>
            <a:ext cx="363416" cy="328246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8" name="Skupina 87"/>
          <p:cNvGrpSpPr/>
          <p:nvPr/>
        </p:nvGrpSpPr>
        <p:grpSpPr>
          <a:xfrm>
            <a:off x="2312078" y="3242955"/>
            <a:ext cx="996463" cy="855785"/>
            <a:chOff x="2028091" y="2743200"/>
            <a:chExt cx="996463" cy="855785"/>
          </a:xfrm>
          <a:solidFill>
            <a:srgbClr val="FFFF00"/>
          </a:solidFill>
        </p:grpSpPr>
        <p:sp>
          <p:nvSpPr>
            <p:cNvPr id="16" name="Ovál 15"/>
            <p:cNvSpPr/>
            <p:nvPr/>
          </p:nvSpPr>
          <p:spPr>
            <a:xfrm>
              <a:off x="2661138" y="2743200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2631830" y="3270738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2028091" y="3270739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9" name="Rovnoramenný trojúhelník 18"/>
          <p:cNvSpPr/>
          <p:nvPr/>
        </p:nvSpPr>
        <p:spPr>
          <a:xfrm>
            <a:off x="490769" y="596394"/>
            <a:ext cx="310664" cy="339969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24" name="Skupina 23"/>
          <p:cNvGrpSpPr/>
          <p:nvPr/>
        </p:nvGrpSpPr>
        <p:grpSpPr>
          <a:xfrm>
            <a:off x="10768656" y="5288552"/>
            <a:ext cx="1172309" cy="1013057"/>
            <a:chOff x="164122" y="5767753"/>
            <a:chExt cx="1172309" cy="1013057"/>
          </a:xfrm>
          <a:solidFill>
            <a:srgbClr val="0070C0"/>
          </a:solidFill>
        </p:grpSpPr>
        <p:sp>
          <p:nvSpPr>
            <p:cNvPr id="20" name="Ovál 19"/>
            <p:cNvSpPr/>
            <p:nvPr/>
          </p:nvSpPr>
          <p:spPr>
            <a:xfrm>
              <a:off x="902677" y="5767753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234461" y="5767753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832338" y="6280829"/>
              <a:ext cx="504093" cy="466182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164122" y="6314628"/>
              <a:ext cx="504093" cy="466182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2299962" y="5288552"/>
            <a:ext cx="1172309" cy="1013057"/>
            <a:chOff x="164122" y="5767753"/>
            <a:chExt cx="1172309" cy="1013057"/>
          </a:xfrm>
          <a:solidFill>
            <a:srgbClr val="0070C0"/>
          </a:solidFill>
        </p:grpSpPr>
        <p:sp>
          <p:nvSpPr>
            <p:cNvPr id="26" name="Ovál 25"/>
            <p:cNvSpPr/>
            <p:nvPr/>
          </p:nvSpPr>
          <p:spPr>
            <a:xfrm>
              <a:off x="902677" y="5767753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234461" y="5767753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832338" y="6280829"/>
              <a:ext cx="504093" cy="466182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164122" y="6314628"/>
              <a:ext cx="504093" cy="466182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8650018" y="5288552"/>
            <a:ext cx="1172309" cy="1013057"/>
            <a:chOff x="164122" y="5767753"/>
            <a:chExt cx="1172309" cy="1013057"/>
          </a:xfrm>
          <a:solidFill>
            <a:srgbClr val="0070C0"/>
          </a:solidFill>
        </p:grpSpPr>
        <p:sp>
          <p:nvSpPr>
            <p:cNvPr id="31" name="Ovál 30"/>
            <p:cNvSpPr/>
            <p:nvPr/>
          </p:nvSpPr>
          <p:spPr>
            <a:xfrm>
              <a:off x="902677" y="5767753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234461" y="5767753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832338" y="6280829"/>
              <a:ext cx="504093" cy="466182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164122" y="6314628"/>
              <a:ext cx="504093" cy="466182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6531378" y="5288552"/>
            <a:ext cx="1172309" cy="1013057"/>
            <a:chOff x="164122" y="5767753"/>
            <a:chExt cx="1172309" cy="1013057"/>
          </a:xfrm>
          <a:solidFill>
            <a:srgbClr val="0070C0"/>
          </a:solidFill>
        </p:grpSpPr>
        <p:sp>
          <p:nvSpPr>
            <p:cNvPr id="36" name="Ovál 35"/>
            <p:cNvSpPr/>
            <p:nvPr/>
          </p:nvSpPr>
          <p:spPr>
            <a:xfrm>
              <a:off x="902677" y="5767753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234461" y="5767753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832338" y="6280829"/>
              <a:ext cx="504093" cy="466182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164122" y="6314628"/>
              <a:ext cx="504093" cy="466182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181322" y="5288552"/>
            <a:ext cx="1172309" cy="1013057"/>
            <a:chOff x="164122" y="5767753"/>
            <a:chExt cx="1172309" cy="1013057"/>
          </a:xfrm>
          <a:solidFill>
            <a:srgbClr val="0070C0"/>
          </a:solidFill>
        </p:grpSpPr>
        <p:sp>
          <p:nvSpPr>
            <p:cNvPr id="41" name="Ovál 40"/>
            <p:cNvSpPr/>
            <p:nvPr/>
          </p:nvSpPr>
          <p:spPr>
            <a:xfrm>
              <a:off x="902677" y="5767753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234461" y="5767753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832338" y="6280829"/>
              <a:ext cx="504093" cy="466182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164122" y="6314628"/>
              <a:ext cx="504093" cy="466182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6452870" y="3242955"/>
            <a:ext cx="1213339" cy="1324707"/>
            <a:chOff x="4583723" y="2485292"/>
            <a:chExt cx="1213339" cy="1324707"/>
          </a:xfrm>
          <a:solidFill>
            <a:srgbClr val="FFFF00"/>
          </a:solidFill>
        </p:grpSpPr>
        <p:sp>
          <p:nvSpPr>
            <p:cNvPr id="52" name="Ovál 51"/>
            <p:cNvSpPr/>
            <p:nvPr/>
          </p:nvSpPr>
          <p:spPr>
            <a:xfrm>
              <a:off x="4583723" y="3481753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4999892" y="2965939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5433646" y="2485292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8631704" y="3242955"/>
            <a:ext cx="1213339" cy="1324707"/>
            <a:chOff x="4583723" y="2485292"/>
            <a:chExt cx="1213339" cy="1324707"/>
          </a:xfrm>
          <a:solidFill>
            <a:srgbClr val="FFFF00"/>
          </a:solidFill>
        </p:grpSpPr>
        <p:sp>
          <p:nvSpPr>
            <p:cNvPr id="56" name="Ovál 55"/>
            <p:cNvSpPr/>
            <p:nvPr/>
          </p:nvSpPr>
          <p:spPr>
            <a:xfrm>
              <a:off x="4583723" y="3481753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Ovál 56"/>
            <p:cNvSpPr/>
            <p:nvPr/>
          </p:nvSpPr>
          <p:spPr>
            <a:xfrm>
              <a:off x="4999892" y="2965939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5433646" y="2485292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10810540" y="3242955"/>
            <a:ext cx="1213339" cy="1324707"/>
            <a:chOff x="4583723" y="2485292"/>
            <a:chExt cx="1213339" cy="1324707"/>
          </a:xfrm>
          <a:solidFill>
            <a:srgbClr val="FFFF00"/>
          </a:solidFill>
        </p:grpSpPr>
        <p:sp>
          <p:nvSpPr>
            <p:cNvPr id="60" name="Ovál 59"/>
            <p:cNvSpPr/>
            <p:nvPr/>
          </p:nvSpPr>
          <p:spPr>
            <a:xfrm>
              <a:off x="4583723" y="3481753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vál 60"/>
            <p:cNvSpPr/>
            <p:nvPr/>
          </p:nvSpPr>
          <p:spPr>
            <a:xfrm>
              <a:off x="4999892" y="2965939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Ovál 61"/>
            <p:cNvSpPr/>
            <p:nvPr/>
          </p:nvSpPr>
          <p:spPr>
            <a:xfrm>
              <a:off x="5433646" y="2485292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133244" y="3242955"/>
            <a:ext cx="1213339" cy="1324707"/>
            <a:chOff x="4583723" y="2485292"/>
            <a:chExt cx="1213339" cy="1324707"/>
          </a:xfrm>
          <a:solidFill>
            <a:srgbClr val="FFFF00"/>
          </a:solidFill>
        </p:grpSpPr>
        <p:sp>
          <p:nvSpPr>
            <p:cNvPr id="64" name="Ovál 63"/>
            <p:cNvSpPr/>
            <p:nvPr/>
          </p:nvSpPr>
          <p:spPr>
            <a:xfrm>
              <a:off x="4583723" y="3481753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Ovál 64"/>
            <p:cNvSpPr/>
            <p:nvPr/>
          </p:nvSpPr>
          <p:spPr>
            <a:xfrm>
              <a:off x="4999892" y="2965939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Ovál 65"/>
            <p:cNvSpPr/>
            <p:nvPr/>
          </p:nvSpPr>
          <p:spPr>
            <a:xfrm>
              <a:off x="5433646" y="2485292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4706497" y="2016367"/>
            <a:ext cx="931984" cy="339969"/>
            <a:chOff x="5685693" y="1875692"/>
            <a:chExt cx="931984" cy="339969"/>
          </a:xfrm>
          <a:solidFill>
            <a:srgbClr val="00B050"/>
          </a:solidFill>
        </p:grpSpPr>
        <p:sp>
          <p:nvSpPr>
            <p:cNvPr id="70" name="Ovál 69"/>
            <p:cNvSpPr/>
            <p:nvPr/>
          </p:nvSpPr>
          <p:spPr>
            <a:xfrm>
              <a:off x="5685693" y="1875692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Ovál 70"/>
            <p:cNvSpPr/>
            <p:nvPr/>
          </p:nvSpPr>
          <p:spPr>
            <a:xfrm>
              <a:off x="6254261" y="1887415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6969691" y="2016367"/>
            <a:ext cx="931984" cy="339969"/>
            <a:chOff x="5685693" y="1875692"/>
            <a:chExt cx="931984" cy="339969"/>
          </a:xfrm>
          <a:solidFill>
            <a:srgbClr val="00B050"/>
          </a:solidFill>
        </p:grpSpPr>
        <p:sp>
          <p:nvSpPr>
            <p:cNvPr id="73" name="Ovál 72"/>
            <p:cNvSpPr/>
            <p:nvPr/>
          </p:nvSpPr>
          <p:spPr>
            <a:xfrm>
              <a:off x="5685693" y="1875692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Ovál 73"/>
            <p:cNvSpPr/>
            <p:nvPr/>
          </p:nvSpPr>
          <p:spPr>
            <a:xfrm>
              <a:off x="6254261" y="1887415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10927509" y="2016367"/>
            <a:ext cx="931984" cy="339969"/>
            <a:chOff x="5685693" y="1875692"/>
            <a:chExt cx="931984" cy="339969"/>
          </a:xfrm>
          <a:solidFill>
            <a:srgbClr val="00B050"/>
          </a:solidFill>
        </p:grpSpPr>
        <p:sp>
          <p:nvSpPr>
            <p:cNvPr id="76" name="Ovál 75"/>
            <p:cNvSpPr/>
            <p:nvPr/>
          </p:nvSpPr>
          <p:spPr>
            <a:xfrm>
              <a:off x="5685693" y="1875692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Ovál 76"/>
            <p:cNvSpPr/>
            <p:nvPr/>
          </p:nvSpPr>
          <p:spPr>
            <a:xfrm>
              <a:off x="6254261" y="1887415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8" name="Skupina 77"/>
          <p:cNvGrpSpPr/>
          <p:nvPr/>
        </p:nvGrpSpPr>
        <p:grpSpPr>
          <a:xfrm>
            <a:off x="180109" y="2016367"/>
            <a:ext cx="931984" cy="339969"/>
            <a:chOff x="5685693" y="1875692"/>
            <a:chExt cx="931984" cy="339969"/>
          </a:xfrm>
          <a:solidFill>
            <a:srgbClr val="00B050"/>
          </a:solidFill>
        </p:grpSpPr>
        <p:sp>
          <p:nvSpPr>
            <p:cNvPr id="79" name="Ovál 78"/>
            <p:cNvSpPr/>
            <p:nvPr/>
          </p:nvSpPr>
          <p:spPr>
            <a:xfrm>
              <a:off x="5685693" y="1875692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Ovál 79"/>
            <p:cNvSpPr/>
            <p:nvPr/>
          </p:nvSpPr>
          <p:spPr>
            <a:xfrm>
              <a:off x="6254261" y="1887415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4" name="Rovnoramenný trojúhelník 83"/>
          <p:cNvSpPr/>
          <p:nvPr/>
        </p:nvSpPr>
        <p:spPr>
          <a:xfrm>
            <a:off x="2603321" y="596394"/>
            <a:ext cx="310664" cy="339969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5" name="Rovnoramenný trojúhelník 84"/>
          <p:cNvSpPr/>
          <p:nvPr/>
        </p:nvSpPr>
        <p:spPr>
          <a:xfrm>
            <a:off x="7021854" y="596394"/>
            <a:ext cx="310664" cy="339969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6" name="Rovnoramenný trojúhelník 85"/>
          <p:cNvSpPr/>
          <p:nvPr/>
        </p:nvSpPr>
        <p:spPr>
          <a:xfrm>
            <a:off x="9134406" y="596394"/>
            <a:ext cx="310664" cy="339969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7" name="Rovnoramenný trojúhelník 86"/>
          <p:cNvSpPr/>
          <p:nvPr/>
        </p:nvSpPr>
        <p:spPr>
          <a:xfrm>
            <a:off x="11246960" y="596394"/>
            <a:ext cx="310664" cy="339969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9" name="Rovnoramenný trojúhelník 88"/>
          <p:cNvSpPr/>
          <p:nvPr/>
        </p:nvSpPr>
        <p:spPr>
          <a:xfrm>
            <a:off x="4715873" y="596394"/>
            <a:ext cx="504093" cy="466182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3" name="Skupina 92"/>
          <p:cNvGrpSpPr/>
          <p:nvPr/>
        </p:nvGrpSpPr>
        <p:grpSpPr>
          <a:xfrm>
            <a:off x="4418602" y="5288552"/>
            <a:ext cx="1166445" cy="1103569"/>
            <a:chOff x="2420815" y="3812815"/>
            <a:chExt cx="1166445" cy="1103569"/>
          </a:xfrm>
          <a:solidFill>
            <a:srgbClr val="0070C0"/>
          </a:solidFill>
        </p:grpSpPr>
        <p:sp>
          <p:nvSpPr>
            <p:cNvPr id="14" name="Ovál 13"/>
            <p:cNvSpPr/>
            <p:nvPr/>
          </p:nvSpPr>
          <p:spPr>
            <a:xfrm>
              <a:off x="2485292" y="3897924"/>
              <a:ext cx="363416" cy="32824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Ovál 89"/>
            <p:cNvSpPr/>
            <p:nvPr/>
          </p:nvSpPr>
          <p:spPr>
            <a:xfrm>
              <a:off x="3083167" y="4396154"/>
              <a:ext cx="504093" cy="466182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Ovál 90"/>
            <p:cNvSpPr/>
            <p:nvPr/>
          </p:nvSpPr>
          <p:spPr>
            <a:xfrm>
              <a:off x="2420815" y="4450202"/>
              <a:ext cx="504093" cy="466182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Obdélník 91"/>
            <p:cNvSpPr/>
            <p:nvPr/>
          </p:nvSpPr>
          <p:spPr>
            <a:xfrm>
              <a:off x="2977663" y="3812815"/>
              <a:ext cx="445478" cy="410309"/>
            </a:xfrm>
            <a:prstGeom prst="rect">
              <a:avLst/>
            </a:prstGeom>
            <a:grpFill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12" name="Přímá spojnice 111"/>
          <p:cNvCxnSpPr/>
          <p:nvPr/>
        </p:nvCxnSpPr>
        <p:spPr>
          <a:xfrm>
            <a:off x="3707434" y="0"/>
            <a:ext cx="105445" cy="694006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>
            <a:off x="1803306" y="0"/>
            <a:ext cx="39377" cy="694006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5955649" y="-15400"/>
            <a:ext cx="87923" cy="694006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>
            <a:off x="8118182" y="46892"/>
            <a:ext cx="87923" cy="681110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>
            <a:off x="10281803" y="-13130"/>
            <a:ext cx="87923" cy="68404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 flipV="1">
            <a:off x="29310" y="1425039"/>
            <a:ext cx="12192000" cy="9378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 flipV="1">
            <a:off x="-8487" y="3015761"/>
            <a:ext cx="12173804" cy="7327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>
            <a:off x="-8487" y="4888523"/>
            <a:ext cx="121738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192682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65033" y="5057669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4432475" y="173558"/>
            <a:ext cx="1113971" cy="1110801"/>
            <a:chOff x="1886081" y="519390"/>
            <a:chExt cx="1113971" cy="1110801"/>
          </a:xfrm>
        </p:grpSpPr>
        <p:sp>
          <p:nvSpPr>
            <p:cNvPr id="19" name="Ovál 18"/>
            <p:cNvSpPr/>
            <p:nvPr/>
          </p:nvSpPr>
          <p:spPr>
            <a:xfrm>
              <a:off x="1886081" y="519391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84" name="Ovál 83"/>
            <p:cNvSpPr/>
            <p:nvPr/>
          </p:nvSpPr>
          <p:spPr>
            <a:xfrm>
              <a:off x="2686184" y="519390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85" name="Ovál 84"/>
            <p:cNvSpPr/>
            <p:nvPr/>
          </p:nvSpPr>
          <p:spPr>
            <a:xfrm>
              <a:off x="2333161" y="943706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86" name="Ovál 85"/>
            <p:cNvSpPr/>
            <p:nvPr/>
          </p:nvSpPr>
          <p:spPr>
            <a:xfrm>
              <a:off x="1902335" y="1290222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87" name="Ovál 86"/>
            <p:cNvSpPr/>
            <p:nvPr/>
          </p:nvSpPr>
          <p:spPr>
            <a:xfrm>
              <a:off x="2689388" y="1283675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cxnSp>
        <p:nvCxnSpPr>
          <p:cNvPr id="112" name="Přímá spojnice 111"/>
          <p:cNvCxnSpPr/>
          <p:nvPr/>
        </p:nvCxnSpPr>
        <p:spPr>
          <a:xfrm>
            <a:off x="1781152" y="-12890"/>
            <a:ext cx="83280" cy="686972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>
            <a:off x="3919859" y="-48413"/>
            <a:ext cx="98460" cy="698847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6088812" y="-48413"/>
            <a:ext cx="96931" cy="698847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>
            <a:off x="8124740" y="0"/>
            <a:ext cx="107493" cy="685903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>
            <a:off x="10284441" y="-48413"/>
            <a:ext cx="147487" cy="698847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 flipV="1">
            <a:off x="-5862" y="1582616"/>
            <a:ext cx="12192000" cy="6664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>
            <a:off x="12334" y="3358662"/>
            <a:ext cx="1217966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>
            <a:off x="-5862" y="5064369"/>
            <a:ext cx="1227992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94" name="Skupina 93"/>
          <p:cNvGrpSpPr/>
          <p:nvPr/>
        </p:nvGrpSpPr>
        <p:grpSpPr>
          <a:xfrm>
            <a:off x="2337009" y="173558"/>
            <a:ext cx="1113971" cy="1110801"/>
            <a:chOff x="1886081" y="519390"/>
            <a:chExt cx="1113971" cy="1110801"/>
          </a:xfrm>
        </p:grpSpPr>
        <p:sp>
          <p:nvSpPr>
            <p:cNvPr id="95" name="Ovál 94"/>
            <p:cNvSpPr/>
            <p:nvPr/>
          </p:nvSpPr>
          <p:spPr>
            <a:xfrm>
              <a:off x="1886081" y="519391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96" name="Ovál 95"/>
            <p:cNvSpPr/>
            <p:nvPr/>
          </p:nvSpPr>
          <p:spPr>
            <a:xfrm>
              <a:off x="2686184" y="519390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97" name="Ovál 96"/>
            <p:cNvSpPr/>
            <p:nvPr/>
          </p:nvSpPr>
          <p:spPr>
            <a:xfrm>
              <a:off x="2333161" y="943706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98" name="Ovál 97"/>
            <p:cNvSpPr/>
            <p:nvPr/>
          </p:nvSpPr>
          <p:spPr>
            <a:xfrm>
              <a:off x="1902335" y="1290222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99" name="Ovál 98"/>
            <p:cNvSpPr/>
            <p:nvPr/>
          </p:nvSpPr>
          <p:spPr>
            <a:xfrm>
              <a:off x="2689388" y="1283675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0" name="Skupina 99"/>
          <p:cNvGrpSpPr/>
          <p:nvPr/>
        </p:nvGrpSpPr>
        <p:grpSpPr>
          <a:xfrm>
            <a:off x="8627937" y="173558"/>
            <a:ext cx="1113971" cy="1110801"/>
            <a:chOff x="1886081" y="519390"/>
            <a:chExt cx="1113971" cy="1110801"/>
          </a:xfrm>
        </p:grpSpPr>
        <p:sp>
          <p:nvSpPr>
            <p:cNvPr id="101" name="Ovál 100"/>
            <p:cNvSpPr/>
            <p:nvPr/>
          </p:nvSpPr>
          <p:spPr>
            <a:xfrm>
              <a:off x="1886081" y="519391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2" name="Ovál 101"/>
            <p:cNvSpPr/>
            <p:nvPr/>
          </p:nvSpPr>
          <p:spPr>
            <a:xfrm>
              <a:off x="2686184" y="519390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3" name="Ovál 102"/>
            <p:cNvSpPr/>
            <p:nvPr/>
          </p:nvSpPr>
          <p:spPr>
            <a:xfrm>
              <a:off x="2333161" y="943706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4" name="Ovál 103"/>
            <p:cNvSpPr/>
            <p:nvPr/>
          </p:nvSpPr>
          <p:spPr>
            <a:xfrm>
              <a:off x="1902335" y="1290222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5" name="Ovál 104"/>
            <p:cNvSpPr/>
            <p:nvPr/>
          </p:nvSpPr>
          <p:spPr>
            <a:xfrm>
              <a:off x="2689388" y="1283675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6" name="Skupina 105"/>
          <p:cNvGrpSpPr/>
          <p:nvPr/>
        </p:nvGrpSpPr>
        <p:grpSpPr>
          <a:xfrm>
            <a:off x="241543" y="173558"/>
            <a:ext cx="1113971" cy="1110801"/>
            <a:chOff x="1886081" y="519390"/>
            <a:chExt cx="1113971" cy="1110801"/>
          </a:xfrm>
        </p:grpSpPr>
        <p:sp>
          <p:nvSpPr>
            <p:cNvPr id="107" name="Ovál 106"/>
            <p:cNvSpPr/>
            <p:nvPr/>
          </p:nvSpPr>
          <p:spPr>
            <a:xfrm>
              <a:off x="1886081" y="519391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8" name="Ovál 107"/>
            <p:cNvSpPr/>
            <p:nvPr/>
          </p:nvSpPr>
          <p:spPr>
            <a:xfrm>
              <a:off x="2686184" y="519390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9" name="Ovál 108"/>
            <p:cNvSpPr/>
            <p:nvPr/>
          </p:nvSpPr>
          <p:spPr>
            <a:xfrm>
              <a:off x="2333161" y="943706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10" name="Ovál 109"/>
            <p:cNvSpPr/>
            <p:nvPr/>
          </p:nvSpPr>
          <p:spPr>
            <a:xfrm>
              <a:off x="1902335" y="1290222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17" name="Ovál 116"/>
            <p:cNvSpPr/>
            <p:nvPr/>
          </p:nvSpPr>
          <p:spPr>
            <a:xfrm>
              <a:off x="2689388" y="1283675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9" name="Skupina 118"/>
          <p:cNvGrpSpPr/>
          <p:nvPr/>
        </p:nvGrpSpPr>
        <p:grpSpPr>
          <a:xfrm>
            <a:off x="10723402" y="173558"/>
            <a:ext cx="1113971" cy="1110801"/>
            <a:chOff x="1886081" y="519390"/>
            <a:chExt cx="1113971" cy="1110801"/>
          </a:xfrm>
        </p:grpSpPr>
        <p:sp>
          <p:nvSpPr>
            <p:cNvPr id="122" name="Ovál 121"/>
            <p:cNvSpPr/>
            <p:nvPr/>
          </p:nvSpPr>
          <p:spPr>
            <a:xfrm>
              <a:off x="1886081" y="519391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23" name="Ovál 122"/>
            <p:cNvSpPr/>
            <p:nvPr/>
          </p:nvSpPr>
          <p:spPr>
            <a:xfrm>
              <a:off x="2686184" y="519390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24" name="Ovál 123"/>
            <p:cNvSpPr/>
            <p:nvPr/>
          </p:nvSpPr>
          <p:spPr>
            <a:xfrm>
              <a:off x="2333161" y="943706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25" name="Ovál 124"/>
            <p:cNvSpPr/>
            <p:nvPr/>
          </p:nvSpPr>
          <p:spPr>
            <a:xfrm>
              <a:off x="1902335" y="1290222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26" name="Ovál 125"/>
            <p:cNvSpPr/>
            <p:nvPr/>
          </p:nvSpPr>
          <p:spPr>
            <a:xfrm>
              <a:off x="2689388" y="1283675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527941" y="173558"/>
            <a:ext cx="1118501" cy="1310083"/>
            <a:chOff x="1886081" y="413204"/>
            <a:chExt cx="1118501" cy="1310083"/>
          </a:xfrm>
        </p:grpSpPr>
        <p:sp>
          <p:nvSpPr>
            <p:cNvPr id="128" name="Ovál 127"/>
            <p:cNvSpPr/>
            <p:nvPr/>
          </p:nvSpPr>
          <p:spPr>
            <a:xfrm>
              <a:off x="1886081" y="519391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29" name="Ovál 128"/>
            <p:cNvSpPr/>
            <p:nvPr/>
          </p:nvSpPr>
          <p:spPr>
            <a:xfrm>
              <a:off x="2693918" y="413204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0" name="Ovál 129"/>
            <p:cNvSpPr/>
            <p:nvPr/>
          </p:nvSpPr>
          <p:spPr>
            <a:xfrm>
              <a:off x="2686184" y="896813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1" name="Ovál 130"/>
            <p:cNvSpPr/>
            <p:nvPr/>
          </p:nvSpPr>
          <p:spPr>
            <a:xfrm>
              <a:off x="1902335" y="1290222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2" name="Ovál 131"/>
            <p:cNvSpPr/>
            <p:nvPr/>
          </p:nvSpPr>
          <p:spPr>
            <a:xfrm>
              <a:off x="2686184" y="1383318"/>
              <a:ext cx="310664" cy="339969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2224988" y="3395921"/>
            <a:ext cx="1386278" cy="1609558"/>
            <a:chOff x="1862904" y="3448111"/>
            <a:chExt cx="1386278" cy="1609558"/>
          </a:xfrm>
        </p:grpSpPr>
        <p:sp>
          <p:nvSpPr>
            <p:cNvPr id="64" name="Ovál 63"/>
            <p:cNvSpPr/>
            <p:nvPr/>
          </p:nvSpPr>
          <p:spPr>
            <a:xfrm>
              <a:off x="2879637" y="4729423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Ovál 64"/>
            <p:cNvSpPr/>
            <p:nvPr/>
          </p:nvSpPr>
          <p:spPr>
            <a:xfrm>
              <a:off x="2885766" y="4290668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Ovál 65"/>
            <p:cNvSpPr/>
            <p:nvPr/>
          </p:nvSpPr>
          <p:spPr>
            <a:xfrm>
              <a:off x="2879637" y="3452447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6" name="Ovál 135"/>
            <p:cNvSpPr/>
            <p:nvPr/>
          </p:nvSpPr>
          <p:spPr>
            <a:xfrm>
              <a:off x="2885766" y="3852558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7" name="Ovál 136"/>
            <p:cNvSpPr/>
            <p:nvPr/>
          </p:nvSpPr>
          <p:spPr>
            <a:xfrm>
              <a:off x="2363798" y="3452447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8" name="Ovál 137"/>
            <p:cNvSpPr/>
            <p:nvPr/>
          </p:nvSpPr>
          <p:spPr>
            <a:xfrm>
              <a:off x="1862904" y="3448111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96321" y="3395921"/>
            <a:ext cx="1386278" cy="1170803"/>
            <a:chOff x="7044529" y="3581422"/>
            <a:chExt cx="1386278" cy="1170803"/>
          </a:xfrm>
        </p:grpSpPr>
        <p:sp>
          <p:nvSpPr>
            <p:cNvPr id="139" name="Ovál 138"/>
            <p:cNvSpPr/>
            <p:nvPr/>
          </p:nvSpPr>
          <p:spPr>
            <a:xfrm>
              <a:off x="7076526" y="4095733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0" name="Ovál 139"/>
            <p:cNvSpPr/>
            <p:nvPr/>
          </p:nvSpPr>
          <p:spPr>
            <a:xfrm>
              <a:off x="8067391" y="4423979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1" name="Ovál 140"/>
            <p:cNvSpPr/>
            <p:nvPr/>
          </p:nvSpPr>
          <p:spPr>
            <a:xfrm>
              <a:off x="8061262" y="3585758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2" name="Ovál 141"/>
            <p:cNvSpPr/>
            <p:nvPr/>
          </p:nvSpPr>
          <p:spPr>
            <a:xfrm>
              <a:off x="8067391" y="3985869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3" name="Ovál 142"/>
            <p:cNvSpPr/>
            <p:nvPr/>
          </p:nvSpPr>
          <p:spPr>
            <a:xfrm>
              <a:off x="7545423" y="3585758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4" name="Ovál 143"/>
            <p:cNvSpPr/>
            <p:nvPr/>
          </p:nvSpPr>
          <p:spPr>
            <a:xfrm>
              <a:off x="7044529" y="3581422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5" name="Skupina 144"/>
          <p:cNvGrpSpPr/>
          <p:nvPr/>
        </p:nvGrpSpPr>
        <p:grpSpPr>
          <a:xfrm>
            <a:off x="6482322" y="3395921"/>
            <a:ext cx="1386278" cy="1609558"/>
            <a:chOff x="1862904" y="3448111"/>
            <a:chExt cx="1386278" cy="1609558"/>
          </a:xfrm>
        </p:grpSpPr>
        <p:sp>
          <p:nvSpPr>
            <p:cNvPr id="146" name="Ovál 145"/>
            <p:cNvSpPr/>
            <p:nvPr/>
          </p:nvSpPr>
          <p:spPr>
            <a:xfrm>
              <a:off x="2879637" y="4729423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7" name="Ovál 146"/>
            <p:cNvSpPr/>
            <p:nvPr/>
          </p:nvSpPr>
          <p:spPr>
            <a:xfrm>
              <a:off x="2885766" y="4290668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8" name="Ovál 147"/>
            <p:cNvSpPr/>
            <p:nvPr/>
          </p:nvSpPr>
          <p:spPr>
            <a:xfrm>
              <a:off x="2879637" y="3452447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9" name="Ovál 148"/>
            <p:cNvSpPr/>
            <p:nvPr/>
          </p:nvSpPr>
          <p:spPr>
            <a:xfrm>
              <a:off x="2885766" y="3852558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0" name="Ovál 149"/>
            <p:cNvSpPr/>
            <p:nvPr/>
          </p:nvSpPr>
          <p:spPr>
            <a:xfrm>
              <a:off x="2363798" y="3452447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1" name="Ovál 150"/>
            <p:cNvSpPr/>
            <p:nvPr/>
          </p:nvSpPr>
          <p:spPr>
            <a:xfrm>
              <a:off x="1862904" y="3448111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2" name="Skupina 151"/>
          <p:cNvGrpSpPr/>
          <p:nvPr/>
        </p:nvGrpSpPr>
        <p:grpSpPr>
          <a:xfrm>
            <a:off x="4353655" y="3395921"/>
            <a:ext cx="1386278" cy="1609558"/>
            <a:chOff x="1862904" y="3448111"/>
            <a:chExt cx="1386278" cy="1609558"/>
          </a:xfrm>
        </p:grpSpPr>
        <p:sp>
          <p:nvSpPr>
            <p:cNvPr id="153" name="Ovál 152"/>
            <p:cNvSpPr/>
            <p:nvPr/>
          </p:nvSpPr>
          <p:spPr>
            <a:xfrm>
              <a:off x="2879637" y="4729423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4" name="Ovál 153"/>
            <p:cNvSpPr/>
            <p:nvPr/>
          </p:nvSpPr>
          <p:spPr>
            <a:xfrm>
              <a:off x="2885766" y="4290668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5" name="Ovál 154"/>
            <p:cNvSpPr/>
            <p:nvPr/>
          </p:nvSpPr>
          <p:spPr>
            <a:xfrm>
              <a:off x="2879637" y="3452447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6" name="Ovál 155"/>
            <p:cNvSpPr/>
            <p:nvPr/>
          </p:nvSpPr>
          <p:spPr>
            <a:xfrm>
              <a:off x="2885766" y="3852558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7" name="Ovál 156"/>
            <p:cNvSpPr/>
            <p:nvPr/>
          </p:nvSpPr>
          <p:spPr>
            <a:xfrm>
              <a:off x="2363798" y="3452447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8" name="Ovál 157"/>
            <p:cNvSpPr/>
            <p:nvPr/>
          </p:nvSpPr>
          <p:spPr>
            <a:xfrm>
              <a:off x="1862904" y="3448111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9" name="Skupina 158"/>
          <p:cNvGrpSpPr/>
          <p:nvPr/>
        </p:nvGrpSpPr>
        <p:grpSpPr>
          <a:xfrm>
            <a:off x="8610989" y="3395921"/>
            <a:ext cx="1386278" cy="1609558"/>
            <a:chOff x="1862904" y="3448111"/>
            <a:chExt cx="1386278" cy="1609558"/>
          </a:xfrm>
        </p:grpSpPr>
        <p:sp>
          <p:nvSpPr>
            <p:cNvPr id="160" name="Ovál 159"/>
            <p:cNvSpPr/>
            <p:nvPr/>
          </p:nvSpPr>
          <p:spPr>
            <a:xfrm>
              <a:off x="2879637" y="4729423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1" name="Ovál 160"/>
            <p:cNvSpPr/>
            <p:nvPr/>
          </p:nvSpPr>
          <p:spPr>
            <a:xfrm>
              <a:off x="2885766" y="4290668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2" name="Ovál 161"/>
            <p:cNvSpPr/>
            <p:nvPr/>
          </p:nvSpPr>
          <p:spPr>
            <a:xfrm>
              <a:off x="2879637" y="3452447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3" name="Ovál 162"/>
            <p:cNvSpPr/>
            <p:nvPr/>
          </p:nvSpPr>
          <p:spPr>
            <a:xfrm>
              <a:off x="2885766" y="3852558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4" name="Ovál 163"/>
            <p:cNvSpPr/>
            <p:nvPr/>
          </p:nvSpPr>
          <p:spPr>
            <a:xfrm>
              <a:off x="2363798" y="3452447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5" name="Ovál 164"/>
            <p:cNvSpPr/>
            <p:nvPr/>
          </p:nvSpPr>
          <p:spPr>
            <a:xfrm>
              <a:off x="1862904" y="3448111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6" name="Skupina 165"/>
          <p:cNvGrpSpPr/>
          <p:nvPr/>
        </p:nvGrpSpPr>
        <p:grpSpPr>
          <a:xfrm>
            <a:off x="10739656" y="3395921"/>
            <a:ext cx="1386278" cy="1609558"/>
            <a:chOff x="1862904" y="3448111"/>
            <a:chExt cx="1386278" cy="1609558"/>
          </a:xfrm>
        </p:grpSpPr>
        <p:sp>
          <p:nvSpPr>
            <p:cNvPr id="167" name="Ovál 166"/>
            <p:cNvSpPr/>
            <p:nvPr/>
          </p:nvSpPr>
          <p:spPr>
            <a:xfrm>
              <a:off x="2879637" y="4729423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8" name="Ovál 167"/>
            <p:cNvSpPr/>
            <p:nvPr/>
          </p:nvSpPr>
          <p:spPr>
            <a:xfrm>
              <a:off x="2885766" y="4290668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9" name="Ovál 168"/>
            <p:cNvSpPr/>
            <p:nvPr/>
          </p:nvSpPr>
          <p:spPr>
            <a:xfrm>
              <a:off x="2879637" y="3452447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0" name="Ovál 169"/>
            <p:cNvSpPr/>
            <p:nvPr/>
          </p:nvSpPr>
          <p:spPr>
            <a:xfrm>
              <a:off x="2885766" y="3852558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1" name="Ovál 170"/>
            <p:cNvSpPr/>
            <p:nvPr/>
          </p:nvSpPr>
          <p:spPr>
            <a:xfrm>
              <a:off x="2363798" y="3452447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2" name="Ovál 171"/>
            <p:cNvSpPr/>
            <p:nvPr/>
          </p:nvSpPr>
          <p:spPr>
            <a:xfrm>
              <a:off x="1862904" y="3448111"/>
              <a:ext cx="363416" cy="328246"/>
            </a:xfrm>
            <a:prstGeom prst="triangl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257797" y="5131505"/>
            <a:ext cx="952249" cy="1558407"/>
            <a:chOff x="2102691" y="5251938"/>
            <a:chExt cx="952249" cy="1558407"/>
          </a:xfrm>
        </p:grpSpPr>
        <p:grpSp>
          <p:nvGrpSpPr>
            <p:cNvPr id="6" name="Skupina 5"/>
            <p:cNvGrpSpPr/>
            <p:nvPr/>
          </p:nvGrpSpPr>
          <p:grpSpPr>
            <a:xfrm>
              <a:off x="2102691" y="5251938"/>
              <a:ext cx="931984" cy="339969"/>
              <a:chOff x="2102691" y="5251938"/>
              <a:chExt cx="931984" cy="339969"/>
            </a:xfrm>
          </p:grpSpPr>
          <p:sp>
            <p:nvSpPr>
              <p:cNvPr id="11" name="Ovál 10"/>
              <p:cNvSpPr/>
              <p:nvPr/>
            </p:nvSpPr>
            <p:spPr>
              <a:xfrm>
                <a:off x="2102691" y="5251938"/>
                <a:ext cx="363416" cy="328246"/>
              </a:xfrm>
              <a:prstGeom prst="triangle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vál 11"/>
              <p:cNvSpPr/>
              <p:nvPr/>
            </p:nvSpPr>
            <p:spPr>
              <a:xfrm>
                <a:off x="2671259" y="5263661"/>
                <a:ext cx="363416" cy="328246"/>
              </a:xfrm>
              <a:prstGeom prst="triangle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73" name="Skupina 172"/>
            <p:cNvGrpSpPr/>
            <p:nvPr/>
          </p:nvGrpSpPr>
          <p:grpSpPr>
            <a:xfrm>
              <a:off x="2103508" y="5637272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174" name="Ovál 173"/>
              <p:cNvSpPr/>
              <p:nvPr/>
            </p:nvSpPr>
            <p:spPr>
              <a:xfrm>
                <a:off x="5685693" y="1875692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5" name="Ovál 174"/>
              <p:cNvSpPr/>
              <p:nvPr/>
            </p:nvSpPr>
            <p:spPr>
              <a:xfrm>
                <a:off x="6254261" y="1887415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76" name="Skupina 175"/>
            <p:cNvGrpSpPr/>
            <p:nvPr/>
          </p:nvGrpSpPr>
          <p:grpSpPr>
            <a:xfrm>
              <a:off x="2109905" y="6024134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177" name="Ovál 176"/>
              <p:cNvSpPr/>
              <p:nvPr/>
            </p:nvSpPr>
            <p:spPr>
              <a:xfrm>
                <a:off x="5685693" y="1875692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8" name="Ovál 177"/>
              <p:cNvSpPr/>
              <p:nvPr/>
            </p:nvSpPr>
            <p:spPr>
              <a:xfrm>
                <a:off x="6254261" y="1887415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79" name="Skupina 178"/>
            <p:cNvGrpSpPr/>
            <p:nvPr/>
          </p:nvGrpSpPr>
          <p:grpSpPr>
            <a:xfrm>
              <a:off x="2122956" y="6470376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180" name="Ovál 179"/>
              <p:cNvSpPr/>
              <p:nvPr/>
            </p:nvSpPr>
            <p:spPr>
              <a:xfrm>
                <a:off x="5685693" y="1875692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1" name="Ovál 180"/>
              <p:cNvSpPr/>
              <p:nvPr/>
            </p:nvSpPr>
            <p:spPr>
              <a:xfrm>
                <a:off x="6254261" y="1887415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56" name="Skupina 255"/>
          <p:cNvGrpSpPr/>
          <p:nvPr/>
        </p:nvGrpSpPr>
        <p:grpSpPr>
          <a:xfrm flipH="1">
            <a:off x="4378793" y="5131505"/>
            <a:ext cx="1385242" cy="1564344"/>
            <a:chOff x="4056762" y="5221792"/>
            <a:chExt cx="1385242" cy="1564344"/>
          </a:xfrm>
        </p:grpSpPr>
        <p:sp>
          <p:nvSpPr>
            <p:cNvPr id="15" name="Ovál 14"/>
            <p:cNvSpPr/>
            <p:nvPr/>
          </p:nvSpPr>
          <p:spPr>
            <a:xfrm>
              <a:off x="5135850" y="6457890"/>
              <a:ext cx="306154" cy="279860"/>
            </a:xfrm>
            <a:prstGeom prst="triangle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2" name="Ovál 181"/>
            <p:cNvSpPr/>
            <p:nvPr/>
          </p:nvSpPr>
          <p:spPr>
            <a:xfrm>
              <a:off x="4056762" y="5221792"/>
              <a:ext cx="382599" cy="330379"/>
            </a:xfrm>
            <a:prstGeom prst="triangle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83" name="Skupina 182"/>
            <p:cNvGrpSpPr/>
            <p:nvPr/>
          </p:nvGrpSpPr>
          <p:grpSpPr>
            <a:xfrm>
              <a:off x="4085244" y="5684165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184" name="Ovál 183"/>
              <p:cNvSpPr/>
              <p:nvPr/>
            </p:nvSpPr>
            <p:spPr>
              <a:xfrm>
                <a:off x="5685693" y="1875692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5" name="Ovál 184"/>
              <p:cNvSpPr/>
              <p:nvPr/>
            </p:nvSpPr>
            <p:spPr>
              <a:xfrm>
                <a:off x="6254261" y="1887415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86" name="Skupina 185"/>
            <p:cNvGrpSpPr/>
            <p:nvPr/>
          </p:nvGrpSpPr>
          <p:grpSpPr>
            <a:xfrm>
              <a:off x="4091641" y="6035857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187" name="Ovál 186"/>
              <p:cNvSpPr/>
              <p:nvPr/>
            </p:nvSpPr>
            <p:spPr>
              <a:xfrm>
                <a:off x="5685693" y="1875692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8" name="Ovál 187"/>
              <p:cNvSpPr/>
              <p:nvPr/>
            </p:nvSpPr>
            <p:spPr>
              <a:xfrm>
                <a:off x="6254261" y="1887415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89" name="Skupina 188"/>
            <p:cNvGrpSpPr/>
            <p:nvPr/>
          </p:nvGrpSpPr>
          <p:grpSpPr>
            <a:xfrm>
              <a:off x="4093534" y="6446167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190" name="Ovál 189"/>
              <p:cNvSpPr/>
              <p:nvPr/>
            </p:nvSpPr>
            <p:spPr>
              <a:xfrm>
                <a:off x="5685693" y="1875692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1" name="Ovál 190"/>
              <p:cNvSpPr/>
              <p:nvPr/>
            </p:nvSpPr>
            <p:spPr>
              <a:xfrm>
                <a:off x="6254261" y="1887415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04" name="Skupina 203"/>
          <p:cNvGrpSpPr/>
          <p:nvPr/>
        </p:nvGrpSpPr>
        <p:grpSpPr>
          <a:xfrm>
            <a:off x="10993282" y="5131505"/>
            <a:ext cx="952249" cy="1558407"/>
            <a:chOff x="2102691" y="5251938"/>
            <a:chExt cx="952249" cy="1558407"/>
          </a:xfrm>
        </p:grpSpPr>
        <p:grpSp>
          <p:nvGrpSpPr>
            <p:cNvPr id="205" name="Skupina 204"/>
            <p:cNvGrpSpPr/>
            <p:nvPr/>
          </p:nvGrpSpPr>
          <p:grpSpPr>
            <a:xfrm>
              <a:off x="2102691" y="5251938"/>
              <a:ext cx="931984" cy="339969"/>
              <a:chOff x="2102691" y="5251938"/>
              <a:chExt cx="931984" cy="339969"/>
            </a:xfrm>
          </p:grpSpPr>
          <p:sp>
            <p:nvSpPr>
              <p:cNvPr id="215" name="Ovál 214"/>
              <p:cNvSpPr/>
              <p:nvPr/>
            </p:nvSpPr>
            <p:spPr>
              <a:xfrm>
                <a:off x="2102691" y="5251938"/>
                <a:ext cx="363416" cy="328246"/>
              </a:xfrm>
              <a:prstGeom prst="triangle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6" name="Ovál 215"/>
              <p:cNvSpPr/>
              <p:nvPr/>
            </p:nvSpPr>
            <p:spPr>
              <a:xfrm>
                <a:off x="2671259" y="5263661"/>
                <a:ext cx="363416" cy="328246"/>
              </a:xfrm>
              <a:prstGeom prst="triangle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06" name="Skupina 205"/>
            <p:cNvGrpSpPr/>
            <p:nvPr/>
          </p:nvGrpSpPr>
          <p:grpSpPr>
            <a:xfrm>
              <a:off x="2103508" y="5637272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13" name="Ovál 212"/>
              <p:cNvSpPr/>
              <p:nvPr/>
            </p:nvSpPr>
            <p:spPr>
              <a:xfrm>
                <a:off x="5685693" y="1875692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4" name="Ovál 213"/>
              <p:cNvSpPr/>
              <p:nvPr/>
            </p:nvSpPr>
            <p:spPr>
              <a:xfrm>
                <a:off x="6254261" y="1887415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07" name="Skupina 206"/>
            <p:cNvGrpSpPr/>
            <p:nvPr/>
          </p:nvGrpSpPr>
          <p:grpSpPr>
            <a:xfrm>
              <a:off x="2109905" y="6024134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11" name="Ovál 210"/>
              <p:cNvSpPr/>
              <p:nvPr/>
            </p:nvSpPr>
            <p:spPr>
              <a:xfrm>
                <a:off x="5685693" y="1875692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2" name="Ovál 211"/>
              <p:cNvSpPr/>
              <p:nvPr/>
            </p:nvSpPr>
            <p:spPr>
              <a:xfrm>
                <a:off x="6254261" y="1887415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08" name="Skupina 207"/>
            <p:cNvGrpSpPr/>
            <p:nvPr/>
          </p:nvGrpSpPr>
          <p:grpSpPr>
            <a:xfrm>
              <a:off x="2122956" y="6470376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09" name="Ovál 208"/>
              <p:cNvSpPr/>
              <p:nvPr/>
            </p:nvSpPr>
            <p:spPr>
              <a:xfrm>
                <a:off x="5685693" y="1875692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0" name="Ovál 209"/>
              <p:cNvSpPr/>
              <p:nvPr/>
            </p:nvSpPr>
            <p:spPr>
              <a:xfrm>
                <a:off x="6254261" y="1887415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17" name="Skupina 216"/>
          <p:cNvGrpSpPr/>
          <p:nvPr/>
        </p:nvGrpSpPr>
        <p:grpSpPr>
          <a:xfrm>
            <a:off x="6872284" y="5131505"/>
            <a:ext cx="952249" cy="1558407"/>
            <a:chOff x="2102691" y="5251938"/>
            <a:chExt cx="952249" cy="1558407"/>
          </a:xfrm>
        </p:grpSpPr>
        <p:grpSp>
          <p:nvGrpSpPr>
            <p:cNvPr id="218" name="Skupina 217"/>
            <p:cNvGrpSpPr/>
            <p:nvPr/>
          </p:nvGrpSpPr>
          <p:grpSpPr>
            <a:xfrm>
              <a:off x="2102691" y="5251938"/>
              <a:ext cx="931984" cy="339969"/>
              <a:chOff x="2102691" y="5251938"/>
              <a:chExt cx="931984" cy="339969"/>
            </a:xfrm>
          </p:grpSpPr>
          <p:sp>
            <p:nvSpPr>
              <p:cNvPr id="228" name="Ovál 227"/>
              <p:cNvSpPr/>
              <p:nvPr/>
            </p:nvSpPr>
            <p:spPr>
              <a:xfrm>
                <a:off x="2102691" y="5251938"/>
                <a:ext cx="363416" cy="328246"/>
              </a:xfrm>
              <a:prstGeom prst="triangle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9" name="Ovál 228"/>
              <p:cNvSpPr/>
              <p:nvPr/>
            </p:nvSpPr>
            <p:spPr>
              <a:xfrm>
                <a:off x="2671259" y="5263661"/>
                <a:ext cx="363416" cy="328246"/>
              </a:xfrm>
              <a:prstGeom prst="triangle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19" name="Skupina 218"/>
            <p:cNvGrpSpPr/>
            <p:nvPr/>
          </p:nvGrpSpPr>
          <p:grpSpPr>
            <a:xfrm>
              <a:off x="2103508" y="5637272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26" name="Ovál 225"/>
              <p:cNvSpPr/>
              <p:nvPr/>
            </p:nvSpPr>
            <p:spPr>
              <a:xfrm>
                <a:off x="5685693" y="1875692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7" name="Ovál 226"/>
              <p:cNvSpPr/>
              <p:nvPr/>
            </p:nvSpPr>
            <p:spPr>
              <a:xfrm>
                <a:off x="6254261" y="1887415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0" name="Skupina 219"/>
            <p:cNvGrpSpPr/>
            <p:nvPr/>
          </p:nvGrpSpPr>
          <p:grpSpPr>
            <a:xfrm>
              <a:off x="2109905" y="6024134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24" name="Ovál 223"/>
              <p:cNvSpPr/>
              <p:nvPr/>
            </p:nvSpPr>
            <p:spPr>
              <a:xfrm>
                <a:off x="5685693" y="1875692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5" name="Ovál 224"/>
              <p:cNvSpPr/>
              <p:nvPr/>
            </p:nvSpPr>
            <p:spPr>
              <a:xfrm>
                <a:off x="6254261" y="1887415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1" name="Skupina 220"/>
            <p:cNvGrpSpPr/>
            <p:nvPr/>
          </p:nvGrpSpPr>
          <p:grpSpPr>
            <a:xfrm>
              <a:off x="2122956" y="6470376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22" name="Ovál 221"/>
              <p:cNvSpPr/>
              <p:nvPr/>
            </p:nvSpPr>
            <p:spPr>
              <a:xfrm>
                <a:off x="5685693" y="1875692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3" name="Ovál 222"/>
              <p:cNvSpPr/>
              <p:nvPr/>
            </p:nvSpPr>
            <p:spPr>
              <a:xfrm>
                <a:off x="6254261" y="1887415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30" name="Skupina 229"/>
          <p:cNvGrpSpPr/>
          <p:nvPr/>
        </p:nvGrpSpPr>
        <p:grpSpPr>
          <a:xfrm>
            <a:off x="8932782" y="5131505"/>
            <a:ext cx="952249" cy="1558407"/>
            <a:chOff x="2102691" y="5251938"/>
            <a:chExt cx="952249" cy="1558407"/>
          </a:xfrm>
        </p:grpSpPr>
        <p:grpSp>
          <p:nvGrpSpPr>
            <p:cNvPr id="231" name="Skupina 230"/>
            <p:cNvGrpSpPr/>
            <p:nvPr/>
          </p:nvGrpSpPr>
          <p:grpSpPr>
            <a:xfrm>
              <a:off x="2102691" y="5251938"/>
              <a:ext cx="931984" cy="339969"/>
              <a:chOff x="2102691" y="5251938"/>
              <a:chExt cx="931984" cy="339969"/>
            </a:xfrm>
          </p:grpSpPr>
          <p:sp>
            <p:nvSpPr>
              <p:cNvPr id="241" name="Ovál 240"/>
              <p:cNvSpPr/>
              <p:nvPr/>
            </p:nvSpPr>
            <p:spPr>
              <a:xfrm>
                <a:off x="2102691" y="5251938"/>
                <a:ext cx="363416" cy="328246"/>
              </a:xfrm>
              <a:prstGeom prst="triangle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2" name="Ovál 241"/>
              <p:cNvSpPr/>
              <p:nvPr/>
            </p:nvSpPr>
            <p:spPr>
              <a:xfrm>
                <a:off x="2671259" y="5263661"/>
                <a:ext cx="363416" cy="328246"/>
              </a:xfrm>
              <a:prstGeom prst="triangle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32" name="Skupina 231"/>
            <p:cNvGrpSpPr/>
            <p:nvPr/>
          </p:nvGrpSpPr>
          <p:grpSpPr>
            <a:xfrm>
              <a:off x="2103508" y="5637272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39" name="Ovál 238"/>
              <p:cNvSpPr/>
              <p:nvPr/>
            </p:nvSpPr>
            <p:spPr>
              <a:xfrm>
                <a:off x="5685693" y="1875692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0" name="Ovál 239"/>
              <p:cNvSpPr/>
              <p:nvPr/>
            </p:nvSpPr>
            <p:spPr>
              <a:xfrm>
                <a:off x="6254261" y="1887415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33" name="Skupina 232"/>
            <p:cNvGrpSpPr/>
            <p:nvPr/>
          </p:nvGrpSpPr>
          <p:grpSpPr>
            <a:xfrm>
              <a:off x="2109905" y="6024134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37" name="Ovál 236"/>
              <p:cNvSpPr/>
              <p:nvPr/>
            </p:nvSpPr>
            <p:spPr>
              <a:xfrm>
                <a:off x="5685693" y="1875692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8" name="Ovál 237"/>
              <p:cNvSpPr/>
              <p:nvPr/>
            </p:nvSpPr>
            <p:spPr>
              <a:xfrm>
                <a:off x="6254261" y="1887415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34" name="Skupina 233"/>
            <p:cNvGrpSpPr/>
            <p:nvPr/>
          </p:nvGrpSpPr>
          <p:grpSpPr>
            <a:xfrm>
              <a:off x="2122956" y="6470376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35" name="Ovál 234"/>
              <p:cNvSpPr/>
              <p:nvPr/>
            </p:nvSpPr>
            <p:spPr>
              <a:xfrm>
                <a:off x="5685693" y="1875692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6" name="Ovál 235"/>
              <p:cNvSpPr/>
              <p:nvPr/>
            </p:nvSpPr>
            <p:spPr>
              <a:xfrm>
                <a:off x="6254261" y="1887415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43" name="Skupina 242"/>
          <p:cNvGrpSpPr/>
          <p:nvPr/>
        </p:nvGrpSpPr>
        <p:grpSpPr>
          <a:xfrm>
            <a:off x="2318295" y="5131505"/>
            <a:ext cx="952249" cy="1558407"/>
            <a:chOff x="2102691" y="5251938"/>
            <a:chExt cx="952249" cy="1558407"/>
          </a:xfrm>
        </p:grpSpPr>
        <p:grpSp>
          <p:nvGrpSpPr>
            <p:cNvPr id="244" name="Skupina 243"/>
            <p:cNvGrpSpPr/>
            <p:nvPr/>
          </p:nvGrpSpPr>
          <p:grpSpPr>
            <a:xfrm>
              <a:off x="2102691" y="5251938"/>
              <a:ext cx="931984" cy="339969"/>
              <a:chOff x="2102691" y="5251938"/>
              <a:chExt cx="931984" cy="339969"/>
            </a:xfrm>
          </p:grpSpPr>
          <p:sp>
            <p:nvSpPr>
              <p:cNvPr id="254" name="Ovál 253"/>
              <p:cNvSpPr/>
              <p:nvPr/>
            </p:nvSpPr>
            <p:spPr>
              <a:xfrm>
                <a:off x="2102691" y="5251938"/>
                <a:ext cx="363416" cy="328246"/>
              </a:xfrm>
              <a:prstGeom prst="triangle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5" name="Ovál 254"/>
              <p:cNvSpPr/>
              <p:nvPr/>
            </p:nvSpPr>
            <p:spPr>
              <a:xfrm>
                <a:off x="2671259" y="5263661"/>
                <a:ext cx="363416" cy="328246"/>
              </a:xfrm>
              <a:prstGeom prst="triangle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45" name="Skupina 244"/>
            <p:cNvGrpSpPr/>
            <p:nvPr/>
          </p:nvGrpSpPr>
          <p:grpSpPr>
            <a:xfrm>
              <a:off x="2103508" y="5637272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52" name="Ovál 251"/>
              <p:cNvSpPr/>
              <p:nvPr/>
            </p:nvSpPr>
            <p:spPr>
              <a:xfrm>
                <a:off x="5685693" y="1875692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3" name="Ovál 252"/>
              <p:cNvSpPr/>
              <p:nvPr/>
            </p:nvSpPr>
            <p:spPr>
              <a:xfrm>
                <a:off x="6254261" y="1887415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46" name="Skupina 245"/>
            <p:cNvGrpSpPr/>
            <p:nvPr/>
          </p:nvGrpSpPr>
          <p:grpSpPr>
            <a:xfrm>
              <a:off x="2109905" y="6024134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50" name="Ovál 249"/>
              <p:cNvSpPr/>
              <p:nvPr/>
            </p:nvSpPr>
            <p:spPr>
              <a:xfrm>
                <a:off x="5685693" y="1875692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1" name="Ovál 250"/>
              <p:cNvSpPr/>
              <p:nvPr/>
            </p:nvSpPr>
            <p:spPr>
              <a:xfrm>
                <a:off x="6254261" y="1887415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47" name="Skupina 246"/>
            <p:cNvGrpSpPr/>
            <p:nvPr/>
          </p:nvGrpSpPr>
          <p:grpSpPr>
            <a:xfrm>
              <a:off x="2122956" y="6470376"/>
              <a:ext cx="931984" cy="339969"/>
              <a:chOff x="5685693" y="1875692"/>
              <a:chExt cx="931984" cy="339969"/>
            </a:xfrm>
            <a:solidFill>
              <a:srgbClr val="00B050"/>
            </a:solidFill>
          </p:grpSpPr>
          <p:sp>
            <p:nvSpPr>
              <p:cNvPr id="248" name="Ovál 247"/>
              <p:cNvSpPr/>
              <p:nvPr/>
            </p:nvSpPr>
            <p:spPr>
              <a:xfrm>
                <a:off x="5685693" y="1875692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9" name="Ovál 248"/>
              <p:cNvSpPr/>
              <p:nvPr/>
            </p:nvSpPr>
            <p:spPr>
              <a:xfrm>
                <a:off x="6254261" y="1887415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7" name="Skupina 26"/>
          <p:cNvGrpSpPr/>
          <p:nvPr/>
        </p:nvGrpSpPr>
        <p:grpSpPr>
          <a:xfrm rot="16200000">
            <a:off x="6438139" y="1771550"/>
            <a:ext cx="1386278" cy="1170803"/>
            <a:chOff x="3860364" y="1838331"/>
            <a:chExt cx="1386278" cy="1170803"/>
          </a:xfrm>
        </p:grpSpPr>
        <p:sp>
          <p:nvSpPr>
            <p:cNvPr id="279" name="Ovál 278"/>
            <p:cNvSpPr/>
            <p:nvPr/>
          </p:nvSpPr>
          <p:spPr>
            <a:xfrm>
              <a:off x="4396429" y="2308623"/>
              <a:ext cx="363416" cy="328246"/>
            </a:xfrm>
            <a:prstGeom prst="triangle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0" name="Ovál 279"/>
            <p:cNvSpPr/>
            <p:nvPr/>
          </p:nvSpPr>
          <p:spPr>
            <a:xfrm>
              <a:off x="4883226" y="2680888"/>
              <a:ext cx="363416" cy="328246"/>
            </a:xfrm>
            <a:prstGeom prst="triangle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1" name="Ovál 280"/>
            <p:cNvSpPr/>
            <p:nvPr/>
          </p:nvSpPr>
          <p:spPr>
            <a:xfrm>
              <a:off x="4877097" y="1842667"/>
              <a:ext cx="363416" cy="328246"/>
            </a:xfrm>
            <a:prstGeom prst="triangle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2" name="Ovál 281"/>
            <p:cNvSpPr/>
            <p:nvPr/>
          </p:nvSpPr>
          <p:spPr>
            <a:xfrm>
              <a:off x="4883226" y="2284131"/>
              <a:ext cx="363416" cy="328246"/>
            </a:xfrm>
            <a:prstGeom prst="triangle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3" name="Ovál 282"/>
            <p:cNvSpPr/>
            <p:nvPr/>
          </p:nvSpPr>
          <p:spPr>
            <a:xfrm>
              <a:off x="4361258" y="1842667"/>
              <a:ext cx="363416" cy="328246"/>
            </a:xfrm>
            <a:prstGeom prst="triangle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4" name="Ovál 283"/>
            <p:cNvSpPr/>
            <p:nvPr/>
          </p:nvSpPr>
          <p:spPr>
            <a:xfrm>
              <a:off x="3860364" y="1838331"/>
              <a:ext cx="363416" cy="328246"/>
            </a:xfrm>
            <a:prstGeom prst="triangle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86" name="Skupina 285"/>
          <p:cNvGrpSpPr/>
          <p:nvPr/>
        </p:nvGrpSpPr>
        <p:grpSpPr>
          <a:xfrm>
            <a:off x="2247710" y="1663812"/>
            <a:ext cx="1386278" cy="1609558"/>
            <a:chOff x="1902335" y="1774521"/>
            <a:chExt cx="1386278" cy="1609558"/>
          </a:xfrm>
        </p:grpSpPr>
        <p:grpSp>
          <p:nvGrpSpPr>
            <p:cNvPr id="287" name="Skupina 286"/>
            <p:cNvGrpSpPr/>
            <p:nvPr/>
          </p:nvGrpSpPr>
          <p:grpSpPr>
            <a:xfrm>
              <a:off x="1902335" y="1774521"/>
              <a:ext cx="1386278" cy="1609558"/>
              <a:chOff x="1862904" y="3448111"/>
              <a:chExt cx="1386278" cy="1609558"/>
            </a:xfrm>
            <a:solidFill>
              <a:srgbClr val="002060"/>
            </a:solidFill>
          </p:grpSpPr>
          <p:sp>
            <p:nvSpPr>
              <p:cNvPr id="289" name="Ovál 288"/>
              <p:cNvSpPr/>
              <p:nvPr/>
            </p:nvSpPr>
            <p:spPr>
              <a:xfrm>
                <a:off x="2879637" y="4729423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0" name="Ovál 289"/>
              <p:cNvSpPr/>
              <p:nvPr/>
            </p:nvSpPr>
            <p:spPr>
              <a:xfrm>
                <a:off x="2885766" y="4290668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1" name="Ovál 290"/>
              <p:cNvSpPr/>
              <p:nvPr/>
            </p:nvSpPr>
            <p:spPr>
              <a:xfrm>
                <a:off x="2879637" y="3452447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2" name="Ovál 291"/>
              <p:cNvSpPr/>
              <p:nvPr/>
            </p:nvSpPr>
            <p:spPr>
              <a:xfrm>
                <a:off x="2885766" y="3852558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3" name="Ovál 292"/>
              <p:cNvSpPr/>
              <p:nvPr/>
            </p:nvSpPr>
            <p:spPr>
              <a:xfrm>
                <a:off x="2363798" y="3452447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4" name="Ovál 293"/>
              <p:cNvSpPr/>
              <p:nvPr/>
            </p:nvSpPr>
            <p:spPr>
              <a:xfrm>
                <a:off x="1862904" y="3448111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88" name="Ovál 287"/>
            <p:cNvSpPr/>
            <p:nvPr/>
          </p:nvSpPr>
          <p:spPr>
            <a:xfrm>
              <a:off x="2451501" y="2286699"/>
              <a:ext cx="382599" cy="330379"/>
            </a:xfrm>
            <a:prstGeom prst="triangle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5" name="Skupina 294"/>
          <p:cNvGrpSpPr/>
          <p:nvPr/>
        </p:nvGrpSpPr>
        <p:grpSpPr>
          <a:xfrm>
            <a:off x="4396793" y="1663812"/>
            <a:ext cx="1386278" cy="1609558"/>
            <a:chOff x="1902335" y="1774521"/>
            <a:chExt cx="1386278" cy="1609558"/>
          </a:xfrm>
        </p:grpSpPr>
        <p:grpSp>
          <p:nvGrpSpPr>
            <p:cNvPr id="296" name="Skupina 295"/>
            <p:cNvGrpSpPr/>
            <p:nvPr/>
          </p:nvGrpSpPr>
          <p:grpSpPr>
            <a:xfrm>
              <a:off x="1902335" y="1774521"/>
              <a:ext cx="1386278" cy="1609558"/>
              <a:chOff x="1862904" y="3448111"/>
              <a:chExt cx="1386278" cy="1609558"/>
            </a:xfrm>
            <a:solidFill>
              <a:srgbClr val="002060"/>
            </a:solidFill>
          </p:grpSpPr>
          <p:sp>
            <p:nvSpPr>
              <p:cNvPr id="298" name="Ovál 297"/>
              <p:cNvSpPr/>
              <p:nvPr/>
            </p:nvSpPr>
            <p:spPr>
              <a:xfrm>
                <a:off x="2879637" y="4729423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9" name="Ovál 298"/>
              <p:cNvSpPr/>
              <p:nvPr/>
            </p:nvSpPr>
            <p:spPr>
              <a:xfrm>
                <a:off x="2885766" y="4290668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0" name="Ovál 299"/>
              <p:cNvSpPr/>
              <p:nvPr/>
            </p:nvSpPr>
            <p:spPr>
              <a:xfrm>
                <a:off x="2879637" y="3452447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1" name="Ovál 300"/>
              <p:cNvSpPr/>
              <p:nvPr/>
            </p:nvSpPr>
            <p:spPr>
              <a:xfrm>
                <a:off x="2885766" y="3852558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2" name="Ovál 301"/>
              <p:cNvSpPr/>
              <p:nvPr/>
            </p:nvSpPr>
            <p:spPr>
              <a:xfrm>
                <a:off x="2363798" y="3452447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3" name="Ovál 302"/>
              <p:cNvSpPr/>
              <p:nvPr/>
            </p:nvSpPr>
            <p:spPr>
              <a:xfrm>
                <a:off x="1862904" y="3448111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97" name="Ovál 296"/>
            <p:cNvSpPr/>
            <p:nvPr/>
          </p:nvSpPr>
          <p:spPr>
            <a:xfrm>
              <a:off x="2451501" y="2286699"/>
              <a:ext cx="382599" cy="330379"/>
            </a:xfrm>
            <a:prstGeom prst="triangle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4" name="Skupina 303"/>
          <p:cNvGrpSpPr/>
          <p:nvPr/>
        </p:nvGrpSpPr>
        <p:grpSpPr>
          <a:xfrm>
            <a:off x="8479484" y="1663812"/>
            <a:ext cx="1386278" cy="1609558"/>
            <a:chOff x="1902335" y="1774521"/>
            <a:chExt cx="1386278" cy="1609558"/>
          </a:xfrm>
        </p:grpSpPr>
        <p:grpSp>
          <p:nvGrpSpPr>
            <p:cNvPr id="305" name="Skupina 304"/>
            <p:cNvGrpSpPr/>
            <p:nvPr/>
          </p:nvGrpSpPr>
          <p:grpSpPr>
            <a:xfrm>
              <a:off x="1902335" y="1774521"/>
              <a:ext cx="1386278" cy="1609558"/>
              <a:chOff x="1862904" y="3448111"/>
              <a:chExt cx="1386278" cy="1609558"/>
            </a:xfrm>
            <a:solidFill>
              <a:srgbClr val="002060"/>
            </a:solidFill>
          </p:grpSpPr>
          <p:sp>
            <p:nvSpPr>
              <p:cNvPr id="307" name="Ovál 306"/>
              <p:cNvSpPr/>
              <p:nvPr/>
            </p:nvSpPr>
            <p:spPr>
              <a:xfrm>
                <a:off x="2879637" y="4729423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8" name="Ovál 307"/>
              <p:cNvSpPr/>
              <p:nvPr/>
            </p:nvSpPr>
            <p:spPr>
              <a:xfrm>
                <a:off x="2885766" y="4290668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9" name="Ovál 308"/>
              <p:cNvSpPr/>
              <p:nvPr/>
            </p:nvSpPr>
            <p:spPr>
              <a:xfrm>
                <a:off x="2879637" y="3452447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0" name="Ovál 309"/>
              <p:cNvSpPr/>
              <p:nvPr/>
            </p:nvSpPr>
            <p:spPr>
              <a:xfrm>
                <a:off x="2885766" y="3852558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1" name="Ovál 310"/>
              <p:cNvSpPr/>
              <p:nvPr/>
            </p:nvSpPr>
            <p:spPr>
              <a:xfrm>
                <a:off x="2363798" y="3452447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2" name="Ovál 311"/>
              <p:cNvSpPr/>
              <p:nvPr/>
            </p:nvSpPr>
            <p:spPr>
              <a:xfrm>
                <a:off x="1862904" y="3448111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06" name="Ovál 305"/>
            <p:cNvSpPr/>
            <p:nvPr/>
          </p:nvSpPr>
          <p:spPr>
            <a:xfrm>
              <a:off x="2451501" y="2286699"/>
              <a:ext cx="382599" cy="330379"/>
            </a:xfrm>
            <a:prstGeom prst="triangle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13" name="Skupina 312"/>
          <p:cNvGrpSpPr/>
          <p:nvPr/>
        </p:nvGrpSpPr>
        <p:grpSpPr>
          <a:xfrm>
            <a:off x="10628566" y="1663812"/>
            <a:ext cx="1386278" cy="1609558"/>
            <a:chOff x="1902335" y="1774521"/>
            <a:chExt cx="1386278" cy="1609558"/>
          </a:xfrm>
        </p:grpSpPr>
        <p:grpSp>
          <p:nvGrpSpPr>
            <p:cNvPr id="314" name="Skupina 313"/>
            <p:cNvGrpSpPr/>
            <p:nvPr/>
          </p:nvGrpSpPr>
          <p:grpSpPr>
            <a:xfrm>
              <a:off x="1902335" y="1774521"/>
              <a:ext cx="1386278" cy="1609558"/>
              <a:chOff x="1862904" y="3448111"/>
              <a:chExt cx="1386278" cy="1609558"/>
            </a:xfrm>
            <a:solidFill>
              <a:srgbClr val="002060"/>
            </a:solidFill>
          </p:grpSpPr>
          <p:sp>
            <p:nvSpPr>
              <p:cNvPr id="316" name="Ovál 315"/>
              <p:cNvSpPr/>
              <p:nvPr/>
            </p:nvSpPr>
            <p:spPr>
              <a:xfrm>
                <a:off x="2879637" y="4729423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7" name="Ovál 316"/>
              <p:cNvSpPr/>
              <p:nvPr/>
            </p:nvSpPr>
            <p:spPr>
              <a:xfrm>
                <a:off x="2885766" y="4290668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8" name="Ovál 317"/>
              <p:cNvSpPr/>
              <p:nvPr/>
            </p:nvSpPr>
            <p:spPr>
              <a:xfrm>
                <a:off x="2879637" y="3452447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9" name="Ovál 318"/>
              <p:cNvSpPr/>
              <p:nvPr/>
            </p:nvSpPr>
            <p:spPr>
              <a:xfrm>
                <a:off x="2885766" y="3852558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0" name="Ovál 319"/>
              <p:cNvSpPr/>
              <p:nvPr/>
            </p:nvSpPr>
            <p:spPr>
              <a:xfrm>
                <a:off x="2363798" y="3452447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1" name="Ovál 320"/>
              <p:cNvSpPr/>
              <p:nvPr/>
            </p:nvSpPr>
            <p:spPr>
              <a:xfrm>
                <a:off x="1862904" y="3448111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15" name="Ovál 314"/>
            <p:cNvSpPr/>
            <p:nvPr/>
          </p:nvSpPr>
          <p:spPr>
            <a:xfrm>
              <a:off x="2451501" y="2286699"/>
              <a:ext cx="382599" cy="330379"/>
            </a:xfrm>
            <a:prstGeom prst="triangle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98627" y="1663812"/>
            <a:ext cx="1386278" cy="1609558"/>
            <a:chOff x="1891426" y="1784023"/>
            <a:chExt cx="1386278" cy="1609558"/>
          </a:xfrm>
        </p:grpSpPr>
        <p:grpSp>
          <p:nvGrpSpPr>
            <p:cNvPr id="322" name="Skupina 321"/>
            <p:cNvGrpSpPr/>
            <p:nvPr/>
          </p:nvGrpSpPr>
          <p:grpSpPr>
            <a:xfrm>
              <a:off x="1891426" y="1784023"/>
              <a:ext cx="1386278" cy="1609558"/>
              <a:chOff x="1862904" y="3448111"/>
              <a:chExt cx="1386278" cy="1609558"/>
            </a:xfrm>
            <a:solidFill>
              <a:srgbClr val="002060"/>
            </a:solidFill>
          </p:grpSpPr>
          <p:sp>
            <p:nvSpPr>
              <p:cNvPr id="323" name="Ovál 322"/>
              <p:cNvSpPr/>
              <p:nvPr/>
            </p:nvSpPr>
            <p:spPr>
              <a:xfrm>
                <a:off x="2879637" y="4729423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4" name="Ovál 323"/>
              <p:cNvSpPr/>
              <p:nvPr/>
            </p:nvSpPr>
            <p:spPr>
              <a:xfrm>
                <a:off x="2885766" y="4290668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5" name="Ovál 324"/>
              <p:cNvSpPr/>
              <p:nvPr/>
            </p:nvSpPr>
            <p:spPr>
              <a:xfrm>
                <a:off x="2879637" y="3452447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6" name="Ovál 325"/>
              <p:cNvSpPr/>
              <p:nvPr/>
            </p:nvSpPr>
            <p:spPr>
              <a:xfrm>
                <a:off x="2885766" y="3852558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7" name="Ovál 326"/>
              <p:cNvSpPr/>
              <p:nvPr/>
            </p:nvSpPr>
            <p:spPr>
              <a:xfrm>
                <a:off x="2363798" y="3452447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8" name="Ovál 327"/>
              <p:cNvSpPr/>
              <p:nvPr/>
            </p:nvSpPr>
            <p:spPr>
              <a:xfrm>
                <a:off x="1862904" y="3448111"/>
                <a:ext cx="363416" cy="328246"/>
              </a:xfrm>
              <a:prstGeom prst="triangl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29" name="Ovál 328"/>
            <p:cNvSpPr/>
            <p:nvPr/>
          </p:nvSpPr>
          <p:spPr>
            <a:xfrm>
              <a:off x="2440592" y="2296201"/>
              <a:ext cx="382599" cy="330379"/>
            </a:xfrm>
            <a:prstGeom prst="triangle">
              <a:avLst/>
            </a:prstGeom>
            <a:solidFill>
              <a:srgbClr val="002060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3785011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Obrazce programu PowerPoint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z nabízených řádků vybírají, který obrazec nepatří do skupiny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Podpora a rozvoj obrazové dovednosti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Dětem se na snímku nabízí 4 řady obrazců. Jejich úkolem je rozpoznat, který objekt do řady nepatří </a:t>
            </a:r>
            <a:r>
              <a:rPr lang="cs-CZ" dirty="0" smtClean="0"/>
              <a:t>(případně </a:t>
            </a:r>
            <a:r>
              <a:rPr lang="cs-CZ" dirty="0" smtClean="0"/>
              <a:t>čím se </a:t>
            </a:r>
            <a:r>
              <a:rPr lang="cs-CZ" dirty="0" smtClean="0"/>
              <a:t>liší)</a:t>
            </a:r>
            <a:endParaRPr lang="cs-CZ" dirty="0" smtClean="0"/>
          </a:p>
          <a:p>
            <a:r>
              <a:rPr lang="cs-CZ" dirty="0" smtClean="0"/>
              <a:t>Děti k zakreslení používají digitální pero, které je součástí programu </a:t>
            </a:r>
            <a:r>
              <a:rPr lang="cs-CZ" dirty="0"/>
              <a:t>P</a:t>
            </a:r>
            <a:r>
              <a:rPr lang="cs-CZ" dirty="0" smtClean="0"/>
              <a:t>owerPoint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Zaměřovat se na to, co je z poznávacího hlediska důležité</a:t>
            </a:r>
          </a:p>
          <a:p>
            <a:r>
              <a:rPr lang="cs-CZ" dirty="0"/>
              <a:t>Napodobit základní geometrické znaky a tvary </a:t>
            </a:r>
            <a:endParaRPr lang="cs-CZ" dirty="0" smtClean="0"/>
          </a:p>
          <a:p>
            <a:r>
              <a:rPr lang="cs-CZ" dirty="0"/>
              <a:t>Záměrně se soustředit a udržet pozornost</a:t>
            </a:r>
          </a:p>
          <a:p>
            <a:r>
              <a:rPr lang="cs-CZ"/>
              <a:t>Vyvinout volní úsilí, soustředit se na činnost a její dokončení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232</Words>
  <Application>Microsoft Office PowerPoint</Application>
  <PresentationFormat>Vlastní</PresentationFormat>
  <Paragraphs>54</Paragraphs>
  <Slides>13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Co tam nepatří</vt:lpstr>
      <vt:lpstr>Snímek 2</vt:lpstr>
      <vt:lpstr>Snímek 3</vt:lpstr>
      <vt:lpstr>Snímek 4</vt:lpstr>
      <vt:lpstr>Snímek 5</vt:lpstr>
      <vt:lpstr>Snímek 6</vt:lpstr>
      <vt:lpstr>Snímek 7</vt:lpstr>
      <vt:lpstr>Použité odkazy</vt:lpstr>
      <vt:lpstr>Metodický pokyn Integrovaný blok: vnímání</vt:lpstr>
      <vt:lpstr>Studijní materiály </vt:lpstr>
      <vt:lpstr>   Práce s interaktivním výukovým materiálem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tam nepatří</dc:title>
  <dc:creator/>
  <cp:lastModifiedBy/>
  <cp:revision>2</cp:revision>
  <dcterms:created xsi:type="dcterms:W3CDTF">2014-08-05T12:38:58Z</dcterms:created>
  <dcterms:modified xsi:type="dcterms:W3CDTF">2015-05-28T19:58:19Z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