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7" r:id="rId5"/>
    <p:sldId id="268" r:id="rId6"/>
    <p:sldId id="259" r:id="rId7"/>
    <p:sldId id="260" r:id="rId8"/>
    <p:sldId id="261" r:id="rId9"/>
    <p:sldId id="262" r:id="rId10"/>
    <p:sldId id="263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10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F5A422-3832-4ADF-8135-BF9AAE5E65F9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F51FDB-995B-4D23-92FC-F7B70272353A}">
      <dgm:prSet phldrT="[Text]"/>
      <dgm:spPr/>
      <dgm:t>
        <a:bodyPr/>
        <a:lstStyle/>
        <a:p>
          <a:r>
            <a:rPr lang="cs-CZ" dirty="0" smtClean="0"/>
            <a:t>zebry</a:t>
          </a:r>
          <a:endParaRPr lang="cs-CZ" dirty="0"/>
        </a:p>
      </dgm:t>
    </dgm:pt>
    <dgm:pt modelId="{14675277-CAEF-40EE-BA7A-852A8625F0E7}" type="parTrans" cxnId="{385F8204-E2F3-44BE-AE33-5DC1AA28F123}">
      <dgm:prSet/>
      <dgm:spPr/>
      <dgm:t>
        <a:bodyPr/>
        <a:lstStyle/>
        <a:p>
          <a:endParaRPr lang="cs-CZ"/>
        </a:p>
      </dgm:t>
    </dgm:pt>
    <dgm:pt modelId="{C0C2C94D-EA9C-4785-AFE9-108B0466AC2D}" type="sibTrans" cxnId="{385F8204-E2F3-44BE-AE33-5DC1AA28F123}">
      <dgm:prSet/>
      <dgm:spPr/>
      <dgm:t>
        <a:bodyPr/>
        <a:lstStyle/>
        <a:p>
          <a:endParaRPr lang="cs-CZ"/>
        </a:p>
      </dgm:t>
    </dgm:pt>
    <dgm:pt modelId="{9225CCE2-202F-440A-BB14-CDC10497EB18}">
      <dgm:prSet phldrT="[Text]"/>
      <dgm:spPr/>
      <dgm:t>
        <a:bodyPr/>
        <a:lstStyle/>
        <a:p>
          <a:r>
            <a:rPr lang="cs-CZ" dirty="0" smtClean="0"/>
            <a:t>pštrosi</a:t>
          </a:r>
          <a:endParaRPr lang="cs-CZ" dirty="0"/>
        </a:p>
      </dgm:t>
    </dgm:pt>
    <dgm:pt modelId="{27008DB5-4EFE-484F-B3D9-7A78B17A5B90}" type="parTrans" cxnId="{738BE525-7BF1-4683-9B16-F03C1B8E1CDF}">
      <dgm:prSet/>
      <dgm:spPr/>
      <dgm:t>
        <a:bodyPr/>
        <a:lstStyle/>
        <a:p>
          <a:endParaRPr lang="cs-CZ"/>
        </a:p>
      </dgm:t>
    </dgm:pt>
    <dgm:pt modelId="{95163E1B-4B19-4308-9BFD-FDF612522CD7}" type="sibTrans" cxnId="{738BE525-7BF1-4683-9B16-F03C1B8E1CDF}">
      <dgm:prSet/>
      <dgm:spPr/>
      <dgm:t>
        <a:bodyPr/>
        <a:lstStyle/>
        <a:p>
          <a:endParaRPr lang="cs-CZ"/>
        </a:p>
      </dgm:t>
    </dgm:pt>
    <dgm:pt modelId="{F3B2AA0E-51D9-4974-97A4-45D586BCAB90}">
      <dgm:prSet phldrT="[Text]"/>
      <dgm:spPr/>
      <dgm:t>
        <a:bodyPr/>
        <a:lstStyle/>
        <a:p>
          <a:r>
            <a:rPr lang="cs-CZ" dirty="0" smtClean="0"/>
            <a:t>gepardi</a:t>
          </a:r>
          <a:endParaRPr lang="cs-CZ" dirty="0"/>
        </a:p>
      </dgm:t>
    </dgm:pt>
    <dgm:pt modelId="{A19C6715-87F1-469A-B2B2-544B06FCC539}" type="parTrans" cxnId="{C593EB26-D050-464E-9AE5-589D2A93E52C}">
      <dgm:prSet/>
      <dgm:spPr/>
      <dgm:t>
        <a:bodyPr/>
        <a:lstStyle/>
        <a:p>
          <a:endParaRPr lang="cs-CZ"/>
        </a:p>
      </dgm:t>
    </dgm:pt>
    <dgm:pt modelId="{82B84829-548D-4C0B-8159-444198BA9120}" type="sibTrans" cxnId="{C593EB26-D050-464E-9AE5-589D2A93E52C}">
      <dgm:prSet/>
      <dgm:spPr/>
      <dgm:t>
        <a:bodyPr/>
        <a:lstStyle/>
        <a:p>
          <a:endParaRPr lang="cs-CZ"/>
        </a:p>
      </dgm:t>
    </dgm:pt>
    <dgm:pt modelId="{5AC66054-2C23-4699-8A31-94F02531F953}">
      <dgm:prSet phldrT="[Text]"/>
      <dgm:spPr/>
      <dgm:t>
        <a:bodyPr/>
        <a:lstStyle/>
        <a:p>
          <a:r>
            <a:rPr lang="cs-CZ" dirty="0" smtClean="0"/>
            <a:t>lvi</a:t>
          </a:r>
          <a:endParaRPr lang="cs-CZ" dirty="0"/>
        </a:p>
      </dgm:t>
    </dgm:pt>
    <dgm:pt modelId="{7F1ECD5C-0C93-4948-B7F2-651ABFD61079}" type="parTrans" cxnId="{35F7DEBD-2B7D-42B0-85DC-3C209F7A1A59}">
      <dgm:prSet/>
      <dgm:spPr/>
      <dgm:t>
        <a:bodyPr/>
        <a:lstStyle/>
        <a:p>
          <a:endParaRPr lang="cs-CZ"/>
        </a:p>
      </dgm:t>
    </dgm:pt>
    <dgm:pt modelId="{8C633150-EAAE-409B-BE81-59EE3D375C7B}" type="sibTrans" cxnId="{35F7DEBD-2B7D-42B0-85DC-3C209F7A1A59}">
      <dgm:prSet/>
      <dgm:spPr/>
      <dgm:t>
        <a:bodyPr/>
        <a:lstStyle/>
        <a:p>
          <a:endParaRPr lang="cs-CZ"/>
        </a:p>
      </dgm:t>
    </dgm:pt>
    <dgm:pt modelId="{7F6AC3C0-E024-4EB4-BD0B-96462A1A0F8C}">
      <dgm:prSet phldrT="[Text]"/>
      <dgm:spPr/>
      <dgm:t>
        <a:bodyPr/>
        <a:lstStyle/>
        <a:p>
          <a:r>
            <a:rPr lang="cs-CZ" dirty="0" smtClean="0"/>
            <a:t>sloni</a:t>
          </a:r>
          <a:endParaRPr lang="cs-CZ" dirty="0"/>
        </a:p>
      </dgm:t>
    </dgm:pt>
    <dgm:pt modelId="{D9169BDC-B02A-4D2A-BE00-1BA2149510D2}" type="parTrans" cxnId="{A63142BE-DB92-4760-B98F-212671FCA631}">
      <dgm:prSet/>
      <dgm:spPr/>
      <dgm:t>
        <a:bodyPr/>
        <a:lstStyle/>
        <a:p>
          <a:endParaRPr lang="cs-CZ"/>
        </a:p>
      </dgm:t>
    </dgm:pt>
    <dgm:pt modelId="{F4A8194C-E30B-4E47-9F85-4566E37CBFC1}" type="sibTrans" cxnId="{A63142BE-DB92-4760-B98F-212671FCA631}">
      <dgm:prSet/>
      <dgm:spPr/>
      <dgm:t>
        <a:bodyPr/>
        <a:lstStyle/>
        <a:p>
          <a:endParaRPr lang="cs-CZ"/>
        </a:p>
      </dgm:t>
    </dgm:pt>
    <dgm:pt modelId="{7940528E-CFB5-4FB8-9B02-660E8C5E5C10}">
      <dgm:prSet phldrT="[Text]"/>
      <dgm:spPr/>
      <dgm:t>
        <a:bodyPr/>
        <a:lstStyle/>
        <a:p>
          <a:r>
            <a:rPr lang="cs-CZ" dirty="0" smtClean="0"/>
            <a:t>gazely</a:t>
          </a:r>
          <a:endParaRPr lang="cs-CZ" dirty="0"/>
        </a:p>
      </dgm:t>
    </dgm:pt>
    <dgm:pt modelId="{1F658EE7-D8B8-4D57-B0CA-BD1F6BCC19ED}" type="parTrans" cxnId="{F80B2706-39CE-4009-901B-D7E93A2FAF91}">
      <dgm:prSet/>
      <dgm:spPr/>
      <dgm:t>
        <a:bodyPr/>
        <a:lstStyle/>
        <a:p>
          <a:endParaRPr lang="cs-CZ"/>
        </a:p>
      </dgm:t>
    </dgm:pt>
    <dgm:pt modelId="{85C2AA05-0E08-4161-B6DE-59B36BA6AA70}" type="sibTrans" cxnId="{F80B2706-39CE-4009-901B-D7E93A2FAF91}">
      <dgm:prSet/>
      <dgm:spPr/>
      <dgm:t>
        <a:bodyPr/>
        <a:lstStyle/>
        <a:p>
          <a:endParaRPr lang="cs-CZ"/>
        </a:p>
      </dgm:t>
    </dgm:pt>
    <dgm:pt modelId="{8754AD08-2671-4A74-B93B-964A43F92062}">
      <dgm:prSet phldrT="[Text]"/>
      <dgm:spPr/>
      <dgm:t>
        <a:bodyPr/>
        <a:lstStyle/>
        <a:p>
          <a:r>
            <a:rPr lang="cs-CZ" dirty="0" smtClean="0"/>
            <a:t>žirafy</a:t>
          </a:r>
          <a:endParaRPr lang="cs-CZ" dirty="0"/>
        </a:p>
      </dgm:t>
    </dgm:pt>
    <dgm:pt modelId="{7F7C36C3-1244-45B6-9E5E-4C687FB54BFC}" type="parTrans" cxnId="{6E12782B-D4E7-46A9-A042-B9E504B21B1F}">
      <dgm:prSet/>
      <dgm:spPr/>
      <dgm:t>
        <a:bodyPr/>
        <a:lstStyle/>
        <a:p>
          <a:endParaRPr lang="cs-CZ"/>
        </a:p>
      </dgm:t>
    </dgm:pt>
    <dgm:pt modelId="{0031B431-0B24-43E4-B359-C3336A729F6A}" type="sibTrans" cxnId="{6E12782B-D4E7-46A9-A042-B9E504B21B1F}">
      <dgm:prSet/>
      <dgm:spPr/>
      <dgm:t>
        <a:bodyPr/>
        <a:lstStyle/>
        <a:p>
          <a:endParaRPr lang="cs-CZ"/>
        </a:p>
      </dgm:t>
    </dgm:pt>
    <dgm:pt modelId="{6B88BC34-EB12-4C3E-B0BD-6D2F4496B890}">
      <dgm:prSet phldrT="[Text]"/>
      <dgm:spPr/>
      <dgm:t>
        <a:bodyPr/>
        <a:lstStyle/>
        <a:p>
          <a:r>
            <a:rPr lang="cs-CZ" dirty="0" smtClean="0"/>
            <a:t>nosorožci</a:t>
          </a:r>
          <a:endParaRPr lang="cs-CZ" dirty="0"/>
        </a:p>
      </dgm:t>
    </dgm:pt>
    <dgm:pt modelId="{F4CC341D-DE4B-481A-A8D6-2953E4B7FDFA}" type="parTrans" cxnId="{180EE89D-807B-4D79-8DC5-DD84E1DE2A12}">
      <dgm:prSet/>
      <dgm:spPr/>
      <dgm:t>
        <a:bodyPr/>
        <a:lstStyle/>
        <a:p>
          <a:endParaRPr lang="cs-CZ"/>
        </a:p>
      </dgm:t>
    </dgm:pt>
    <dgm:pt modelId="{501A658C-E1DE-47AF-9161-B726316278F6}" type="sibTrans" cxnId="{180EE89D-807B-4D79-8DC5-DD84E1DE2A12}">
      <dgm:prSet/>
      <dgm:spPr/>
      <dgm:t>
        <a:bodyPr/>
        <a:lstStyle/>
        <a:p>
          <a:endParaRPr lang="cs-CZ"/>
        </a:p>
      </dgm:t>
    </dgm:pt>
    <dgm:pt modelId="{02855C0A-6A8F-46B7-909B-B4B915F2699B}">
      <dgm:prSet phldrT="[Text]"/>
      <dgm:spPr/>
      <dgm:t>
        <a:bodyPr/>
        <a:lstStyle/>
        <a:p>
          <a:r>
            <a:rPr lang="cs-CZ" dirty="0" smtClean="0"/>
            <a:t>supi</a:t>
          </a:r>
          <a:endParaRPr lang="cs-CZ" dirty="0"/>
        </a:p>
      </dgm:t>
    </dgm:pt>
    <dgm:pt modelId="{5E50474B-F896-4877-84D6-EABA90EF5940}" type="parTrans" cxnId="{932ECC4E-52F1-4FD3-B6E7-1BDF9376B6DE}">
      <dgm:prSet/>
      <dgm:spPr/>
      <dgm:t>
        <a:bodyPr/>
        <a:lstStyle/>
        <a:p>
          <a:endParaRPr lang="cs-CZ"/>
        </a:p>
      </dgm:t>
    </dgm:pt>
    <dgm:pt modelId="{A1EA4758-B1E2-48AE-A00B-E5F53C07BDCC}" type="sibTrans" cxnId="{932ECC4E-52F1-4FD3-B6E7-1BDF9376B6DE}">
      <dgm:prSet/>
      <dgm:spPr/>
      <dgm:t>
        <a:bodyPr/>
        <a:lstStyle/>
        <a:p>
          <a:endParaRPr lang="cs-CZ"/>
        </a:p>
      </dgm:t>
    </dgm:pt>
    <dgm:pt modelId="{86281224-CCE8-41D7-881C-5726DF1AC21C}" type="pres">
      <dgm:prSet presAssocID="{62F5A422-3832-4ADF-8135-BF9AAE5E65F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7F5597A-9657-4795-B600-69154FB84C45}" type="pres">
      <dgm:prSet presAssocID="{C9F51FDB-995B-4D23-92FC-F7B70272353A}" presName="compNode" presStyleCnt="0"/>
      <dgm:spPr/>
    </dgm:pt>
    <dgm:pt modelId="{BC573603-5A2A-430F-8621-824A05170276}" type="pres">
      <dgm:prSet presAssocID="{C9F51FDB-995B-4D23-92FC-F7B70272353A}" presName="dummyConnPt" presStyleCnt="0"/>
      <dgm:spPr/>
    </dgm:pt>
    <dgm:pt modelId="{3FCDAF60-DAD7-49A8-9831-286881864AE9}" type="pres">
      <dgm:prSet presAssocID="{C9F51FDB-995B-4D23-92FC-F7B70272353A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E89BBC-FBA6-4EFE-9776-93A624254402}" type="pres">
      <dgm:prSet presAssocID="{C0C2C94D-EA9C-4785-AFE9-108B0466AC2D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79B0C91D-6771-41A5-A61B-529309DBD78E}" type="pres">
      <dgm:prSet presAssocID="{9225CCE2-202F-440A-BB14-CDC10497EB18}" presName="compNode" presStyleCnt="0"/>
      <dgm:spPr/>
    </dgm:pt>
    <dgm:pt modelId="{140BEFBA-4B30-4542-96F7-4430DF4B4F23}" type="pres">
      <dgm:prSet presAssocID="{9225CCE2-202F-440A-BB14-CDC10497EB18}" presName="dummyConnPt" presStyleCnt="0"/>
      <dgm:spPr/>
    </dgm:pt>
    <dgm:pt modelId="{5E07A64E-B43E-4686-AB87-47DC38B31E4A}" type="pres">
      <dgm:prSet presAssocID="{9225CCE2-202F-440A-BB14-CDC10497EB18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83D388-4820-416A-AA8F-673E7B2E37A9}" type="pres">
      <dgm:prSet presAssocID="{95163E1B-4B19-4308-9BFD-FDF612522CD7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385F83EF-4863-40CD-BEB2-4AD4C95B24FB}" type="pres">
      <dgm:prSet presAssocID="{F3B2AA0E-51D9-4974-97A4-45D586BCAB90}" presName="compNode" presStyleCnt="0"/>
      <dgm:spPr/>
    </dgm:pt>
    <dgm:pt modelId="{5E6D55AF-83DD-4CA9-A602-C8F166D0A09B}" type="pres">
      <dgm:prSet presAssocID="{F3B2AA0E-51D9-4974-97A4-45D586BCAB90}" presName="dummyConnPt" presStyleCnt="0"/>
      <dgm:spPr/>
    </dgm:pt>
    <dgm:pt modelId="{5D3D8580-6A0C-4BCA-9618-846BB0B16D4D}" type="pres">
      <dgm:prSet presAssocID="{F3B2AA0E-51D9-4974-97A4-45D586BCAB9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936DA3-A5BE-4066-8010-08253E1DA06A}" type="pres">
      <dgm:prSet presAssocID="{82B84829-548D-4C0B-8159-444198BA9120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2606E45B-1570-490E-9B65-23FE447A6DBB}" type="pres">
      <dgm:prSet presAssocID="{5AC66054-2C23-4699-8A31-94F02531F953}" presName="compNode" presStyleCnt="0"/>
      <dgm:spPr/>
    </dgm:pt>
    <dgm:pt modelId="{F8952BD4-F044-4B2D-8436-B1D7469C666A}" type="pres">
      <dgm:prSet presAssocID="{5AC66054-2C23-4699-8A31-94F02531F953}" presName="dummyConnPt" presStyleCnt="0"/>
      <dgm:spPr/>
    </dgm:pt>
    <dgm:pt modelId="{0CF0169B-8842-4898-B45A-90B4A473481B}" type="pres">
      <dgm:prSet presAssocID="{5AC66054-2C23-4699-8A31-94F02531F953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447F38-F641-43C8-A23D-D5B6847C08C0}" type="pres">
      <dgm:prSet presAssocID="{8C633150-EAAE-409B-BE81-59EE3D375C7B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2BDB57C6-61DC-413A-B78D-6836F5936F3A}" type="pres">
      <dgm:prSet presAssocID="{7F6AC3C0-E024-4EB4-BD0B-96462A1A0F8C}" presName="compNode" presStyleCnt="0"/>
      <dgm:spPr/>
    </dgm:pt>
    <dgm:pt modelId="{77364CA6-9D09-42D1-A3EB-E78F40354F61}" type="pres">
      <dgm:prSet presAssocID="{7F6AC3C0-E024-4EB4-BD0B-96462A1A0F8C}" presName="dummyConnPt" presStyleCnt="0"/>
      <dgm:spPr/>
    </dgm:pt>
    <dgm:pt modelId="{9CDB263C-4486-463A-9ADA-F6C397C24838}" type="pres">
      <dgm:prSet presAssocID="{7F6AC3C0-E024-4EB4-BD0B-96462A1A0F8C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9B5F58-C681-40C1-95B1-DFFA7F66CE03}" type="pres">
      <dgm:prSet presAssocID="{F4A8194C-E30B-4E47-9F85-4566E37CBFC1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D0EBA990-83EB-41E8-9F9A-237170A4B0AF}" type="pres">
      <dgm:prSet presAssocID="{7940528E-CFB5-4FB8-9B02-660E8C5E5C10}" presName="compNode" presStyleCnt="0"/>
      <dgm:spPr/>
    </dgm:pt>
    <dgm:pt modelId="{E7954E3F-BA24-4381-9A96-9C2B339D3A38}" type="pres">
      <dgm:prSet presAssocID="{7940528E-CFB5-4FB8-9B02-660E8C5E5C10}" presName="dummyConnPt" presStyleCnt="0"/>
      <dgm:spPr/>
    </dgm:pt>
    <dgm:pt modelId="{98E52913-D63D-478C-82A3-3F9C24E563CF}" type="pres">
      <dgm:prSet presAssocID="{7940528E-CFB5-4FB8-9B02-660E8C5E5C10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AB081A-BC21-4889-BCE6-E287A0211CBB}" type="pres">
      <dgm:prSet presAssocID="{85C2AA05-0E08-4161-B6DE-59B36BA6AA70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D559BB12-AFDF-46DC-8AEC-5DA99A53E1D9}" type="pres">
      <dgm:prSet presAssocID="{8754AD08-2671-4A74-B93B-964A43F92062}" presName="compNode" presStyleCnt="0"/>
      <dgm:spPr/>
    </dgm:pt>
    <dgm:pt modelId="{C487985E-D4FB-4D1A-B3AD-77765A69ED87}" type="pres">
      <dgm:prSet presAssocID="{8754AD08-2671-4A74-B93B-964A43F92062}" presName="dummyConnPt" presStyleCnt="0"/>
      <dgm:spPr/>
    </dgm:pt>
    <dgm:pt modelId="{FD319AD7-42EA-4378-87A0-CE2239139F6B}" type="pres">
      <dgm:prSet presAssocID="{8754AD08-2671-4A74-B93B-964A43F92062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C3506-D796-4F23-9582-BDE00EBD5EB0}" type="pres">
      <dgm:prSet presAssocID="{0031B431-0B24-43E4-B359-C3336A729F6A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F7BF5AB7-497F-4D0A-BE42-961FE2642D9B}" type="pres">
      <dgm:prSet presAssocID="{6B88BC34-EB12-4C3E-B0BD-6D2F4496B890}" presName="compNode" presStyleCnt="0"/>
      <dgm:spPr/>
    </dgm:pt>
    <dgm:pt modelId="{3D7A00B9-7376-4C7F-B8FA-E49BE159DFFC}" type="pres">
      <dgm:prSet presAssocID="{6B88BC34-EB12-4C3E-B0BD-6D2F4496B890}" presName="dummyConnPt" presStyleCnt="0"/>
      <dgm:spPr/>
    </dgm:pt>
    <dgm:pt modelId="{FC21AD78-DF04-4C9C-8B58-7276A6D83967}" type="pres">
      <dgm:prSet presAssocID="{6B88BC34-EB12-4C3E-B0BD-6D2F4496B890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D8AB25-3B7A-4CF1-B007-DE1B5D2BF14D}" type="pres">
      <dgm:prSet presAssocID="{501A658C-E1DE-47AF-9161-B726316278F6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9E13802C-251D-4B77-8B5A-556F5557889D}" type="pres">
      <dgm:prSet presAssocID="{02855C0A-6A8F-46B7-909B-B4B915F2699B}" presName="compNode" presStyleCnt="0"/>
      <dgm:spPr/>
    </dgm:pt>
    <dgm:pt modelId="{B409E474-C19E-48F3-8132-8A16C52C9969}" type="pres">
      <dgm:prSet presAssocID="{02855C0A-6A8F-46B7-909B-B4B915F2699B}" presName="dummyConnPt" presStyleCnt="0"/>
      <dgm:spPr/>
    </dgm:pt>
    <dgm:pt modelId="{55454BCE-5F52-4C26-8159-01B93F821653}" type="pres">
      <dgm:prSet presAssocID="{02855C0A-6A8F-46B7-909B-B4B915F2699B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0B2706-39CE-4009-901B-D7E93A2FAF91}" srcId="{62F5A422-3832-4ADF-8135-BF9AAE5E65F9}" destId="{7940528E-CFB5-4FB8-9B02-660E8C5E5C10}" srcOrd="5" destOrd="0" parTransId="{1F658EE7-D8B8-4D57-B0CA-BD1F6BCC19ED}" sibTransId="{85C2AA05-0E08-4161-B6DE-59B36BA6AA70}"/>
    <dgm:cxn modelId="{6EA0F750-7756-40C4-93B2-76217BE53C43}" type="presOf" srcId="{C9F51FDB-995B-4D23-92FC-F7B70272353A}" destId="{3FCDAF60-DAD7-49A8-9831-286881864AE9}" srcOrd="0" destOrd="0" presId="urn:microsoft.com/office/officeart/2005/8/layout/bProcess4"/>
    <dgm:cxn modelId="{EC51AD12-D597-4250-AA8A-7A70319EEA43}" type="presOf" srcId="{6B88BC34-EB12-4C3E-B0BD-6D2F4496B890}" destId="{FC21AD78-DF04-4C9C-8B58-7276A6D83967}" srcOrd="0" destOrd="0" presId="urn:microsoft.com/office/officeart/2005/8/layout/bProcess4"/>
    <dgm:cxn modelId="{A63142BE-DB92-4760-B98F-212671FCA631}" srcId="{62F5A422-3832-4ADF-8135-BF9AAE5E65F9}" destId="{7F6AC3C0-E024-4EB4-BD0B-96462A1A0F8C}" srcOrd="4" destOrd="0" parTransId="{D9169BDC-B02A-4D2A-BE00-1BA2149510D2}" sibTransId="{F4A8194C-E30B-4E47-9F85-4566E37CBFC1}"/>
    <dgm:cxn modelId="{4647BEB4-6BDB-456E-83F4-310951F1DFF7}" type="presOf" srcId="{7940528E-CFB5-4FB8-9B02-660E8C5E5C10}" destId="{98E52913-D63D-478C-82A3-3F9C24E563CF}" srcOrd="0" destOrd="0" presId="urn:microsoft.com/office/officeart/2005/8/layout/bProcess4"/>
    <dgm:cxn modelId="{544CE43A-25B8-433E-8DC7-D6B1CE65C31A}" type="presOf" srcId="{85C2AA05-0E08-4161-B6DE-59B36BA6AA70}" destId="{5BAB081A-BC21-4889-BCE6-E287A0211CBB}" srcOrd="0" destOrd="0" presId="urn:microsoft.com/office/officeart/2005/8/layout/bProcess4"/>
    <dgm:cxn modelId="{385F8204-E2F3-44BE-AE33-5DC1AA28F123}" srcId="{62F5A422-3832-4ADF-8135-BF9AAE5E65F9}" destId="{C9F51FDB-995B-4D23-92FC-F7B70272353A}" srcOrd="0" destOrd="0" parTransId="{14675277-CAEF-40EE-BA7A-852A8625F0E7}" sibTransId="{C0C2C94D-EA9C-4785-AFE9-108B0466AC2D}"/>
    <dgm:cxn modelId="{180EE89D-807B-4D79-8DC5-DD84E1DE2A12}" srcId="{62F5A422-3832-4ADF-8135-BF9AAE5E65F9}" destId="{6B88BC34-EB12-4C3E-B0BD-6D2F4496B890}" srcOrd="7" destOrd="0" parTransId="{F4CC341D-DE4B-481A-A8D6-2953E4B7FDFA}" sibTransId="{501A658C-E1DE-47AF-9161-B726316278F6}"/>
    <dgm:cxn modelId="{35F7DEBD-2B7D-42B0-85DC-3C209F7A1A59}" srcId="{62F5A422-3832-4ADF-8135-BF9AAE5E65F9}" destId="{5AC66054-2C23-4699-8A31-94F02531F953}" srcOrd="3" destOrd="0" parTransId="{7F1ECD5C-0C93-4948-B7F2-651ABFD61079}" sibTransId="{8C633150-EAAE-409B-BE81-59EE3D375C7B}"/>
    <dgm:cxn modelId="{60E1F504-5492-4B61-A7B1-A7D234AFB98C}" type="presOf" srcId="{02855C0A-6A8F-46B7-909B-B4B915F2699B}" destId="{55454BCE-5F52-4C26-8159-01B93F821653}" srcOrd="0" destOrd="0" presId="urn:microsoft.com/office/officeart/2005/8/layout/bProcess4"/>
    <dgm:cxn modelId="{932ECC4E-52F1-4FD3-B6E7-1BDF9376B6DE}" srcId="{62F5A422-3832-4ADF-8135-BF9AAE5E65F9}" destId="{02855C0A-6A8F-46B7-909B-B4B915F2699B}" srcOrd="8" destOrd="0" parTransId="{5E50474B-F896-4877-84D6-EABA90EF5940}" sibTransId="{A1EA4758-B1E2-48AE-A00B-E5F53C07BDCC}"/>
    <dgm:cxn modelId="{72CF7399-8F21-4692-AB77-DC5DC8C622A4}" type="presOf" srcId="{F4A8194C-E30B-4E47-9F85-4566E37CBFC1}" destId="{3F9B5F58-C681-40C1-95B1-DFFA7F66CE03}" srcOrd="0" destOrd="0" presId="urn:microsoft.com/office/officeart/2005/8/layout/bProcess4"/>
    <dgm:cxn modelId="{CBADBA0F-94C4-4690-82EF-56262D98D735}" type="presOf" srcId="{7F6AC3C0-E024-4EB4-BD0B-96462A1A0F8C}" destId="{9CDB263C-4486-463A-9ADA-F6C397C24838}" srcOrd="0" destOrd="0" presId="urn:microsoft.com/office/officeart/2005/8/layout/bProcess4"/>
    <dgm:cxn modelId="{F10BB4B5-751B-4E19-8426-372E8DC36AE7}" type="presOf" srcId="{C0C2C94D-EA9C-4785-AFE9-108B0466AC2D}" destId="{71E89BBC-FBA6-4EFE-9776-93A624254402}" srcOrd="0" destOrd="0" presId="urn:microsoft.com/office/officeart/2005/8/layout/bProcess4"/>
    <dgm:cxn modelId="{68295758-0811-4DA8-B4EF-EC1717133D09}" type="presOf" srcId="{9225CCE2-202F-440A-BB14-CDC10497EB18}" destId="{5E07A64E-B43E-4686-AB87-47DC38B31E4A}" srcOrd="0" destOrd="0" presId="urn:microsoft.com/office/officeart/2005/8/layout/bProcess4"/>
    <dgm:cxn modelId="{6E12782B-D4E7-46A9-A042-B9E504B21B1F}" srcId="{62F5A422-3832-4ADF-8135-BF9AAE5E65F9}" destId="{8754AD08-2671-4A74-B93B-964A43F92062}" srcOrd="6" destOrd="0" parTransId="{7F7C36C3-1244-45B6-9E5E-4C687FB54BFC}" sibTransId="{0031B431-0B24-43E4-B359-C3336A729F6A}"/>
    <dgm:cxn modelId="{FF288A93-305C-4F41-8922-F55AFCAA9169}" type="presOf" srcId="{62F5A422-3832-4ADF-8135-BF9AAE5E65F9}" destId="{86281224-CCE8-41D7-881C-5726DF1AC21C}" srcOrd="0" destOrd="0" presId="urn:microsoft.com/office/officeart/2005/8/layout/bProcess4"/>
    <dgm:cxn modelId="{84BCCFD9-8F95-4E73-81E3-3A3FD0FFEB5F}" type="presOf" srcId="{F3B2AA0E-51D9-4974-97A4-45D586BCAB90}" destId="{5D3D8580-6A0C-4BCA-9618-846BB0B16D4D}" srcOrd="0" destOrd="0" presId="urn:microsoft.com/office/officeart/2005/8/layout/bProcess4"/>
    <dgm:cxn modelId="{72E08F3B-D4E6-4A5B-B8E4-EBBF6C503966}" type="presOf" srcId="{8754AD08-2671-4A74-B93B-964A43F92062}" destId="{FD319AD7-42EA-4378-87A0-CE2239139F6B}" srcOrd="0" destOrd="0" presId="urn:microsoft.com/office/officeart/2005/8/layout/bProcess4"/>
    <dgm:cxn modelId="{C593EB26-D050-464E-9AE5-589D2A93E52C}" srcId="{62F5A422-3832-4ADF-8135-BF9AAE5E65F9}" destId="{F3B2AA0E-51D9-4974-97A4-45D586BCAB90}" srcOrd="2" destOrd="0" parTransId="{A19C6715-87F1-469A-B2B2-544B06FCC539}" sibTransId="{82B84829-548D-4C0B-8159-444198BA9120}"/>
    <dgm:cxn modelId="{C403D713-2DF1-4292-AA51-0980CE39B979}" type="presOf" srcId="{501A658C-E1DE-47AF-9161-B726316278F6}" destId="{36D8AB25-3B7A-4CF1-B007-DE1B5D2BF14D}" srcOrd="0" destOrd="0" presId="urn:microsoft.com/office/officeart/2005/8/layout/bProcess4"/>
    <dgm:cxn modelId="{A4BC82AC-3D31-428E-BB36-9A93EA091692}" type="presOf" srcId="{95163E1B-4B19-4308-9BFD-FDF612522CD7}" destId="{9E83D388-4820-416A-AA8F-673E7B2E37A9}" srcOrd="0" destOrd="0" presId="urn:microsoft.com/office/officeart/2005/8/layout/bProcess4"/>
    <dgm:cxn modelId="{738BE525-7BF1-4683-9B16-F03C1B8E1CDF}" srcId="{62F5A422-3832-4ADF-8135-BF9AAE5E65F9}" destId="{9225CCE2-202F-440A-BB14-CDC10497EB18}" srcOrd="1" destOrd="0" parTransId="{27008DB5-4EFE-484F-B3D9-7A78B17A5B90}" sibTransId="{95163E1B-4B19-4308-9BFD-FDF612522CD7}"/>
    <dgm:cxn modelId="{9622453A-6B76-428E-B7B5-8A18CBA9560D}" type="presOf" srcId="{82B84829-548D-4C0B-8159-444198BA9120}" destId="{C1936DA3-A5BE-4066-8010-08253E1DA06A}" srcOrd="0" destOrd="0" presId="urn:microsoft.com/office/officeart/2005/8/layout/bProcess4"/>
    <dgm:cxn modelId="{FF942FC3-91EC-4274-A1B9-534F25347010}" type="presOf" srcId="{0031B431-0B24-43E4-B359-C3336A729F6A}" destId="{5AFC3506-D796-4F23-9582-BDE00EBD5EB0}" srcOrd="0" destOrd="0" presId="urn:microsoft.com/office/officeart/2005/8/layout/bProcess4"/>
    <dgm:cxn modelId="{E5EB07CD-5B4E-447A-B986-8AF147FB3860}" type="presOf" srcId="{5AC66054-2C23-4699-8A31-94F02531F953}" destId="{0CF0169B-8842-4898-B45A-90B4A473481B}" srcOrd="0" destOrd="0" presId="urn:microsoft.com/office/officeart/2005/8/layout/bProcess4"/>
    <dgm:cxn modelId="{1ECFCE38-A428-436B-A486-ACFA86BC0EFE}" type="presOf" srcId="{8C633150-EAAE-409B-BE81-59EE3D375C7B}" destId="{76447F38-F641-43C8-A23D-D5B6847C08C0}" srcOrd="0" destOrd="0" presId="urn:microsoft.com/office/officeart/2005/8/layout/bProcess4"/>
    <dgm:cxn modelId="{45D93EC9-6BEA-4E85-83C8-A79F970D9D0E}" type="presParOf" srcId="{86281224-CCE8-41D7-881C-5726DF1AC21C}" destId="{37F5597A-9657-4795-B600-69154FB84C45}" srcOrd="0" destOrd="0" presId="urn:microsoft.com/office/officeart/2005/8/layout/bProcess4"/>
    <dgm:cxn modelId="{A56DDF6C-B069-43B3-BA4C-29692E18A70C}" type="presParOf" srcId="{37F5597A-9657-4795-B600-69154FB84C45}" destId="{BC573603-5A2A-430F-8621-824A05170276}" srcOrd="0" destOrd="0" presId="urn:microsoft.com/office/officeart/2005/8/layout/bProcess4"/>
    <dgm:cxn modelId="{1C97D8B4-8718-405D-B3EF-8052D7BB861B}" type="presParOf" srcId="{37F5597A-9657-4795-B600-69154FB84C45}" destId="{3FCDAF60-DAD7-49A8-9831-286881864AE9}" srcOrd="1" destOrd="0" presId="urn:microsoft.com/office/officeart/2005/8/layout/bProcess4"/>
    <dgm:cxn modelId="{FFF38FC3-F9A8-4A3F-9A19-1A3DFDE0696B}" type="presParOf" srcId="{86281224-CCE8-41D7-881C-5726DF1AC21C}" destId="{71E89BBC-FBA6-4EFE-9776-93A624254402}" srcOrd="1" destOrd="0" presId="urn:microsoft.com/office/officeart/2005/8/layout/bProcess4"/>
    <dgm:cxn modelId="{2206F584-0FF4-437A-B950-A86E313F4035}" type="presParOf" srcId="{86281224-CCE8-41D7-881C-5726DF1AC21C}" destId="{79B0C91D-6771-41A5-A61B-529309DBD78E}" srcOrd="2" destOrd="0" presId="urn:microsoft.com/office/officeart/2005/8/layout/bProcess4"/>
    <dgm:cxn modelId="{E66B0D99-667F-4872-BDEC-91C2CBEE2248}" type="presParOf" srcId="{79B0C91D-6771-41A5-A61B-529309DBD78E}" destId="{140BEFBA-4B30-4542-96F7-4430DF4B4F23}" srcOrd="0" destOrd="0" presId="urn:microsoft.com/office/officeart/2005/8/layout/bProcess4"/>
    <dgm:cxn modelId="{0B4E2625-1189-44B1-BA0B-8C490C965F83}" type="presParOf" srcId="{79B0C91D-6771-41A5-A61B-529309DBD78E}" destId="{5E07A64E-B43E-4686-AB87-47DC38B31E4A}" srcOrd="1" destOrd="0" presId="urn:microsoft.com/office/officeart/2005/8/layout/bProcess4"/>
    <dgm:cxn modelId="{377D1379-BFA6-44DB-8DF8-A583B8CB1A9D}" type="presParOf" srcId="{86281224-CCE8-41D7-881C-5726DF1AC21C}" destId="{9E83D388-4820-416A-AA8F-673E7B2E37A9}" srcOrd="3" destOrd="0" presId="urn:microsoft.com/office/officeart/2005/8/layout/bProcess4"/>
    <dgm:cxn modelId="{205C2CD7-247A-4790-AD28-75D81F4CB51E}" type="presParOf" srcId="{86281224-CCE8-41D7-881C-5726DF1AC21C}" destId="{385F83EF-4863-40CD-BEB2-4AD4C95B24FB}" srcOrd="4" destOrd="0" presId="urn:microsoft.com/office/officeart/2005/8/layout/bProcess4"/>
    <dgm:cxn modelId="{245F9479-0A82-465D-A0FD-20B260DD6AF1}" type="presParOf" srcId="{385F83EF-4863-40CD-BEB2-4AD4C95B24FB}" destId="{5E6D55AF-83DD-4CA9-A602-C8F166D0A09B}" srcOrd="0" destOrd="0" presId="urn:microsoft.com/office/officeart/2005/8/layout/bProcess4"/>
    <dgm:cxn modelId="{504BCAED-1D84-4F0C-883A-CA78E8CF6BF3}" type="presParOf" srcId="{385F83EF-4863-40CD-BEB2-4AD4C95B24FB}" destId="{5D3D8580-6A0C-4BCA-9618-846BB0B16D4D}" srcOrd="1" destOrd="0" presId="urn:microsoft.com/office/officeart/2005/8/layout/bProcess4"/>
    <dgm:cxn modelId="{619BFBDE-B780-4F91-A845-79F7D97423F6}" type="presParOf" srcId="{86281224-CCE8-41D7-881C-5726DF1AC21C}" destId="{C1936DA3-A5BE-4066-8010-08253E1DA06A}" srcOrd="5" destOrd="0" presId="urn:microsoft.com/office/officeart/2005/8/layout/bProcess4"/>
    <dgm:cxn modelId="{EE9FA021-2E6E-41EA-85FF-E83D1BC96B2D}" type="presParOf" srcId="{86281224-CCE8-41D7-881C-5726DF1AC21C}" destId="{2606E45B-1570-490E-9B65-23FE447A6DBB}" srcOrd="6" destOrd="0" presId="urn:microsoft.com/office/officeart/2005/8/layout/bProcess4"/>
    <dgm:cxn modelId="{4573A6D4-FD75-48EF-90D7-E85174FED643}" type="presParOf" srcId="{2606E45B-1570-490E-9B65-23FE447A6DBB}" destId="{F8952BD4-F044-4B2D-8436-B1D7469C666A}" srcOrd="0" destOrd="0" presId="urn:microsoft.com/office/officeart/2005/8/layout/bProcess4"/>
    <dgm:cxn modelId="{9E694E15-B6DA-490E-8175-5B1ED4ED6D5D}" type="presParOf" srcId="{2606E45B-1570-490E-9B65-23FE447A6DBB}" destId="{0CF0169B-8842-4898-B45A-90B4A473481B}" srcOrd="1" destOrd="0" presId="urn:microsoft.com/office/officeart/2005/8/layout/bProcess4"/>
    <dgm:cxn modelId="{86CC5768-C3FB-4519-A516-EB7C3EFC8C4A}" type="presParOf" srcId="{86281224-CCE8-41D7-881C-5726DF1AC21C}" destId="{76447F38-F641-43C8-A23D-D5B6847C08C0}" srcOrd="7" destOrd="0" presId="urn:microsoft.com/office/officeart/2005/8/layout/bProcess4"/>
    <dgm:cxn modelId="{3714FDC4-D895-4376-889A-7A83D00ECA46}" type="presParOf" srcId="{86281224-CCE8-41D7-881C-5726DF1AC21C}" destId="{2BDB57C6-61DC-413A-B78D-6836F5936F3A}" srcOrd="8" destOrd="0" presId="urn:microsoft.com/office/officeart/2005/8/layout/bProcess4"/>
    <dgm:cxn modelId="{3318AEC4-9FFB-4997-B8F6-2E7040B466B9}" type="presParOf" srcId="{2BDB57C6-61DC-413A-B78D-6836F5936F3A}" destId="{77364CA6-9D09-42D1-A3EB-E78F40354F61}" srcOrd="0" destOrd="0" presId="urn:microsoft.com/office/officeart/2005/8/layout/bProcess4"/>
    <dgm:cxn modelId="{E455BEDD-07AC-4A8B-9E67-143B5C9EC673}" type="presParOf" srcId="{2BDB57C6-61DC-413A-B78D-6836F5936F3A}" destId="{9CDB263C-4486-463A-9ADA-F6C397C24838}" srcOrd="1" destOrd="0" presId="urn:microsoft.com/office/officeart/2005/8/layout/bProcess4"/>
    <dgm:cxn modelId="{70B7C01D-0C96-45C6-9DF7-B26C8A84A1CC}" type="presParOf" srcId="{86281224-CCE8-41D7-881C-5726DF1AC21C}" destId="{3F9B5F58-C681-40C1-95B1-DFFA7F66CE03}" srcOrd="9" destOrd="0" presId="urn:microsoft.com/office/officeart/2005/8/layout/bProcess4"/>
    <dgm:cxn modelId="{5C80C211-514D-46D8-8500-73CDB8CCDB41}" type="presParOf" srcId="{86281224-CCE8-41D7-881C-5726DF1AC21C}" destId="{D0EBA990-83EB-41E8-9F9A-237170A4B0AF}" srcOrd="10" destOrd="0" presId="urn:microsoft.com/office/officeart/2005/8/layout/bProcess4"/>
    <dgm:cxn modelId="{0E69CD05-828B-4139-A4E2-9B84E7084C8E}" type="presParOf" srcId="{D0EBA990-83EB-41E8-9F9A-237170A4B0AF}" destId="{E7954E3F-BA24-4381-9A96-9C2B339D3A38}" srcOrd="0" destOrd="0" presId="urn:microsoft.com/office/officeart/2005/8/layout/bProcess4"/>
    <dgm:cxn modelId="{66F31660-546B-47B8-885F-FECD38816DD2}" type="presParOf" srcId="{D0EBA990-83EB-41E8-9F9A-237170A4B0AF}" destId="{98E52913-D63D-478C-82A3-3F9C24E563CF}" srcOrd="1" destOrd="0" presId="urn:microsoft.com/office/officeart/2005/8/layout/bProcess4"/>
    <dgm:cxn modelId="{E61D11A8-6ECE-488D-8056-C032C69F37C7}" type="presParOf" srcId="{86281224-CCE8-41D7-881C-5726DF1AC21C}" destId="{5BAB081A-BC21-4889-BCE6-E287A0211CBB}" srcOrd="11" destOrd="0" presId="urn:microsoft.com/office/officeart/2005/8/layout/bProcess4"/>
    <dgm:cxn modelId="{AB320569-934A-47A1-9421-2B03EF0CF2C3}" type="presParOf" srcId="{86281224-CCE8-41D7-881C-5726DF1AC21C}" destId="{D559BB12-AFDF-46DC-8AEC-5DA99A53E1D9}" srcOrd="12" destOrd="0" presId="urn:microsoft.com/office/officeart/2005/8/layout/bProcess4"/>
    <dgm:cxn modelId="{50AFD10A-A5CA-4F1F-BB32-B3184F9CAAB3}" type="presParOf" srcId="{D559BB12-AFDF-46DC-8AEC-5DA99A53E1D9}" destId="{C487985E-D4FB-4D1A-B3AD-77765A69ED87}" srcOrd="0" destOrd="0" presId="urn:microsoft.com/office/officeart/2005/8/layout/bProcess4"/>
    <dgm:cxn modelId="{745CC1C2-B8A5-4EB8-9332-E191D7866BB5}" type="presParOf" srcId="{D559BB12-AFDF-46DC-8AEC-5DA99A53E1D9}" destId="{FD319AD7-42EA-4378-87A0-CE2239139F6B}" srcOrd="1" destOrd="0" presId="urn:microsoft.com/office/officeart/2005/8/layout/bProcess4"/>
    <dgm:cxn modelId="{EF8B35A5-2F40-4FF9-A6CB-5446DCAB1F9F}" type="presParOf" srcId="{86281224-CCE8-41D7-881C-5726DF1AC21C}" destId="{5AFC3506-D796-4F23-9582-BDE00EBD5EB0}" srcOrd="13" destOrd="0" presId="urn:microsoft.com/office/officeart/2005/8/layout/bProcess4"/>
    <dgm:cxn modelId="{839DECE3-3C10-499D-9DCE-10709DF537B4}" type="presParOf" srcId="{86281224-CCE8-41D7-881C-5726DF1AC21C}" destId="{F7BF5AB7-497F-4D0A-BE42-961FE2642D9B}" srcOrd="14" destOrd="0" presId="urn:microsoft.com/office/officeart/2005/8/layout/bProcess4"/>
    <dgm:cxn modelId="{5C8F6ADC-F8B6-40E6-BFA0-504628D85960}" type="presParOf" srcId="{F7BF5AB7-497F-4D0A-BE42-961FE2642D9B}" destId="{3D7A00B9-7376-4C7F-B8FA-E49BE159DFFC}" srcOrd="0" destOrd="0" presId="urn:microsoft.com/office/officeart/2005/8/layout/bProcess4"/>
    <dgm:cxn modelId="{27901DB0-FCFD-45BD-81D6-3DA10AD90FEF}" type="presParOf" srcId="{F7BF5AB7-497F-4D0A-BE42-961FE2642D9B}" destId="{FC21AD78-DF04-4C9C-8B58-7276A6D83967}" srcOrd="1" destOrd="0" presId="urn:microsoft.com/office/officeart/2005/8/layout/bProcess4"/>
    <dgm:cxn modelId="{154DC4BB-22F3-4894-BC15-5696A3524388}" type="presParOf" srcId="{86281224-CCE8-41D7-881C-5726DF1AC21C}" destId="{36D8AB25-3B7A-4CF1-B007-DE1B5D2BF14D}" srcOrd="15" destOrd="0" presId="urn:microsoft.com/office/officeart/2005/8/layout/bProcess4"/>
    <dgm:cxn modelId="{78B54926-AF32-4B8D-857B-9580C7DED886}" type="presParOf" srcId="{86281224-CCE8-41D7-881C-5726DF1AC21C}" destId="{9E13802C-251D-4B77-8B5A-556F5557889D}" srcOrd="16" destOrd="0" presId="urn:microsoft.com/office/officeart/2005/8/layout/bProcess4"/>
    <dgm:cxn modelId="{F62D027D-C7F6-4CC7-BFC7-7007976E9860}" type="presParOf" srcId="{9E13802C-251D-4B77-8B5A-556F5557889D}" destId="{B409E474-C19E-48F3-8132-8A16C52C9969}" srcOrd="0" destOrd="0" presId="urn:microsoft.com/office/officeart/2005/8/layout/bProcess4"/>
    <dgm:cxn modelId="{83E695B6-7D6C-441B-B25E-890DE617C76F}" type="presParOf" srcId="{9E13802C-251D-4B77-8B5A-556F5557889D}" destId="{55454BCE-5F52-4C26-8159-01B93F821653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47EA02-220D-4A3D-99EA-6D75B9D654C3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</dgm:pt>
    <dgm:pt modelId="{A4667036-676E-4A2F-8C46-664908377A8E}">
      <dgm:prSet phldrT="[Text]"/>
      <dgm:spPr/>
      <dgm:t>
        <a:bodyPr/>
        <a:lstStyle/>
        <a:p>
          <a:r>
            <a:rPr lang="cs-CZ" dirty="0" smtClean="0"/>
            <a:t>batáty</a:t>
          </a:r>
          <a:endParaRPr lang="cs-CZ" dirty="0"/>
        </a:p>
      </dgm:t>
    </dgm:pt>
    <dgm:pt modelId="{A1AD0870-CB12-468B-936E-389C9046D436}" type="parTrans" cxnId="{3EA4B36D-9085-48CB-AF9D-2FDEBA7575E3}">
      <dgm:prSet/>
      <dgm:spPr/>
      <dgm:t>
        <a:bodyPr/>
        <a:lstStyle/>
        <a:p>
          <a:endParaRPr lang="cs-CZ"/>
        </a:p>
      </dgm:t>
    </dgm:pt>
    <dgm:pt modelId="{BB8B15F1-347F-45F1-8CB2-11B81AA059A8}" type="sibTrans" cxnId="{3EA4B36D-9085-48CB-AF9D-2FDEBA7575E3}">
      <dgm:prSet/>
      <dgm:spPr/>
      <dgm:t>
        <a:bodyPr/>
        <a:lstStyle/>
        <a:p>
          <a:endParaRPr lang="cs-CZ"/>
        </a:p>
      </dgm:t>
    </dgm:pt>
    <dgm:pt modelId="{83ACCB76-65C5-47E7-BB47-215631C9474C}">
      <dgm:prSet phldrT="[Text]"/>
      <dgm:spPr/>
      <dgm:t>
        <a:bodyPr/>
        <a:lstStyle/>
        <a:p>
          <a:r>
            <a:rPr lang="cs-CZ" dirty="0" smtClean="0"/>
            <a:t>bavlník</a:t>
          </a:r>
          <a:endParaRPr lang="cs-CZ" dirty="0"/>
        </a:p>
      </dgm:t>
    </dgm:pt>
    <dgm:pt modelId="{0558E38F-7A03-4478-AADA-B3553C9C7F70}" type="parTrans" cxnId="{1C9D063F-BE36-4FDD-AA97-866E773BA2DC}">
      <dgm:prSet/>
      <dgm:spPr/>
      <dgm:t>
        <a:bodyPr/>
        <a:lstStyle/>
        <a:p>
          <a:endParaRPr lang="cs-CZ"/>
        </a:p>
      </dgm:t>
    </dgm:pt>
    <dgm:pt modelId="{89E564DD-8871-4F86-A561-7ED84183DEB0}" type="sibTrans" cxnId="{1C9D063F-BE36-4FDD-AA97-866E773BA2DC}">
      <dgm:prSet/>
      <dgm:spPr/>
      <dgm:t>
        <a:bodyPr/>
        <a:lstStyle/>
        <a:p>
          <a:endParaRPr lang="cs-CZ"/>
        </a:p>
      </dgm:t>
    </dgm:pt>
    <dgm:pt modelId="{A0E2506D-E383-436C-A18E-2EF962CE17D8}">
      <dgm:prSet phldrT="[Text]"/>
      <dgm:spPr/>
      <dgm:t>
        <a:bodyPr/>
        <a:lstStyle/>
        <a:p>
          <a:r>
            <a:rPr lang="cs-CZ" dirty="0" smtClean="0"/>
            <a:t>podzemnice</a:t>
          </a:r>
        </a:p>
        <a:p>
          <a:r>
            <a:rPr lang="cs-CZ" dirty="0" smtClean="0"/>
            <a:t>olejná</a:t>
          </a:r>
          <a:endParaRPr lang="cs-CZ" dirty="0"/>
        </a:p>
      </dgm:t>
    </dgm:pt>
    <dgm:pt modelId="{6D5AB6E1-82B9-46D1-ABA4-F3D7D7EBC511}" type="parTrans" cxnId="{FCAD7AFF-3213-4CD1-8BB0-604F759EE8AB}">
      <dgm:prSet/>
      <dgm:spPr/>
      <dgm:t>
        <a:bodyPr/>
        <a:lstStyle/>
        <a:p>
          <a:endParaRPr lang="cs-CZ"/>
        </a:p>
      </dgm:t>
    </dgm:pt>
    <dgm:pt modelId="{4615AC42-CBAC-4F5F-82CE-3F941C23822D}" type="sibTrans" cxnId="{FCAD7AFF-3213-4CD1-8BB0-604F759EE8AB}">
      <dgm:prSet/>
      <dgm:spPr/>
      <dgm:t>
        <a:bodyPr/>
        <a:lstStyle/>
        <a:p>
          <a:endParaRPr lang="cs-CZ"/>
        </a:p>
      </dgm:t>
    </dgm:pt>
    <dgm:pt modelId="{45E83099-767D-4F31-8A6F-F3401CD210F5}" type="pres">
      <dgm:prSet presAssocID="{F747EA02-220D-4A3D-99EA-6D75B9D654C3}" presName="diagram" presStyleCnt="0">
        <dgm:presLayoutVars>
          <dgm:dir/>
          <dgm:animLvl val="lvl"/>
          <dgm:resizeHandles val="exact"/>
        </dgm:presLayoutVars>
      </dgm:prSet>
      <dgm:spPr/>
    </dgm:pt>
    <dgm:pt modelId="{8438E7BE-89CC-4A66-B275-CA181E3BB647}" type="pres">
      <dgm:prSet presAssocID="{A4667036-676E-4A2F-8C46-664908377A8E}" presName="compNode" presStyleCnt="0"/>
      <dgm:spPr/>
    </dgm:pt>
    <dgm:pt modelId="{C727A39F-4E41-4106-98BE-6B3E7D0355CF}" type="pres">
      <dgm:prSet presAssocID="{A4667036-676E-4A2F-8C46-664908377A8E}" presName="childRect" presStyleLbl="bgAcc1" presStyleIdx="0" presStyleCnt="3">
        <dgm:presLayoutVars>
          <dgm:bulletEnabled val="1"/>
        </dgm:presLayoutVars>
      </dgm:prSet>
      <dgm:spPr/>
    </dgm:pt>
    <dgm:pt modelId="{C63C29B8-2503-4DA9-A9FB-EBC8A3C3DBFA}" type="pres">
      <dgm:prSet presAssocID="{A4667036-676E-4A2F-8C46-664908377A8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14BB4A-407C-4286-88CF-0BA69DE77F2F}" type="pres">
      <dgm:prSet presAssocID="{A4667036-676E-4A2F-8C46-664908377A8E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54FC56F1-3FB4-4EE3-8833-7B5EE971316F}" type="pres">
      <dgm:prSet presAssocID="{A4667036-676E-4A2F-8C46-664908377A8E}" presName="adorn" presStyleLbl="fgAccFollowNode1" presStyleIdx="0" presStyleCnt="3"/>
      <dgm:spPr/>
    </dgm:pt>
    <dgm:pt modelId="{EC504038-AAF4-406E-8776-11E236EE9DA6}" type="pres">
      <dgm:prSet presAssocID="{BB8B15F1-347F-45F1-8CB2-11B81AA059A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1475CD5-1977-4FFD-BA8F-E9B8C69CAB83}" type="pres">
      <dgm:prSet presAssocID="{83ACCB76-65C5-47E7-BB47-215631C9474C}" presName="compNode" presStyleCnt="0"/>
      <dgm:spPr/>
    </dgm:pt>
    <dgm:pt modelId="{AD91E134-05BD-426F-B84C-54AA5CE0F104}" type="pres">
      <dgm:prSet presAssocID="{83ACCB76-65C5-47E7-BB47-215631C9474C}" presName="childRect" presStyleLbl="bgAcc1" presStyleIdx="1" presStyleCnt="3">
        <dgm:presLayoutVars>
          <dgm:bulletEnabled val="1"/>
        </dgm:presLayoutVars>
      </dgm:prSet>
      <dgm:spPr/>
    </dgm:pt>
    <dgm:pt modelId="{6088B98F-AD15-42B3-BF68-9CF087F93853}" type="pres">
      <dgm:prSet presAssocID="{83ACCB76-65C5-47E7-BB47-215631C9474C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9FCD8-7A7D-43EF-9EB4-2644AD609891}" type="pres">
      <dgm:prSet presAssocID="{83ACCB76-65C5-47E7-BB47-215631C9474C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9E2032B5-8670-46AF-8DA8-86873C5AA110}" type="pres">
      <dgm:prSet presAssocID="{83ACCB76-65C5-47E7-BB47-215631C9474C}" presName="adorn" presStyleLbl="fgAccFollowNode1" presStyleIdx="1" presStyleCnt="3"/>
      <dgm:spPr/>
    </dgm:pt>
    <dgm:pt modelId="{7CE56C9F-3B87-4F42-9EA2-5068C5D7DF77}" type="pres">
      <dgm:prSet presAssocID="{89E564DD-8871-4F86-A561-7ED84183DEB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B397F79-BF65-4E9D-A079-9B6B7ABA1681}" type="pres">
      <dgm:prSet presAssocID="{A0E2506D-E383-436C-A18E-2EF962CE17D8}" presName="compNode" presStyleCnt="0"/>
      <dgm:spPr/>
    </dgm:pt>
    <dgm:pt modelId="{73A16DC8-FC1E-4506-B082-BDB4B8E9840D}" type="pres">
      <dgm:prSet presAssocID="{A0E2506D-E383-436C-A18E-2EF962CE17D8}" presName="childRect" presStyleLbl="bgAcc1" presStyleIdx="2" presStyleCnt="3">
        <dgm:presLayoutVars>
          <dgm:bulletEnabled val="1"/>
        </dgm:presLayoutVars>
      </dgm:prSet>
      <dgm:spPr/>
    </dgm:pt>
    <dgm:pt modelId="{93A25613-D83D-4A58-B5BF-A80E3396EFCE}" type="pres">
      <dgm:prSet presAssocID="{A0E2506D-E383-436C-A18E-2EF962CE17D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EB95E8-43FE-4BCC-B9C5-F3DB4B2450A8}" type="pres">
      <dgm:prSet presAssocID="{A0E2506D-E383-436C-A18E-2EF962CE17D8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B81A64BE-55F9-446D-BAFF-1DC41B94AEB3}" type="pres">
      <dgm:prSet presAssocID="{A0E2506D-E383-436C-A18E-2EF962CE17D8}" presName="adorn" presStyleLbl="fgAccFollowNode1" presStyleIdx="2" presStyleCnt="3"/>
      <dgm:spPr/>
    </dgm:pt>
  </dgm:ptLst>
  <dgm:cxnLst>
    <dgm:cxn modelId="{8AE5ACA0-2FE0-4514-8009-93ABE6AE65F3}" type="presOf" srcId="{A0E2506D-E383-436C-A18E-2EF962CE17D8}" destId="{93A25613-D83D-4A58-B5BF-A80E3396EFCE}" srcOrd="0" destOrd="0" presId="urn:microsoft.com/office/officeart/2005/8/layout/bList2#1"/>
    <dgm:cxn modelId="{54849D35-C5C7-410B-9228-F85A41AD1BC0}" type="presOf" srcId="{BB8B15F1-347F-45F1-8CB2-11B81AA059A8}" destId="{EC504038-AAF4-406E-8776-11E236EE9DA6}" srcOrd="0" destOrd="0" presId="urn:microsoft.com/office/officeart/2005/8/layout/bList2#1"/>
    <dgm:cxn modelId="{3EA4B36D-9085-48CB-AF9D-2FDEBA7575E3}" srcId="{F747EA02-220D-4A3D-99EA-6D75B9D654C3}" destId="{A4667036-676E-4A2F-8C46-664908377A8E}" srcOrd="0" destOrd="0" parTransId="{A1AD0870-CB12-468B-936E-389C9046D436}" sibTransId="{BB8B15F1-347F-45F1-8CB2-11B81AA059A8}"/>
    <dgm:cxn modelId="{C8536092-DA2D-4B74-ABB9-F5263607F091}" type="presOf" srcId="{83ACCB76-65C5-47E7-BB47-215631C9474C}" destId="{6088B98F-AD15-42B3-BF68-9CF087F93853}" srcOrd="0" destOrd="0" presId="urn:microsoft.com/office/officeart/2005/8/layout/bList2#1"/>
    <dgm:cxn modelId="{2041DFA5-E1A3-493A-A841-06F21EAA5601}" type="presOf" srcId="{A0E2506D-E383-436C-A18E-2EF962CE17D8}" destId="{D9EB95E8-43FE-4BCC-B9C5-F3DB4B2450A8}" srcOrd="1" destOrd="0" presId="urn:microsoft.com/office/officeart/2005/8/layout/bList2#1"/>
    <dgm:cxn modelId="{82F3AC1D-8714-432C-8FF2-1A269CE0998C}" type="presOf" srcId="{A4667036-676E-4A2F-8C46-664908377A8E}" destId="{C63C29B8-2503-4DA9-A9FB-EBC8A3C3DBFA}" srcOrd="0" destOrd="0" presId="urn:microsoft.com/office/officeart/2005/8/layout/bList2#1"/>
    <dgm:cxn modelId="{030AFD5C-BBFC-449D-90A1-49CDCBA08B52}" type="presOf" srcId="{83ACCB76-65C5-47E7-BB47-215631C9474C}" destId="{0179FCD8-7A7D-43EF-9EB4-2644AD609891}" srcOrd="1" destOrd="0" presId="urn:microsoft.com/office/officeart/2005/8/layout/bList2#1"/>
    <dgm:cxn modelId="{545C6BFB-AB71-4773-88EC-64C0568512A8}" type="presOf" srcId="{89E564DD-8871-4F86-A561-7ED84183DEB0}" destId="{7CE56C9F-3B87-4F42-9EA2-5068C5D7DF77}" srcOrd="0" destOrd="0" presId="urn:microsoft.com/office/officeart/2005/8/layout/bList2#1"/>
    <dgm:cxn modelId="{FCAD7AFF-3213-4CD1-8BB0-604F759EE8AB}" srcId="{F747EA02-220D-4A3D-99EA-6D75B9D654C3}" destId="{A0E2506D-E383-436C-A18E-2EF962CE17D8}" srcOrd="2" destOrd="0" parTransId="{6D5AB6E1-82B9-46D1-ABA4-F3D7D7EBC511}" sibTransId="{4615AC42-CBAC-4F5F-82CE-3F941C23822D}"/>
    <dgm:cxn modelId="{66CC3926-D124-4E8B-9D97-4FD48371F956}" type="presOf" srcId="{A4667036-676E-4A2F-8C46-664908377A8E}" destId="{4E14BB4A-407C-4286-88CF-0BA69DE77F2F}" srcOrd="1" destOrd="0" presId="urn:microsoft.com/office/officeart/2005/8/layout/bList2#1"/>
    <dgm:cxn modelId="{1C9D063F-BE36-4FDD-AA97-866E773BA2DC}" srcId="{F747EA02-220D-4A3D-99EA-6D75B9D654C3}" destId="{83ACCB76-65C5-47E7-BB47-215631C9474C}" srcOrd="1" destOrd="0" parTransId="{0558E38F-7A03-4478-AADA-B3553C9C7F70}" sibTransId="{89E564DD-8871-4F86-A561-7ED84183DEB0}"/>
    <dgm:cxn modelId="{A069EF87-1ED6-4091-853E-59F4DFD4E745}" type="presOf" srcId="{F747EA02-220D-4A3D-99EA-6D75B9D654C3}" destId="{45E83099-767D-4F31-8A6F-F3401CD210F5}" srcOrd="0" destOrd="0" presId="urn:microsoft.com/office/officeart/2005/8/layout/bList2#1"/>
    <dgm:cxn modelId="{8ECF95C6-3515-425E-9C6F-7163F412AECD}" type="presParOf" srcId="{45E83099-767D-4F31-8A6F-F3401CD210F5}" destId="{8438E7BE-89CC-4A66-B275-CA181E3BB647}" srcOrd="0" destOrd="0" presId="urn:microsoft.com/office/officeart/2005/8/layout/bList2#1"/>
    <dgm:cxn modelId="{A7EA9AEB-D6C0-43BF-A94C-6B31FAE75743}" type="presParOf" srcId="{8438E7BE-89CC-4A66-B275-CA181E3BB647}" destId="{C727A39F-4E41-4106-98BE-6B3E7D0355CF}" srcOrd="0" destOrd="0" presId="urn:microsoft.com/office/officeart/2005/8/layout/bList2#1"/>
    <dgm:cxn modelId="{406FD98F-A5DF-4EA0-96FB-3CC308E1D5C4}" type="presParOf" srcId="{8438E7BE-89CC-4A66-B275-CA181E3BB647}" destId="{C63C29B8-2503-4DA9-A9FB-EBC8A3C3DBFA}" srcOrd="1" destOrd="0" presId="urn:microsoft.com/office/officeart/2005/8/layout/bList2#1"/>
    <dgm:cxn modelId="{DAA57C17-EC83-4AC7-9500-ECF4D671BE7C}" type="presParOf" srcId="{8438E7BE-89CC-4A66-B275-CA181E3BB647}" destId="{4E14BB4A-407C-4286-88CF-0BA69DE77F2F}" srcOrd="2" destOrd="0" presId="urn:microsoft.com/office/officeart/2005/8/layout/bList2#1"/>
    <dgm:cxn modelId="{BEA56B74-0D4B-4851-A6BC-A53F5D2D7D37}" type="presParOf" srcId="{8438E7BE-89CC-4A66-B275-CA181E3BB647}" destId="{54FC56F1-3FB4-4EE3-8833-7B5EE971316F}" srcOrd="3" destOrd="0" presId="urn:microsoft.com/office/officeart/2005/8/layout/bList2#1"/>
    <dgm:cxn modelId="{D6442EA9-F9A4-4A32-9E0F-0D99DC904FF6}" type="presParOf" srcId="{45E83099-767D-4F31-8A6F-F3401CD210F5}" destId="{EC504038-AAF4-406E-8776-11E236EE9DA6}" srcOrd="1" destOrd="0" presId="urn:microsoft.com/office/officeart/2005/8/layout/bList2#1"/>
    <dgm:cxn modelId="{3642FEF6-2DE7-4289-8167-73DC8FEB40D3}" type="presParOf" srcId="{45E83099-767D-4F31-8A6F-F3401CD210F5}" destId="{81475CD5-1977-4FFD-BA8F-E9B8C69CAB83}" srcOrd="2" destOrd="0" presId="urn:microsoft.com/office/officeart/2005/8/layout/bList2#1"/>
    <dgm:cxn modelId="{5987FE10-249B-4FD8-BE67-2499E00465E3}" type="presParOf" srcId="{81475CD5-1977-4FFD-BA8F-E9B8C69CAB83}" destId="{AD91E134-05BD-426F-B84C-54AA5CE0F104}" srcOrd="0" destOrd="0" presId="urn:microsoft.com/office/officeart/2005/8/layout/bList2#1"/>
    <dgm:cxn modelId="{AA0E9032-24D5-40C0-9BD8-D6B0203752E3}" type="presParOf" srcId="{81475CD5-1977-4FFD-BA8F-E9B8C69CAB83}" destId="{6088B98F-AD15-42B3-BF68-9CF087F93853}" srcOrd="1" destOrd="0" presId="urn:microsoft.com/office/officeart/2005/8/layout/bList2#1"/>
    <dgm:cxn modelId="{56517989-EB66-4C3C-9B05-ECF3D843A04B}" type="presParOf" srcId="{81475CD5-1977-4FFD-BA8F-E9B8C69CAB83}" destId="{0179FCD8-7A7D-43EF-9EB4-2644AD609891}" srcOrd="2" destOrd="0" presId="urn:microsoft.com/office/officeart/2005/8/layout/bList2#1"/>
    <dgm:cxn modelId="{82CDB352-B2BF-4CCA-AA1C-B9984E9339B3}" type="presParOf" srcId="{81475CD5-1977-4FFD-BA8F-E9B8C69CAB83}" destId="{9E2032B5-8670-46AF-8DA8-86873C5AA110}" srcOrd="3" destOrd="0" presId="urn:microsoft.com/office/officeart/2005/8/layout/bList2#1"/>
    <dgm:cxn modelId="{94EBAF04-84A5-45B9-9F14-37FFA77BAFEE}" type="presParOf" srcId="{45E83099-767D-4F31-8A6F-F3401CD210F5}" destId="{7CE56C9F-3B87-4F42-9EA2-5068C5D7DF77}" srcOrd="3" destOrd="0" presId="urn:microsoft.com/office/officeart/2005/8/layout/bList2#1"/>
    <dgm:cxn modelId="{1B937478-9DB0-41E3-AFFD-B1A5E663FEC5}" type="presParOf" srcId="{45E83099-767D-4F31-8A6F-F3401CD210F5}" destId="{6B397F79-BF65-4E9D-A079-9B6B7ABA1681}" srcOrd="4" destOrd="0" presId="urn:microsoft.com/office/officeart/2005/8/layout/bList2#1"/>
    <dgm:cxn modelId="{9C23502F-2AEB-4F20-82AA-D6792609D744}" type="presParOf" srcId="{6B397F79-BF65-4E9D-A079-9B6B7ABA1681}" destId="{73A16DC8-FC1E-4506-B082-BDB4B8E9840D}" srcOrd="0" destOrd="0" presId="urn:microsoft.com/office/officeart/2005/8/layout/bList2#1"/>
    <dgm:cxn modelId="{082821D1-1308-4447-BE8A-152E9B4550F1}" type="presParOf" srcId="{6B397F79-BF65-4E9D-A079-9B6B7ABA1681}" destId="{93A25613-D83D-4A58-B5BF-A80E3396EFCE}" srcOrd="1" destOrd="0" presId="urn:microsoft.com/office/officeart/2005/8/layout/bList2#1"/>
    <dgm:cxn modelId="{977CBC0D-463F-42D3-9329-8C5C524A8B0F}" type="presParOf" srcId="{6B397F79-BF65-4E9D-A079-9B6B7ABA1681}" destId="{D9EB95E8-43FE-4BCC-B9C5-F3DB4B2450A8}" srcOrd="2" destOrd="0" presId="urn:microsoft.com/office/officeart/2005/8/layout/bList2#1"/>
    <dgm:cxn modelId="{8F51B6C2-9BD5-4E56-B11A-9DA7FDB24F3A}" type="presParOf" srcId="{6B397F79-BF65-4E9D-A079-9B6B7ABA1681}" destId="{B81A64BE-55F9-446D-BAFF-1DC41B94AEB3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0FD024-569E-435B-92F5-94E10C8878F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F8DC263-F6E6-45E9-B4D0-83EEB2AD746A}">
      <dgm:prSet phldrT="[Text]"/>
      <dgm:spPr/>
      <dgm:t>
        <a:bodyPr/>
        <a:lstStyle/>
        <a:p>
          <a:r>
            <a:rPr lang="cs-CZ" dirty="0" smtClean="0"/>
            <a:t>povrch</a:t>
          </a:r>
          <a:endParaRPr lang="cs-CZ" dirty="0"/>
        </a:p>
      </dgm:t>
    </dgm:pt>
    <dgm:pt modelId="{0903149B-201C-4515-90C0-95DBF1E21D8D}" type="parTrans" cxnId="{1B13F7E9-A822-4BBD-9D55-DC5A3036312D}">
      <dgm:prSet/>
      <dgm:spPr/>
      <dgm:t>
        <a:bodyPr/>
        <a:lstStyle/>
        <a:p>
          <a:endParaRPr lang="cs-CZ"/>
        </a:p>
      </dgm:t>
    </dgm:pt>
    <dgm:pt modelId="{15BF31CB-F9F9-4B06-B620-A6CFD078240E}" type="sibTrans" cxnId="{1B13F7E9-A822-4BBD-9D55-DC5A3036312D}">
      <dgm:prSet/>
      <dgm:spPr/>
      <dgm:t>
        <a:bodyPr/>
        <a:lstStyle/>
        <a:p>
          <a:endParaRPr lang="cs-CZ"/>
        </a:p>
      </dgm:t>
    </dgm:pt>
    <dgm:pt modelId="{B1E3C2FC-BF61-4990-8459-B0D2A8C7278B}">
      <dgm:prSet phldrT="[Text]"/>
      <dgm:spPr/>
      <dgm:t>
        <a:bodyPr/>
        <a:lstStyle/>
        <a:p>
          <a:r>
            <a:rPr lang="cs-CZ" dirty="0" smtClean="0"/>
            <a:t>písčitý</a:t>
          </a:r>
          <a:endParaRPr lang="cs-CZ" dirty="0"/>
        </a:p>
      </dgm:t>
    </dgm:pt>
    <dgm:pt modelId="{1A35ECC1-98B4-45D6-A8AF-B241972D240A}" type="parTrans" cxnId="{B8F3AD5A-943A-42A6-B517-6E5B4A681C72}">
      <dgm:prSet/>
      <dgm:spPr/>
      <dgm:t>
        <a:bodyPr/>
        <a:lstStyle/>
        <a:p>
          <a:endParaRPr lang="cs-CZ"/>
        </a:p>
      </dgm:t>
    </dgm:pt>
    <dgm:pt modelId="{AD9571F7-7527-43D4-88BB-9BD9470259E4}" type="sibTrans" cxnId="{B8F3AD5A-943A-42A6-B517-6E5B4A681C72}">
      <dgm:prSet/>
      <dgm:spPr/>
      <dgm:t>
        <a:bodyPr/>
        <a:lstStyle/>
        <a:p>
          <a:endParaRPr lang="cs-CZ"/>
        </a:p>
      </dgm:t>
    </dgm:pt>
    <dgm:pt modelId="{31DB5165-7D1D-4FC0-9D5D-773F0924E337}">
      <dgm:prSet phldrT="[Text]"/>
      <dgm:spPr/>
      <dgm:t>
        <a:bodyPr/>
        <a:lstStyle/>
        <a:p>
          <a:r>
            <a:rPr lang="cs-CZ" dirty="0" smtClean="0"/>
            <a:t>kamenitý</a:t>
          </a:r>
          <a:endParaRPr lang="cs-CZ" dirty="0"/>
        </a:p>
      </dgm:t>
    </dgm:pt>
    <dgm:pt modelId="{D8C9E2F4-C0D8-470A-A2C5-FBE3145C25B0}" type="parTrans" cxnId="{E82117B3-7AFA-43D6-A9E6-A598C64C8568}">
      <dgm:prSet/>
      <dgm:spPr/>
      <dgm:t>
        <a:bodyPr/>
        <a:lstStyle/>
        <a:p>
          <a:endParaRPr lang="cs-CZ"/>
        </a:p>
      </dgm:t>
    </dgm:pt>
    <dgm:pt modelId="{F60B32A5-94A4-4DD7-8F08-E90CC25E6E90}" type="sibTrans" cxnId="{E82117B3-7AFA-43D6-A9E6-A598C64C8568}">
      <dgm:prSet/>
      <dgm:spPr/>
      <dgm:t>
        <a:bodyPr/>
        <a:lstStyle/>
        <a:p>
          <a:endParaRPr lang="cs-CZ"/>
        </a:p>
      </dgm:t>
    </dgm:pt>
    <dgm:pt modelId="{01C25EBC-20F4-4A28-9EC1-3D1E4E0020C1}">
      <dgm:prSet phldrT="[Text]"/>
      <dgm:spPr/>
      <dgm:t>
        <a:bodyPr/>
        <a:lstStyle/>
        <a:p>
          <a:r>
            <a:rPr lang="cs-CZ" dirty="0" smtClean="0"/>
            <a:t>hlinitý</a:t>
          </a:r>
          <a:endParaRPr lang="cs-CZ" dirty="0"/>
        </a:p>
      </dgm:t>
    </dgm:pt>
    <dgm:pt modelId="{124CF3FB-262F-4FA4-BA3D-D7947C1832FA}" type="parTrans" cxnId="{1A64C80F-3557-4966-8D2D-CC84F3F76E10}">
      <dgm:prSet/>
      <dgm:spPr/>
      <dgm:t>
        <a:bodyPr/>
        <a:lstStyle/>
        <a:p>
          <a:endParaRPr lang="cs-CZ"/>
        </a:p>
      </dgm:t>
    </dgm:pt>
    <dgm:pt modelId="{0C071506-F069-4D58-8571-2B53C9AFF261}" type="sibTrans" cxnId="{1A64C80F-3557-4966-8D2D-CC84F3F76E10}">
      <dgm:prSet/>
      <dgm:spPr/>
      <dgm:t>
        <a:bodyPr/>
        <a:lstStyle/>
        <a:p>
          <a:endParaRPr lang="cs-CZ"/>
        </a:p>
      </dgm:t>
    </dgm:pt>
    <dgm:pt modelId="{21CD928B-1EA5-4F97-B285-AB7D4520D8C2}" type="pres">
      <dgm:prSet presAssocID="{DA0FD024-569E-435B-92F5-94E10C8878F5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18D6F37-08D4-4C77-9DF9-249F7AEF9C33}" type="pres">
      <dgm:prSet presAssocID="{4F8DC263-F6E6-45E9-B4D0-83EEB2AD746A}" presName="thickLine" presStyleLbl="alignNode1" presStyleIdx="0" presStyleCnt="1"/>
      <dgm:spPr/>
    </dgm:pt>
    <dgm:pt modelId="{DCCF9BCA-DF95-4D76-858B-56813744D2F3}" type="pres">
      <dgm:prSet presAssocID="{4F8DC263-F6E6-45E9-B4D0-83EEB2AD746A}" presName="horz1" presStyleCnt="0"/>
      <dgm:spPr/>
    </dgm:pt>
    <dgm:pt modelId="{074E1675-4698-4D7D-8767-45BF6778CD98}" type="pres">
      <dgm:prSet presAssocID="{4F8DC263-F6E6-45E9-B4D0-83EEB2AD746A}" presName="tx1" presStyleLbl="revTx" presStyleIdx="0" presStyleCnt="4"/>
      <dgm:spPr/>
      <dgm:t>
        <a:bodyPr/>
        <a:lstStyle/>
        <a:p>
          <a:endParaRPr lang="cs-CZ"/>
        </a:p>
      </dgm:t>
    </dgm:pt>
    <dgm:pt modelId="{5CAF0DF7-BB7A-429B-9DA2-8A5964EF7299}" type="pres">
      <dgm:prSet presAssocID="{4F8DC263-F6E6-45E9-B4D0-83EEB2AD746A}" presName="vert1" presStyleCnt="0"/>
      <dgm:spPr/>
    </dgm:pt>
    <dgm:pt modelId="{321D5397-9716-4C7C-A95A-4E6633055274}" type="pres">
      <dgm:prSet presAssocID="{B1E3C2FC-BF61-4990-8459-B0D2A8C7278B}" presName="vertSpace2a" presStyleCnt="0"/>
      <dgm:spPr/>
    </dgm:pt>
    <dgm:pt modelId="{689B7D98-EFFC-4AB1-BB51-11F8042EC5B3}" type="pres">
      <dgm:prSet presAssocID="{B1E3C2FC-BF61-4990-8459-B0D2A8C7278B}" presName="horz2" presStyleCnt="0"/>
      <dgm:spPr/>
    </dgm:pt>
    <dgm:pt modelId="{5D4F09E0-1653-4333-96A5-E09A5EEF3A3D}" type="pres">
      <dgm:prSet presAssocID="{B1E3C2FC-BF61-4990-8459-B0D2A8C7278B}" presName="horzSpace2" presStyleCnt="0"/>
      <dgm:spPr/>
    </dgm:pt>
    <dgm:pt modelId="{5DF69235-AB1B-4247-BFE6-8380F2DD7836}" type="pres">
      <dgm:prSet presAssocID="{B1E3C2FC-BF61-4990-8459-B0D2A8C7278B}" presName="tx2" presStyleLbl="revTx" presStyleIdx="1" presStyleCnt="4"/>
      <dgm:spPr/>
      <dgm:t>
        <a:bodyPr/>
        <a:lstStyle/>
        <a:p>
          <a:endParaRPr lang="cs-CZ"/>
        </a:p>
      </dgm:t>
    </dgm:pt>
    <dgm:pt modelId="{0253C910-7469-424C-B48E-A5B50E87E103}" type="pres">
      <dgm:prSet presAssocID="{B1E3C2FC-BF61-4990-8459-B0D2A8C7278B}" presName="vert2" presStyleCnt="0"/>
      <dgm:spPr/>
    </dgm:pt>
    <dgm:pt modelId="{1FB6C75E-91F5-4121-8C3E-4D04099AE314}" type="pres">
      <dgm:prSet presAssocID="{B1E3C2FC-BF61-4990-8459-B0D2A8C7278B}" presName="thinLine2b" presStyleLbl="callout" presStyleIdx="0" presStyleCnt="3"/>
      <dgm:spPr/>
    </dgm:pt>
    <dgm:pt modelId="{5A3586E3-96F2-47A2-A400-6258FBA4B685}" type="pres">
      <dgm:prSet presAssocID="{B1E3C2FC-BF61-4990-8459-B0D2A8C7278B}" presName="vertSpace2b" presStyleCnt="0"/>
      <dgm:spPr/>
    </dgm:pt>
    <dgm:pt modelId="{76841321-C7C4-4FDA-8AB5-2B75BC016B0A}" type="pres">
      <dgm:prSet presAssocID="{31DB5165-7D1D-4FC0-9D5D-773F0924E337}" presName="horz2" presStyleCnt="0"/>
      <dgm:spPr/>
    </dgm:pt>
    <dgm:pt modelId="{824D940C-5F8D-4EB2-83FF-6AF2B109F97D}" type="pres">
      <dgm:prSet presAssocID="{31DB5165-7D1D-4FC0-9D5D-773F0924E337}" presName="horzSpace2" presStyleCnt="0"/>
      <dgm:spPr/>
    </dgm:pt>
    <dgm:pt modelId="{57093067-AEF5-4527-9221-31C78031BDAA}" type="pres">
      <dgm:prSet presAssocID="{31DB5165-7D1D-4FC0-9D5D-773F0924E337}" presName="tx2" presStyleLbl="revTx" presStyleIdx="2" presStyleCnt="4"/>
      <dgm:spPr/>
      <dgm:t>
        <a:bodyPr/>
        <a:lstStyle/>
        <a:p>
          <a:endParaRPr lang="cs-CZ"/>
        </a:p>
      </dgm:t>
    </dgm:pt>
    <dgm:pt modelId="{BB0A088C-1817-4F4A-9FF9-3A2FFB26DC29}" type="pres">
      <dgm:prSet presAssocID="{31DB5165-7D1D-4FC0-9D5D-773F0924E337}" presName="vert2" presStyleCnt="0"/>
      <dgm:spPr/>
    </dgm:pt>
    <dgm:pt modelId="{AE41BBA2-C86B-401E-AE73-ABC809370FBB}" type="pres">
      <dgm:prSet presAssocID="{31DB5165-7D1D-4FC0-9D5D-773F0924E337}" presName="thinLine2b" presStyleLbl="callout" presStyleIdx="1" presStyleCnt="3"/>
      <dgm:spPr/>
    </dgm:pt>
    <dgm:pt modelId="{877DB84A-9208-4E2D-9CDA-34F0CC61A4E9}" type="pres">
      <dgm:prSet presAssocID="{31DB5165-7D1D-4FC0-9D5D-773F0924E337}" presName="vertSpace2b" presStyleCnt="0"/>
      <dgm:spPr/>
    </dgm:pt>
    <dgm:pt modelId="{C47F6B67-C466-43AC-B77C-C7023B6207CF}" type="pres">
      <dgm:prSet presAssocID="{01C25EBC-20F4-4A28-9EC1-3D1E4E0020C1}" presName="horz2" presStyleCnt="0"/>
      <dgm:spPr/>
    </dgm:pt>
    <dgm:pt modelId="{81B4AF0E-BBB7-4E8B-A691-ABEFB7531F32}" type="pres">
      <dgm:prSet presAssocID="{01C25EBC-20F4-4A28-9EC1-3D1E4E0020C1}" presName="horzSpace2" presStyleCnt="0"/>
      <dgm:spPr/>
    </dgm:pt>
    <dgm:pt modelId="{B4C79A32-8D13-4F4D-926F-AC97AD7FB442}" type="pres">
      <dgm:prSet presAssocID="{01C25EBC-20F4-4A28-9EC1-3D1E4E0020C1}" presName="tx2" presStyleLbl="revTx" presStyleIdx="3" presStyleCnt="4"/>
      <dgm:spPr/>
      <dgm:t>
        <a:bodyPr/>
        <a:lstStyle/>
        <a:p>
          <a:endParaRPr lang="cs-CZ"/>
        </a:p>
      </dgm:t>
    </dgm:pt>
    <dgm:pt modelId="{D532294B-2E68-444A-8884-7FEE669C377E}" type="pres">
      <dgm:prSet presAssocID="{01C25EBC-20F4-4A28-9EC1-3D1E4E0020C1}" presName="vert2" presStyleCnt="0"/>
      <dgm:spPr/>
    </dgm:pt>
    <dgm:pt modelId="{F623FB42-5E78-46FF-BDC2-6C474A509A99}" type="pres">
      <dgm:prSet presAssocID="{01C25EBC-20F4-4A28-9EC1-3D1E4E0020C1}" presName="thinLine2b" presStyleLbl="callout" presStyleIdx="2" presStyleCnt="3"/>
      <dgm:spPr/>
    </dgm:pt>
    <dgm:pt modelId="{0FB33225-82FA-45EF-B933-5A28966DBD15}" type="pres">
      <dgm:prSet presAssocID="{01C25EBC-20F4-4A28-9EC1-3D1E4E0020C1}" presName="vertSpace2b" presStyleCnt="0"/>
      <dgm:spPr/>
    </dgm:pt>
  </dgm:ptLst>
  <dgm:cxnLst>
    <dgm:cxn modelId="{E82117B3-7AFA-43D6-A9E6-A598C64C8568}" srcId="{4F8DC263-F6E6-45E9-B4D0-83EEB2AD746A}" destId="{31DB5165-7D1D-4FC0-9D5D-773F0924E337}" srcOrd="1" destOrd="0" parTransId="{D8C9E2F4-C0D8-470A-A2C5-FBE3145C25B0}" sibTransId="{F60B32A5-94A4-4DD7-8F08-E90CC25E6E90}"/>
    <dgm:cxn modelId="{F10582AA-75BB-4170-8AE8-C6014A89757D}" type="presOf" srcId="{B1E3C2FC-BF61-4990-8459-B0D2A8C7278B}" destId="{5DF69235-AB1B-4247-BFE6-8380F2DD7836}" srcOrd="0" destOrd="0" presId="urn:microsoft.com/office/officeart/2008/layout/LinedList"/>
    <dgm:cxn modelId="{1A64C80F-3557-4966-8D2D-CC84F3F76E10}" srcId="{4F8DC263-F6E6-45E9-B4D0-83EEB2AD746A}" destId="{01C25EBC-20F4-4A28-9EC1-3D1E4E0020C1}" srcOrd="2" destOrd="0" parTransId="{124CF3FB-262F-4FA4-BA3D-D7947C1832FA}" sibTransId="{0C071506-F069-4D58-8571-2B53C9AFF261}"/>
    <dgm:cxn modelId="{E2E5ECCD-DE61-494D-AE14-BE977C4D691E}" type="presOf" srcId="{31DB5165-7D1D-4FC0-9D5D-773F0924E337}" destId="{57093067-AEF5-4527-9221-31C78031BDAA}" srcOrd="0" destOrd="0" presId="urn:microsoft.com/office/officeart/2008/layout/LinedList"/>
    <dgm:cxn modelId="{59A69E40-B5AD-4352-9036-54D5C35F1ADB}" type="presOf" srcId="{DA0FD024-569E-435B-92F5-94E10C8878F5}" destId="{21CD928B-1EA5-4F97-B285-AB7D4520D8C2}" srcOrd="0" destOrd="0" presId="urn:microsoft.com/office/officeart/2008/layout/LinedList"/>
    <dgm:cxn modelId="{1B13F7E9-A822-4BBD-9D55-DC5A3036312D}" srcId="{DA0FD024-569E-435B-92F5-94E10C8878F5}" destId="{4F8DC263-F6E6-45E9-B4D0-83EEB2AD746A}" srcOrd="0" destOrd="0" parTransId="{0903149B-201C-4515-90C0-95DBF1E21D8D}" sibTransId="{15BF31CB-F9F9-4B06-B620-A6CFD078240E}"/>
    <dgm:cxn modelId="{EB8B82DC-7012-4B07-8A83-4439E5372A99}" type="presOf" srcId="{4F8DC263-F6E6-45E9-B4D0-83EEB2AD746A}" destId="{074E1675-4698-4D7D-8767-45BF6778CD98}" srcOrd="0" destOrd="0" presId="urn:microsoft.com/office/officeart/2008/layout/LinedList"/>
    <dgm:cxn modelId="{C6BAFD08-6015-4E47-A874-460EB11F7C64}" type="presOf" srcId="{01C25EBC-20F4-4A28-9EC1-3D1E4E0020C1}" destId="{B4C79A32-8D13-4F4D-926F-AC97AD7FB442}" srcOrd="0" destOrd="0" presId="urn:microsoft.com/office/officeart/2008/layout/LinedList"/>
    <dgm:cxn modelId="{B8F3AD5A-943A-42A6-B517-6E5B4A681C72}" srcId="{4F8DC263-F6E6-45E9-B4D0-83EEB2AD746A}" destId="{B1E3C2FC-BF61-4990-8459-B0D2A8C7278B}" srcOrd="0" destOrd="0" parTransId="{1A35ECC1-98B4-45D6-A8AF-B241972D240A}" sibTransId="{AD9571F7-7527-43D4-88BB-9BD9470259E4}"/>
    <dgm:cxn modelId="{8C106A9E-E05E-4458-AD10-2EA108E1F57B}" type="presParOf" srcId="{21CD928B-1EA5-4F97-B285-AB7D4520D8C2}" destId="{518D6F37-08D4-4C77-9DF9-249F7AEF9C33}" srcOrd="0" destOrd="0" presId="urn:microsoft.com/office/officeart/2008/layout/LinedList"/>
    <dgm:cxn modelId="{33491C20-02A6-498F-9DBD-7FFB39AA42E9}" type="presParOf" srcId="{21CD928B-1EA5-4F97-B285-AB7D4520D8C2}" destId="{DCCF9BCA-DF95-4D76-858B-56813744D2F3}" srcOrd="1" destOrd="0" presId="urn:microsoft.com/office/officeart/2008/layout/LinedList"/>
    <dgm:cxn modelId="{CEEAC90D-CB50-430B-B05D-BE9C3BFC605D}" type="presParOf" srcId="{DCCF9BCA-DF95-4D76-858B-56813744D2F3}" destId="{074E1675-4698-4D7D-8767-45BF6778CD98}" srcOrd="0" destOrd="0" presId="urn:microsoft.com/office/officeart/2008/layout/LinedList"/>
    <dgm:cxn modelId="{7366CD20-AD80-4136-948C-FFEF6501371A}" type="presParOf" srcId="{DCCF9BCA-DF95-4D76-858B-56813744D2F3}" destId="{5CAF0DF7-BB7A-429B-9DA2-8A5964EF7299}" srcOrd="1" destOrd="0" presId="urn:microsoft.com/office/officeart/2008/layout/LinedList"/>
    <dgm:cxn modelId="{94A0FDC1-F06A-4121-A977-F4A74C4F9CEF}" type="presParOf" srcId="{5CAF0DF7-BB7A-429B-9DA2-8A5964EF7299}" destId="{321D5397-9716-4C7C-A95A-4E6633055274}" srcOrd="0" destOrd="0" presId="urn:microsoft.com/office/officeart/2008/layout/LinedList"/>
    <dgm:cxn modelId="{CEDF9BA0-2410-468D-80D1-5E6448A5C228}" type="presParOf" srcId="{5CAF0DF7-BB7A-429B-9DA2-8A5964EF7299}" destId="{689B7D98-EFFC-4AB1-BB51-11F8042EC5B3}" srcOrd="1" destOrd="0" presId="urn:microsoft.com/office/officeart/2008/layout/LinedList"/>
    <dgm:cxn modelId="{6D736ADA-07E0-4556-9F78-31417793FA0B}" type="presParOf" srcId="{689B7D98-EFFC-4AB1-BB51-11F8042EC5B3}" destId="{5D4F09E0-1653-4333-96A5-E09A5EEF3A3D}" srcOrd="0" destOrd="0" presId="urn:microsoft.com/office/officeart/2008/layout/LinedList"/>
    <dgm:cxn modelId="{FA26ED11-931C-4D72-AF35-75364BC884E6}" type="presParOf" srcId="{689B7D98-EFFC-4AB1-BB51-11F8042EC5B3}" destId="{5DF69235-AB1B-4247-BFE6-8380F2DD7836}" srcOrd="1" destOrd="0" presId="urn:microsoft.com/office/officeart/2008/layout/LinedList"/>
    <dgm:cxn modelId="{400098D4-4CF1-4B23-81E3-E925A3DB4694}" type="presParOf" srcId="{689B7D98-EFFC-4AB1-BB51-11F8042EC5B3}" destId="{0253C910-7469-424C-B48E-A5B50E87E103}" srcOrd="2" destOrd="0" presId="urn:microsoft.com/office/officeart/2008/layout/LinedList"/>
    <dgm:cxn modelId="{F1F0A2F6-778F-4C31-9F6D-57E3122E2CC1}" type="presParOf" srcId="{5CAF0DF7-BB7A-429B-9DA2-8A5964EF7299}" destId="{1FB6C75E-91F5-4121-8C3E-4D04099AE314}" srcOrd="2" destOrd="0" presId="urn:microsoft.com/office/officeart/2008/layout/LinedList"/>
    <dgm:cxn modelId="{B30B83CC-DD13-42B7-AFA7-4180AD19CEB4}" type="presParOf" srcId="{5CAF0DF7-BB7A-429B-9DA2-8A5964EF7299}" destId="{5A3586E3-96F2-47A2-A400-6258FBA4B685}" srcOrd="3" destOrd="0" presId="urn:microsoft.com/office/officeart/2008/layout/LinedList"/>
    <dgm:cxn modelId="{CF376797-E60C-48C5-B0AD-064E3A980A29}" type="presParOf" srcId="{5CAF0DF7-BB7A-429B-9DA2-8A5964EF7299}" destId="{76841321-C7C4-4FDA-8AB5-2B75BC016B0A}" srcOrd="4" destOrd="0" presId="urn:microsoft.com/office/officeart/2008/layout/LinedList"/>
    <dgm:cxn modelId="{5C9E7A78-377F-4A35-8C2E-2DF9347E505C}" type="presParOf" srcId="{76841321-C7C4-4FDA-8AB5-2B75BC016B0A}" destId="{824D940C-5F8D-4EB2-83FF-6AF2B109F97D}" srcOrd="0" destOrd="0" presId="urn:microsoft.com/office/officeart/2008/layout/LinedList"/>
    <dgm:cxn modelId="{893BE860-5319-4F36-8E79-C2BAFEF59BAC}" type="presParOf" srcId="{76841321-C7C4-4FDA-8AB5-2B75BC016B0A}" destId="{57093067-AEF5-4527-9221-31C78031BDAA}" srcOrd="1" destOrd="0" presId="urn:microsoft.com/office/officeart/2008/layout/LinedList"/>
    <dgm:cxn modelId="{E7674D93-3D9C-4AE6-A640-26C3DB6B33C0}" type="presParOf" srcId="{76841321-C7C4-4FDA-8AB5-2B75BC016B0A}" destId="{BB0A088C-1817-4F4A-9FF9-3A2FFB26DC29}" srcOrd="2" destOrd="0" presId="urn:microsoft.com/office/officeart/2008/layout/LinedList"/>
    <dgm:cxn modelId="{50D5B3CF-4FA4-48BB-AA77-E68BD54B3BDF}" type="presParOf" srcId="{5CAF0DF7-BB7A-429B-9DA2-8A5964EF7299}" destId="{AE41BBA2-C86B-401E-AE73-ABC809370FBB}" srcOrd="5" destOrd="0" presId="urn:microsoft.com/office/officeart/2008/layout/LinedList"/>
    <dgm:cxn modelId="{0421AA77-7C54-4501-87CD-226A31723DA9}" type="presParOf" srcId="{5CAF0DF7-BB7A-429B-9DA2-8A5964EF7299}" destId="{877DB84A-9208-4E2D-9CDA-34F0CC61A4E9}" srcOrd="6" destOrd="0" presId="urn:microsoft.com/office/officeart/2008/layout/LinedList"/>
    <dgm:cxn modelId="{7AC3063B-B67C-4CD6-8CEF-CA21C487708B}" type="presParOf" srcId="{5CAF0DF7-BB7A-429B-9DA2-8A5964EF7299}" destId="{C47F6B67-C466-43AC-B77C-C7023B6207CF}" srcOrd="7" destOrd="0" presId="urn:microsoft.com/office/officeart/2008/layout/LinedList"/>
    <dgm:cxn modelId="{D7CE5511-391A-477A-BD9C-DD05A375F766}" type="presParOf" srcId="{C47F6B67-C466-43AC-B77C-C7023B6207CF}" destId="{81B4AF0E-BBB7-4E8B-A691-ABEFB7531F32}" srcOrd="0" destOrd="0" presId="urn:microsoft.com/office/officeart/2008/layout/LinedList"/>
    <dgm:cxn modelId="{1EB8DC18-BF66-457A-BC62-4AE4204746C7}" type="presParOf" srcId="{C47F6B67-C466-43AC-B77C-C7023B6207CF}" destId="{B4C79A32-8D13-4F4D-926F-AC97AD7FB442}" srcOrd="1" destOrd="0" presId="urn:microsoft.com/office/officeart/2008/layout/LinedList"/>
    <dgm:cxn modelId="{6623F594-F903-407C-B9BE-96E990713E9D}" type="presParOf" srcId="{C47F6B67-C466-43AC-B77C-C7023B6207CF}" destId="{D532294B-2E68-444A-8884-7FEE669C377E}" srcOrd="2" destOrd="0" presId="urn:microsoft.com/office/officeart/2008/layout/LinedList"/>
    <dgm:cxn modelId="{5772F4CF-E40F-475A-B9A6-08DB371FD056}" type="presParOf" srcId="{5CAF0DF7-BB7A-429B-9DA2-8A5964EF7299}" destId="{F623FB42-5E78-46FF-BDC2-6C474A509A99}" srcOrd="8" destOrd="0" presId="urn:microsoft.com/office/officeart/2008/layout/LinedList"/>
    <dgm:cxn modelId="{8E9980C3-86D7-42A1-80F5-69C19EE1A3CA}" type="presParOf" srcId="{5CAF0DF7-BB7A-429B-9DA2-8A5964EF7299}" destId="{0FB33225-82FA-45EF-B933-5A28966DBD15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2C478E-E3B1-4C8B-9E68-48174F4A62B5}" type="doc">
      <dgm:prSet loTypeId="urn:microsoft.com/office/officeart/2009/3/layout/PlusandMinu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B5784B6-3947-4C38-ABBC-6A1A98CA6750}">
      <dgm:prSet phldrT="[Text]"/>
      <dgm:spPr/>
      <dgm:t>
        <a:bodyPr/>
        <a:lstStyle/>
        <a:p>
          <a:r>
            <a:rPr lang="cs-CZ" dirty="0" smtClean="0"/>
            <a:t>den </a:t>
          </a:r>
          <a:r>
            <a:rPr lang="cs-CZ" dirty="0" smtClean="0"/>
            <a:t>–horko</a:t>
          </a:r>
        </a:p>
        <a:p>
          <a:r>
            <a:rPr lang="cs-CZ" dirty="0" smtClean="0"/>
            <a:t>+57°C</a:t>
          </a:r>
          <a:endParaRPr lang="cs-CZ" dirty="0"/>
        </a:p>
      </dgm:t>
    </dgm:pt>
    <dgm:pt modelId="{2034BC06-CF28-48AC-90E8-65D440404CC1}" type="parTrans" cxnId="{CC7E1F41-A316-4CFB-80E7-46C1D02D375D}">
      <dgm:prSet/>
      <dgm:spPr/>
      <dgm:t>
        <a:bodyPr/>
        <a:lstStyle/>
        <a:p>
          <a:endParaRPr lang="cs-CZ"/>
        </a:p>
      </dgm:t>
    </dgm:pt>
    <dgm:pt modelId="{66C4C4C9-2FEE-4307-9855-B3E17231DAFD}" type="sibTrans" cxnId="{CC7E1F41-A316-4CFB-80E7-46C1D02D375D}">
      <dgm:prSet/>
      <dgm:spPr/>
      <dgm:t>
        <a:bodyPr/>
        <a:lstStyle/>
        <a:p>
          <a:endParaRPr lang="cs-CZ"/>
        </a:p>
      </dgm:t>
    </dgm:pt>
    <dgm:pt modelId="{4672E48A-746F-4084-89E9-A78392020E43}">
      <dgm:prSet phldrT="[Text]"/>
      <dgm:spPr/>
      <dgm:t>
        <a:bodyPr/>
        <a:lstStyle/>
        <a:p>
          <a:r>
            <a:rPr lang="cs-CZ" dirty="0" smtClean="0"/>
            <a:t>noc </a:t>
          </a:r>
          <a:r>
            <a:rPr lang="cs-CZ" dirty="0" smtClean="0"/>
            <a:t>–chladno</a:t>
          </a:r>
        </a:p>
        <a:p>
          <a:r>
            <a:rPr lang="cs-CZ" dirty="0" smtClean="0"/>
            <a:t>- 5°C</a:t>
          </a:r>
          <a:endParaRPr lang="cs-CZ" dirty="0"/>
        </a:p>
      </dgm:t>
    </dgm:pt>
    <dgm:pt modelId="{A18D3D26-3B04-46FF-9E36-0FFE7D1B66E4}" type="parTrans" cxnId="{E920A220-C1B1-4895-A6D1-3B1E1D1211B6}">
      <dgm:prSet/>
      <dgm:spPr/>
      <dgm:t>
        <a:bodyPr/>
        <a:lstStyle/>
        <a:p>
          <a:endParaRPr lang="cs-CZ"/>
        </a:p>
      </dgm:t>
    </dgm:pt>
    <dgm:pt modelId="{13799650-0932-4DEC-AB12-F4227A2EB105}" type="sibTrans" cxnId="{E920A220-C1B1-4895-A6D1-3B1E1D1211B6}">
      <dgm:prSet/>
      <dgm:spPr/>
      <dgm:t>
        <a:bodyPr/>
        <a:lstStyle/>
        <a:p>
          <a:endParaRPr lang="cs-CZ"/>
        </a:p>
      </dgm:t>
    </dgm:pt>
    <dgm:pt modelId="{87223184-5AD6-49A9-AC0A-90BAFC75952C}" type="pres">
      <dgm:prSet presAssocID="{2F2C478E-E3B1-4C8B-9E68-48174F4A62B5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1E3DCA-C5B7-41DB-96FD-354CFB76CA79}" type="pres">
      <dgm:prSet presAssocID="{2F2C478E-E3B1-4C8B-9E68-48174F4A62B5}" presName="Background" presStyleLbl="bgImgPlace1" presStyleIdx="0" presStyleCnt="1"/>
      <dgm:spPr/>
    </dgm:pt>
    <dgm:pt modelId="{ED1D9F33-A900-403F-9F4B-97ADC3389C9E}" type="pres">
      <dgm:prSet presAssocID="{2F2C478E-E3B1-4C8B-9E68-48174F4A62B5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8C7B17-F89D-4610-B9C7-0B1B2DAB8446}" type="pres">
      <dgm:prSet presAssocID="{2F2C478E-E3B1-4C8B-9E68-48174F4A62B5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FAAECB-44AF-468B-A3E9-B4B7DE70B6D8}" type="pres">
      <dgm:prSet presAssocID="{2F2C478E-E3B1-4C8B-9E68-48174F4A62B5}" presName="Plus" presStyleLbl="alignNode1" presStyleIdx="0" presStyleCnt="2"/>
      <dgm:spPr/>
    </dgm:pt>
    <dgm:pt modelId="{2FA2E6EE-D50A-4925-A321-92C0E7593383}" type="pres">
      <dgm:prSet presAssocID="{2F2C478E-E3B1-4C8B-9E68-48174F4A62B5}" presName="Minus" presStyleLbl="alignNode1" presStyleIdx="1" presStyleCnt="2"/>
      <dgm:spPr/>
    </dgm:pt>
    <dgm:pt modelId="{803B97D4-C1C5-48E0-962B-B80EEBE32812}" type="pres">
      <dgm:prSet presAssocID="{2F2C478E-E3B1-4C8B-9E68-48174F4A62B5}" presName="Divider" presStyleLbl="parChTrans1D1" presStyleIdx="0" presStyleCnt="1"/>
      <dgm:spPr/>
    </dgm:pt>
  </dgm:ptLst>
  <dgm:cxnLst>
    <dgm:cxn modelId="{655EA493-0651-4845-807D-80B533CDE91A}" type="presOf" srcId="{4672E48A-746F-4084-89E9-A78392020E43}" destId="{788C7B17-F89D-4610-B9C7-0B1B2DAB8446}" srcOrd="0" destOrd="0" presId="urn:microsoft.com/office/officeart/2009/3/layout/PlusandMinus"/>
    <dgm:cxn modelId="{D5BB93F7-D5BC-4DB5-A33A-032FE5F25C01}" type="presOf" srcId="{2F2C478E-E3B1-4C8B-9E68-48174F4A62B5}" destId="{87223184-5AD6-49A9-AC0A-90BAFC75952C}" srcOrd="0" destOrd="0" presId="urn:microsoft.com/office/officeart/2009/3/layout/PlusandMinus"/>
    <dgm:cxn modelId="{E920A220-C1B1-4895-A6D1-3B1E1D1211B6}" srcId="{2F2C478E-E3B1-4C8B-9E68-48174F4A62B5}" destId="{4672E48A-746F-4084-89E9-A78392020E43}" srcOrd="1" destOrd="0" parTransId="{A18D3D26-3B04-46FF-9E36-0FFE7D1B66E4}" sibTransId="{13799650-0932-4DEC-AB12-F4227A2EB105}"/>
    <dgm:cxn modelId="{CC7E1F41-A316-4CFB-80E7-46C1D02D375D}" srcId="{2F2C478E-E3B1-4C8B-9E68-48174F4A62B5}" destId="{AB5784B6-3947-4C38-ABBC-6A1A98CA6750}" srcOrd="0" destOrd="0" parTransId="{2034BC06-CF28-48AC-90E8-65D440404CC1}" sibTransId="{66C4C4C9-2FEE-4307-9855-B3E17231DAFD}"/>
    <dgm:cxn modelId="{2747BF7D-E9E7-4158-9B81-6493E8BAC8AF}" type="presOf" srcId="{AB5784B6-3947-4C38-ABBC-6A1A98CA6750}" destId="{ED1D9F33-A900-403F-9F4B-97ADC3389C9E}" srcOrd="0" destOrd="0" presId="urn:microsoft.com/office/officeart/2009/3/layout/PlusandMinus"/>
    <dgm:cxn modelId="{EB37E589-D6CB-468C-9CE1-352AA58D70BE}" type="presParOf" srcId="{87223184-5AD6-49A9-AC0A-90BAFC75952C}" destId="{031E3DCA-C5B7-41DB-96FD-354CFB76CA79}" srcOrd="0" destOrd="0" presId="urn:microsoft.com/office/officeart/2009/3/layout/PlusandMinus"/>
    <dgm:cxn modelId="{189360BE-DAD1-46A2-8DE3-C223649F0537}" type="presParOf" srcId="{87223184-5AD6-49A9-AC0A-90BAFC75952C}" destId="{ED1D9F33-A900-403F-9F4B-97ADC3389C9E}" srcOrd="1" destOrd="0" presId="urn:microsoft.com/office/officeart/2009/3/layout/PlusandMinus"/>
    <dgm:cxn modelId="{0AC4EAA7-CDE0-490B-A798-D55191403F8E}" type="presParOf" srcId="{87223184-5AD6-49A9-AC0A-90BAFC75952C}" destId="{788C7B17-F89D-4610-B9C7-0B1B2DAB8446}" srcOrd="2" destOrd="0" presId="urn:microsoft.com/office/officeart/2009/3/layout/PlusandMinus"/>
    <dgm:cxn modelId="{B1B088CE-9FB5-4725-AB3F-0B2593AD6E8C}" type="presParOf" srcId="{87223184-5AD6-49A9-AC0A-90BAFC75952C}" destId="{BFFAAECB-44AF-468B-A3E9-B4B7DE70B6D8}" srcOrd="3" destOrd="0" presId="urn:microsoft.com/office/officeart/2009/3/layout/PlusandMinus"/>
    <dgm:cxn modelId="{05C7F1D0-85D0-4815-9C99-1A4381C923E7}" type="presParOf" srcId="{87223184-5AD6-49A9-AC0A-90BAFC75952C}" destId="{2FA2E6EE-D50A-4925-A321-92C0E7593383}" srcOrd="4" destOrd="0" presId="urn:microsoft.com/office/officeart/2009/3/layout/PlusandMinus"/>
    <dgm:cxn modelId="{7A4D2CB1-6F4D-4574-8BC8-2D39934C640F}" type="presParOf" srcId="{87223184-5AD6-49A9-AC0A-90BAFC75952C}" destId="{803B97D4-C1C5-48E0-962B-B80EEBE32812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C07B3A-D786-47F2-A9D6-2457E731CE7D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2B04D1-D9BE-4827-A933-CF5856B62123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D97E0E49-951B-44C8-9020-18C232580F63}" type="parTrans" cxnId="{7227D024-C452-4B32-A039-21686451A63D}">
      <dgm:prSet/>
      <dgm:spPr/>
      <dgm:t>
        <a:bodyPr/>
        <a:lstStyle/>
        <a:p>
          <a:endParaRPr lang="cs-CZ"/>
        </a:p>
      </dgm:t>
    </dgm:pt>
    <dgm:pt modelId="{2A692EDC-0B2E-4D20-A8C3-79D3BB6F6D5D}" type="sibTrans" cxnId="{7227D024-C452-4B32-A039-21686451A63D}">
      <dgm:prSet/>
      <dgm:spPr/>
      <dgm:t>
        <a:bodyPr/>
        <a:lstStyle/>
        <a:p>
          <a:endParaRPr lang="cs-CZ"/>
        </a:p>
      </dgm:t>
    </dgm:pt>
    <dgm:pt modelId="{37C917AE-33A7-443F-AA1B-9DF090B2330D}">
      <dgm:prSet phldrT="[Text]"/>
      <dgm:spPr/>
      <dgm:t>
        <a:bodyPr/>
        <a:lstStyle/>
        <a:p>
          <a:r>
            <a:rPr lang="cs-CZ" dirty="0" smtClean="0"/>
            <a:t>kaktusy</a:t>
          </a:r>
          <a:endParaRPr lang="cs-CZ" dirty="0"/>
        </a:p>
      </dgm:t>
    </dgm:pt>
    <dgm:pt modelId="{11606E51-2896-4231-A771-A354E98427AA}" type="parTrans" cxnId="{4B7DD1B4-2BAD-41E9-9422-95B71413072E}">
      <dgm:prSet/>
      <dgm:spPr/>
      <dgm:t>
        <a:bodyPr/>
        <a:lstStyle/>
        <a:p>
          <a:endParaRPr lang="cs-CZ"/>
        </a:p>
      </dgm:t>
    </dgm:pt>
    <dgm:pt modelId="{5EC6BFFE-100D-42DA-84BD-17554CFD239A}" type="sibTrans" cxnId="{4B7DD1B4-2BAD-41E9-9422-95B71413072E}">
      <dgm:prSet/>
      <dgm:spPr/>
      <dgm:t>
        <a:bodyPr/>
        <a:lstStyle/>
        <a:p>
          <a:endParaRPr lang="cs-CZ"/>
        </a:p>
      </dgm:t>
    </dgm:pt>
    <dgm:pt modelId="{20D0DCA4-CCAD-4AF7-A071-8F12AA3BD6DB}">
      <dgm:prSet phldrT="[Text]"/>
      <dgm:spPr/>
      <dgm:t>
        <a:bodyPr/>
        <a:lstStyle/>
        <a:p>
          <a:r>
            <a:rPr lang="cs-CZ" dirty="0" smtClean="0"/>
            <a:t>dlouhé kořeny</a:t>
          </a:r>
          <a:endParaRPr lang="cs-CZ" dirty="0"/>
        </a:p>
      </dgm:t>
    </dgm:pt>
    <dgm:pt modelId="{FBCFD9E5-A831-4A51-8945-04625692653C}" type="parTrans" cxnId="{F775681D-50E7-4535-AE66-A3E112068507}">
      <dgm:prSet/>
      <dgm:spPr/>
      <dgm:t>
        <a:bodyPr/>
        <a:lstStyle/>
        <a:p>
          <a:endParaRPr lang="cs-CZ"/>
        </a:p>
      </dgm:t>
    </dgm:pt>
    <dgm:pt modelId="{E4FFFE39-24B0-499F-9F8F-894C1DA83CFF}" type="sibTrans" cxnId="{F775681D-50E7-4535-AE66-A3E112068507}">
      <dgm:prSet/>
      <dgm:spPr/>
      <dgm:t>
        <a:bodyPr/>
        <a:lstStyle/>
        <a:p>
          <a:endParaRPr lang="cs-CZ"/>
        </a:p>
      </dgm:t>
    </dgm:pt>
    <dgm:pt modelId="{C991B536-974A-4B25-8BA0-29220162A019}">
      <dgm:prSet phldrT="[Text]"/>
      <dgm:spPr/>
      <dgm:t>
        <a:bodyPr/>
        <a:lstStyle/>
        <a:p>
          <a:r>
            <a:rPr lang="cs-CZ" dirty="0" smtClean="0"/>
            <a:t>Ž</a:t>
          </a:r>
          <a:endParaRPr lang="cs-CZ" dirty="0"/>
        </a:p>
      </dgm:t>
    </dgm:pt>
    <dgm:pt modelId="{17372502-BA59-4187-AAB3-CDA108E331ED}" type="parTrans" cxnId="{32729A48-6C39-4ECF-A090-0D7C7B1714F2}">
      <dgm:prSet/>
      <dgm:spPr/>
      <dgm:t>
        <a:bodyPr/>
        <a:lstStyle/>
        <a:p>
          <a:endParaRPr lang="cs-CZ"/>
        </a:p>
      </dgm:t>
    </dgm:pt>
    <dgm:pt modelId="{9381CEB3-D065-4953-AEFE-506E1D39F343}" type="sibTrans" cxnId="{32729A48-6C39-4ECF-A090-0D7C7B1714F2}">
      <dgm:prSet/>
      <dgm:spPr/>
      <dgm:t>
        <a:bodyPr/>
        <a:lstStyle/>
        <a:p>
          <a:endParaRPr lang="cs-CZ"/>
        </a:p>
      </dgm:t>
    </dgm:pt>
    <dgm:pt modelId="{59439182-F931-44FC-AC88-BCE9D06E5E6E}">
      <dgm:prSet phldrT="[Text]"/>
      <dgm:spPr/>
      <dgm:t>
        <a:bodyPr/>
        <a:lstStyle/>
        <a:p>
          <a:r>
            <a:rPr lang="cs-CZ" dirty="0" smtClean="0"/>
            <a:t>plazi</a:t>
          </a:r>
        </a:p>
        <a:p>
          <a:r>
            <a:rPr lang="cs-CZ" dirty="0" smtClean="0"/>
            <a:t>štíři</a:t>
          </a:r>
          <a:endParaRPr lang="cs-CZ" dirty="0"/>
        </a:p>
      </dgm:t>
    </dgm:pt>
    <dgm:pt modelId="{3940F161-AABC-45EB-99FF-A4AB686F4C06}" type="parTrans" cxnId="{D6271F2B-4146-470E-B06E-0966AEBE8B19}">
      <dgm:prSet/>
      <dgm:spPr/>
      <dgm:t>
        <a:bodyPr/>
        <a:lstStyle/>
        <a:p>
          <a:endParaRPr lang="cs-CZ"/>
        </a:p>
      </dgm:t>
    </dgm:pt>
    <dgm:pt modelId="{1754F461-A841-4DCF-AB2D-47018BF4932C}" type="sibTrans" cxnId="{D6271F2B-4146-470E-B06E-0966AEBE8B19}">
      <dgm:prSet/>
      <dgm:spPr/>
      <dgm:t>
        <a:bodyPr/>
        <a:lstStyle/>
        <a:p>
          <a:endParaRPr lang="cs-CZ"/>
        </a:p>
      </dgm:t>
    </dgm:pt>
    <dgm:pt modelId="{C93226B9-D369-4726-80CC-CF73C9FA95A6}">
      <dgm:prSet phldrT="[Text]"/>
      <dgm:spPr/>
      <dgm:t>
        <a:bodyPr/>
        <a:lstStyle/>
        <a:p>
          <a:r>
            <a:rPr lang="cs-CZ" dirty="0" smtClean="0"/>
            <a:t>hlodavci</a:t>
          </a:r>
          <a:endParaRPr lang="cs-CZ" dirty="0"/>
        </a:p>
      </dgm:t>
    </dgm:pt>
    <dgm:pt modelId="{6F920F7A-E802-4078-935A-402D0F7E6D2C}" type="parTrans" cxnId="{75D9ABCA-9A95-40B6-A26C-BC67278F9170}">
      <dgm:prSet/>
      <dgm:spPr/>
      <dgm:t>
        <a:bodyPr/>
        <a:lstStyle/>
        <a:p>
          <a:endParaRPr lang="cs-CZ"/>
        </a:p>
      </dgm:t>
    </dgm:pt>
    <dgm:pt modelId="{2034F326-BEFF-45E6-B24B-945933B687CC}" type="sibTrans" cxnId="{75D9ABCA-9A95-40B6-A26C-BC67278F9170}">
      <dgm:prSet/>
      <dgm:spPr/>
      <dgm:t>
        <a:bodyPr/>
        <a:lstStyle/>
        <a:p>
          <a:endParaRPr lang="cs-CZ"/>
        </a:p>
      </dgm:t>
    </dgm:pt>
    <dgm:pt modelId="{38B0D2CA-C82F-477A-9B8C-71622677CB2D}" type="pres">
      <dgm:prSet presAssocID="{C3C07B3A-D786-47F2-A9D6-2457E731CE7D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B8132A3-6018-426F-A196-1876BF2D0C3F}" type="pres">
      <dgm:prSet presAssocID="{ED2B04D1-D9BE-4827-A933-CF5856B62123}" presName="posSpace" presStyleCnt="0"/>
      <dgm:spPr/>
    </dgm:pt>
    <dgm:pt modelId="{7B0CC232-8D61-45DF-B4D9-6A501DF6469F}" type="pres">
      <dgm:prSet presAssocID="{ED2B04D1-D9BE-4827-A933-CF5856B62123}" presName="vertFlow" presStyleCnt="0"/>
      <dgm:spPr/>
    </dgm:pt>
    <dgm:pt modelId="{65B67502-18A8-46B4-A451-37A8F1B9725B}" type="pres">
      <dgm:prSet presAssocID="{ED2B04D1-D9BE-4827-A933-CF5856B62123}" presName="topSpace" presStyleCnt="0"/>
      <dgm:spPr/>
    </dgm:pt>
    <dgm:pt modelId="{E7C8072A-73C6-4F97-A461-178B17DF2F3B}" type="pres">
      <dgm:prSet presAssocID="{ED2B04D1-D9BE-4827-A933-CF5856B62123}" presName="firstComp" presStyleCnt="0"/>
      <dgm:spPr/>
    </dgm:pt>
    <dgm:pt modelId="{A9603460-E83B-4C1B-B176-2463437FB384}" type="pres">
      <dgm:prSet presAssocID="{ED2B04D1-D9BE-4827-A933-CF5856B62123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03607772-0641-4827-B309-2F42DC7F3DE2}" type="pres">
      <dgm:prSet presAssocID="{ED2B04D1-D9BE-4827-A933-CF5856B62123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2659FA-36DE-43C3-B120-FCBCAA8F54B0}" type="pres">
      <dgm:prSet presAssocID="{20D0DCA4-CCAD-4AF7-A071-8F12AA3BD6DB}" presName="comp" presStyleCnt="0"/>
      <dgm:spPr/>
    </dgm:pt>
    <dgm:pt modelId="{7487DC2B-231B-4249-A350-D3CB3A2B5149}" type="pres">
      <dgm:prSet presAssocID="{20D0DCA4-CCAD-4AF7-A071-8F12AA3BD6DB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8072E070-3199-4996-9775-9C417443890C}" type="pres">
      <dgm:prSet presAssocID="{20D0DCA4-CCAD-4AF7-A071-8F12AA3BD6DB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2B8CCE-1CC3-46D2-A129-F22B7CC43ACB}" type="pres">
      <dgm:prSet presAssocID="{ED2B04D1-D9BE-4827-A933-CF5856B62123}" presName="negSpace" presStyleCnt="0"/>
      <dgm:spPr/>
    </dgm:pt>
    <dgm:pt modelId="{48A2BDDA-9928-4DBA-9955-5E7D2019C55D}" type="pres">
      <dgm:prSet presAssocID="{ED2B04D1-D9BE-4827-A933-CF5856B62123}" presName="circle" presStyleLbl="node1" presStyleIdx="0" presStyleCnt="2"/>
      <dgm:spPr/>
      <dgm:t>
        <a:bodyPr/>
        <a:lstStyle/>
        <a:p>
          <a:endParaRPr lang="cs-CZ"/>
        </a:p>
      </dgm:t>
    </dgm:pt>
    <dgm:pt modelId="{CB249E89-05F3-4981-9A9D-3F16C30CA1A1}" type="pres">
      <dgm:prSet presAssocID="{2A692EDC-0B2E-4D20-A8C3-79D3BB6F6D5D}" presName="transSpace" presStyleCnt="0"/>
      <dgm:spPr/>
    </dgm:pt>
    <dgm:pt modelId="{FE4A84EE-CAFE-4762-814A-644BCD09D940}" type="pres">
      <dgm:prSet presAssocID="{C991B536-974A-4B25-8BA0-29220162A019}" presName="posSpace" presStyleCnt="0"/>
      <dgm:spPr/>
    </dgm:pt>
    <dgm:pt modelId="{E57F0105-914D-46CD-A72A-8B941F7097D5}" type="pres">
      <dgm:prSet presAssocID="{C991B536-974A-4B25-8BA0-29220162A019}" presName="vertFlow" presStyleCnt="0"/>
      <dgm:spPr/>
    </dgm:pt>
    <dgm:pt modelId="{DF6E7E11-69EC-41E4-A292-409CA6AE7800}" type="pres">
      <dgm:prSet presAssocID="{C991B536-974A-4B25-8BA0-29220162A019}" presName="topSpace" presStyleCnt="0"/>
      <dgm:spPr/>
    </dgm:pt>
    <dgm:pt modelId="{5CE05253-9E50-4462-A88D-F33E80963437}" type="pres">
      <dgm:prSet presAssocID="{C991B536-974A-4B25-8BA0-29220162A019}" presName="firstComp" presStyleCnt="0"/>
      <dgm:spPr/>
    </dgm:pt>
    <dgm:pt modelId="{EEA03681-B8D2-4055-B1F9-250602136D02}" type="pres">
      <dgm:prSet presAssocID="{C991B536-974A-4B25-8BA0-29220162A019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0C41CEE4-6104-4FD4-B3BF-AA1125F94E8C}" type="pres">
      <dgm:prSet presAssocID="{C991B536-974A-4B25-8BA0-29220162A019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5FC88C-6B55-4DE7-A856-8808A6C3BE2C}" type="pres">
      <dgm:prSet presAssocID="{C93226B9-D369-4726-80CC-CF73C9FA95A6}" presName="comp" presStyleCnt="0"/>
      <dgm:spPr/>
    </dgm:pt>
    <dgm:pt modelId="{29B7E1CE-58FB-4E3F-B37E-6882338EC312}" type="pres">
      <dgm:prSet presAssocID="{C93226B9-D369-4726-80CC-CF73C9FA95A6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D4233A15-4278-4C4A-93DD-5DB6A5979318}" type="pres">
      <dgm:prSet presAssocID="{C93226B9-D369-4726-80CC-CF73C9FA95A6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1305BD-4BAD-4623-B4D3-71A6274CE60D}" type="pres">
      <dgm:prSet presAssocID="{C991B536-974A-4B25-8BA0-29220162A019}" presName="negSpace" presStyleCnt="0"/>
      <dgm:spPr/>
    </dgm:pt>
    <dgm:pt modelId="{804BA9EF-76BA-4A6B-9F2D-D44CA54B5BAC}" type="pres">
      <dgm:prSet presAssocID="{C991B536-974A-4B25-8BA0-29220162A019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A48F3B29-8788-4D76-B935-0F3AE97F4032}" type="presOf" srcId="{37C917AE-33A7-443F-AA1B-9DF090B2330D}" destId="{A9603460-E83B-4C1B-B176-2463437FB384}" srcOrd="0" destOrd="0" presId="urn:microsoft.com/office/officeart/2005/8/layout/hList9"/>
    <dgm:cxn modelId="{7227D024-C452-4B32-A039-21686451A63D}" srcId="{C3C07B3A-D786-47F2-A9D6-2457E731CE7D}" destId="{ED2B04D1-D9BE-4827-A933-CF5856B62123}" srcOrd="0" destOrd="0" parTransId="{D97E0E49-951B-44C8-9020-18C232580F63}" sibTransId="{2A692EDC-0B2E-4D20-A8C3-79D3BB6F6D5D}"/>
    <dgm:cxn modelId="{D6271F2B-4146-470E-B06E-0966AEBE8B19}" srcId="{C991B536-974A-4B25-8BA0-29220162A019}" destId="{59439182-F931-44FC-AC88-BCE9D06E5E6E}" srcOrd="0" destOrd="0" parTransId="{3940F161-AABC-45EB-99FF-A4AB686F4C06}" sibTransId="{1754F461-A841-4DCF-AB2D-47018BF4932C}"/>
    <dgm:cxn modelId="{064873D7-B432-404B-A62E-1395A7D82B80}" type="presOf" srcId="{C991B536-974A-4B25-8BA0-29220162A019}" destId="{804BA9EF-76BA-4A6B-9F2D-D44CA54B5BAC}" srcOrd="0" destOrd="0" presId="urn:microsoft.com/office/officeart/2005/8/layout/hList9"/>
    <dgm:cxn modelId="{8943F82A-AA24-4232-A993-5E98347FFFE6}" type="presOf" srcId="{59439182-F931-44FC-AC88-BCE9D06E5E6E}" destId="{EEA03681-B8D2-4055-B1F9-250602136D02}" srcOrd="0" destOrd="0" presId="urn:microsoft.com/office/officeart/2005/8/layout/hList9"/>
    <dgm:cxn modelId="{57127D7F-F43D-43D9-89A6-73E067EF1131}" type="presOf" srcId="{C93226B9-D369-4726-80CC-CF73C9FA95A6}" destId="{29B7E1CE-58FB-4E3F-B37E-6882338EC312}" srcOrd="0" destOrd="0" presId="urn:microsoft.com/office/officeart/2005/8/layout/hList9"/>
    <dgm:cxn modelId="{FA71A367-0181-4D92-A8CA-E74AFA08CA2D}" type="presOf" srcId="{C3C07B3A-D786-47F2-A9D6-2457E731CE7D}" destId="{38B0D2CA-C82F-477A-9B8C-71622677CB2D}" srcOrd="0" destOrd="0" presId="urn:microsoft.com/office/officeart/2005/8/layout/hList9"/>
    <dgm:cxn modelId="{4BE3FCD0-A450-4809-A3F1-3F31FE1FC6E5}" type="presOf" srcId="{20D0DCA4-CCAD-4AF7-A071-8F12AA3BD6DB}" destId="{8072E070-3199-4996-9775-9C417443890C}" srcOrd="1" destOrd="0" presId="urn:microsoft.com/office/officeart/2005/8/layout/hList9"/>
    <dgm:cxn modelId="{4B7DD1B4-2BAD-41E9-9422-95B71413072E}" srcId="{ED2B04D1-D9BE-4827-A933-CF5856B62123}" destId="{37C917AE-33A7-443F-AA1B-9DF090B2330D}" srcOrd="0" destOrd="0" parTransId="{11606E51-2896-4231-A771-A354E98427AA}" sibTransId="{5EC6BFFE-100D-42DA-84BD-17554CFD239A}"/>
    <dgm:cxn modelId="{75D9ABCA-9A95-40B6-A26C-BC67278F9170}" srcId="{C991B536-974A-4B25-8BA0-29220162A019}" destId="{C93226B9-D369-4726-80CC-CF73C9FA95A6}" srcOrd="1" destOrd="0" parTransId="{6F920F7A-E802-4078-935A-402D0F7E6D2C}" sibTransId="{2034F326-BEFF-45E6-B24B-945933B687CC}"/>
    <dgm:cxn modelId="{BB2F4462-FF90-4984-A073-3DB2427E8853}" type="presOf" srcId="{59439182-F931-44FC-AC88-BCE9D06E5E6E}" destId="{0C41CEE4-6104-4FD4-B3BF-AA1125F94E8C}" srcOrd="1" destOrd="0" presId="urn:microsoft.com/office/officeart/2005/8/layout/hList9"/>
    <dgm:cxn modelId="{30C03850-7065-463B-BE85-BC2099ADA8A7}" type="presOf" srcId="{37C917AE-33A7-443F-AA1B-9DF090B2330D}" destId="{03607772-0641-4827-B309-2F42DC7F3DE2}" srcOrd="1" destOrd="0" presId="urn:microsoft.com/office/officeart/2005/8/layout/hList9"/>
    <dgm:cxn modelId="{EBBC651F-5D77-4208-9F32-93B1FA000BDF}" type="presOf" srcId="{ED2B04D1-D9BE-4827-A933-CF5856B62123}" destId="{48A2BDDA-9928-4DBA-9955-5E7D2019C55D}" srcOrd="0" destOrd="0" presId="urn:microsoft.com/office/officeart/2005/8/layout/hList9"/>
    <dgm:cxn modelId="{F775681D-50E7-4535-AE66-A3E112068507}" srcId="{ED2B04D1-D9BE-4827-A933-CF5856B62123}" destId="{20D0DCA4-CCAD-4AF7-A071-8F12AA3BD6DB}" srcOrd="1" destOrd="0" parTransId="{FBCFD9E5-A831-4A51-8945-04625692653C}" sibTransId="{E4FFFE39-24B0-499F-9F8F-894C1DA83CFF}"/>
    <dgm:cxn modelId="{A94076A5-2E13-47B2-A3B3-593892983D4C}" type="presOf" srcId="{20D0DCA4-CCAD-4AF7-A071-8F12AA3BD6DB}" destId="{7487DC2B-231B-4249-A350-D3CB3A2B5149}" srcOrd="0" destOrd="0" presId="urn:microsoft.com/office/officeart/2005/8/layout/hList9"/>
    <dgm:cxn modelId="{32729A48-6C39-4ECF-A090-0D7C7B1714F2}" srcId="{C3C07B3A-D786-47F2-A9D6-2457E731CE7D}" destId="{C991B536-974A-4B25-8BA0-29220162A019}" srcOrd="1" destOrd="0" parTransId="{17372502-BA59-4187-AAB3-CDA108E331ED}" sibTransId="{9381CEB3-D065-4953-AEFE-506E1D39F343}"/>
    <dgm:cxn modelId="{C8CBE02E-0804-4C95-A5C1-57C76DA98ADF}" type="presOf" srcId="{C93226B9-D369-4726-80CC-CF73C9FA95A6}" destId="{D4233A15-4278-4C4A-93DD-5DB6A5979318}" srcOrd="1" destOrd="0" presId="urn:microsoft.com/office/officeart/2005/8/layout/hList9"/>
    <dgm:cxn modelId="{A6210BB9-AF28-4133-A967-032C4FC7CF02}" type="presParOf" srcId="{38B0D2CA-C82F-477A-9B8C-71622677CB2D}" destId="{BB8132A3-6018-426F-A196-1876BF2D0C3F}" srcOrd="0" destOrd="0" presId="urn:microsoft.com/office/officeart/2005/8/layout/hList9"/>
    <dgm:cxn modelId="{2F6783A0-8C62-4661-820C-0EF11F20C144}" type="presParOf" srcId="{38B0D2CA-C82F-477A-9B8C-71622677CB2D}" destId="{7B0CC232-8D61-45DF-B4D9-6A501DF6469F}" srcOrd="1" destOrd="0" presId="urn:microsoft.com/office/officeart/2005/8/layout/hList9"/>
    <dgm:cxn modelId="{F17596DD-758B-46B1-A6ED-0F54354086A8}" type="presParOf" srcId="{7B0CC232-8D61-45DF-B4D9-6A501DF6469F}" destId="{65B67502-18A8-46B4-A451-37A8F1B9725B}" srcOrd="0" destOrd="0" presId="urn:microsoft.com/office/officeart/2005/8/layout/hList9"/>
    <dgm:cxn modelId="{2F6870EE-384A-43A8-9055-550B479C4EF5}" type="presParOf" srcId="{7B0CC232-8D61-45DF-B4D9-6A501DF6469F}" destId="{E7C8072A-73C6-4F97-A461-178B17DF2F3B}" srcOrd="1" destOrd="0" presId="urn:microsoft.com/office/officeart/2005/8/layout/hList9"/>
    <dgm:cxn modelId="{BD684B9B-DAEA-492C-8C57-2775C2179BB8}" type="presParOf" srcId="{E7C8072A-73C6-4F97-A461-178B17DF2F3B}" destId="{A9603460-E83B-4C1B-B176-2463437FB384}" srcOrd="0" destOrd="0" presId="urn:microsoft.com/office/officeart/2005/8/layout/hList9"/>
    <dgm:cxn modelId="{4D1B8EF3-4C2A-4FD9-A440-DA2FA8F4E11D}" type="presParOf" srcId="{E7C8072A-73C6-4F97-A461-178B17DF2F3B}" destId="{03607772-0641-4827-B309-2F42DC7F3DE2}" srcOrd="1" destOrd="0" presId="urn:microsoft.com/office/officeart/2005/8/layout/hList9"/>
    <dgm:cxn modelId="{83768E96-E928-444E-9081-C0D54A65EC7A}" type="presParOf" srcId="{7B0CC232-8D61-45DF-B4D9-6A501DF6469F}" destId="{072659FA-36DE-43C3-B120-FCBCAA8F54B0}" srcOrd="2" destOrd="0" presId="urn:microsoft.com/office/officeart/2005/8/layout/hList9"/>
    <dgm:cxn modelId="{AEB4CCCA-55D0-4CC4-B2AC-6333F149A231}" type="presParOf" srcId="{072659FA-36DE-43C3-B120-FCBCAA8F54B0}" destId="{7487DC2B-231B-4249-A350-D3CB3A2B5149}" srcOrd="0" destOrd="0" presId="urn:microsoft.com/office/officeart/2005/8/layout/hList9"/>
    <dgm:cxn modelId="{60C86D7F-157B-44E5-BD56-6659B53EFC89}" type="presParOf" srcId="{072659FA-36DE-43C3-B120-FCBCAA8F54B0}" destId="{8072E070-3199-4996-9775-9C417443890C}" srcOrd="1" destOrd="0" presId="urn:microsoft.com/office/officeart/2005/8/layout/hList9"/>
    <dgm:cxn modelId="{736D16FA-5B13-4A20-B9D6-36C4AA8EDA8B}" type="presParOf" srcId="{38B0D2CA-C82F-477A-9B8C-71622677CB2D}" destId="{8D2B8CCE-1CC3-46D2-A129-F22B7CC43ACB}" srcOrd="2" destOrd="0" presId="urn:microsoft.com/office/officeart/2005/8/layout/hList9"/>
    <dgm:cxn modelId="{DB0B01CC-62F2-4A3E-B1FD-38626F65DFFE}" type="presParOf" srcId="{38B0D2CA-C82F-477A-9B8C-71622677CB2D}" destId="{48A2BDDA-9928-4DBA-9955-5E7D2019C55D}" srcOrd="3" destOrd="0" presId="urn:microsoft.com/office/officeart/2005/8/layout/hList9"/>
    <dgm:cxn modelId="{49E9E32E-CB83-443B-B9A9-BCC5008FB743}" type="presParOf" srcId="{38B0D2CA-C82F-477A-9B8C-71622677CB2D}" destId="{CB249E89-05F3-4981-9A9D-3F16C30CA1A1}" srcOrd="4" destOrd="0" presId="urn:microsoft.com/office/officeart/2005/8/layout/hList9"/>
    <dgm:cxn modelId="{BE996499-8A55-44A2-82A5-CFA0559F8CAE}" type="presParOf" srcId="{38B0D2CA-C82F-477A-9B8C-71622677CB2D}" destId="{FE4A84EE-CAFE-4762-814A-644BCD09D940}" srcOrd="5" destOrd="0" presId="urn:microsoft.com/office/officeart/2005/8/layout/hList9"/>
    <dgm:cxn modelId="{99051AD8-AACA-4728-AA8E-E679C56AB738}" type="presParOf" srcId="{38B0D2CA-C82F-477A-9B8C-71622677CB2D}" destId="{E57F0105-914D-46CD-A72A-8B941F7097D5}" srcOrd="6" destOrd="0" presId="urn:microsoft.com/office/officeart/2005/8/layout/hList9"/>
    <dgm:cxn modelId="{B872BEE7-577E-4B94-885F-3A5894680AF2}" type="presParOf" srcId="{E57F0105-914D-46CD-A72A-8B941F7097D5}" destId="{DF6E7E11-69EC-41E4-A292-409CA6AE7800}" srcOrd="0" destOrd="0" presId="urn:microsoft.com/office/officeart/2005/8/layout/hList9"/>
    <dgm:cxn modelId="{650AF655-5763-4FA8-9F18-E806D4783F38}" type="presParOf" srcId="{E57F0105-914D-46CD-A72A-8B941F7097D5}" destId="{5CE05253-9E50-4462-A88D-F33E80963437}" srcOrd="1" destOrd="0" presId="urn:microsoft.com/office/officeart/2005/8/layout/hList9"/>
    <dgm:cxn modelId="{1B98ECB7-5FE9-475A-8BFC-5E4FDB35A7FF}" type="presParOf" srcId="{5CE05253-9E50-4462-A88D-F33E80963437}" destId="{EEA03681-B8D2-4055-B1F9-250602136D02}" srcOrd="0" destOrd="0" presId="urn:microsoft.com/office/officeart/2005/8/layout/hList9"/>
    <dgm:cxn modelId="{47C10D2D-29D9-4DCB-905F-E7DB16808AAD}" type="presParOf" srcId="{5CE05253-9E50-4462-A88D-F33E80963437}" destId="{0C41CEE4-6104-4FD4-B3BF-AA1125F94E8C}" srcOrd="1" destOrd="0" presId="urn:microsoft.com/office/officeart/2005/8/layout/hList9"/>
    <dgm:cxn modelId="{8CB8B6A0-7024-4687-B565-C7035AA1F595}" type="presParOf" srcId="{E57F0105-914D-46CD-A72A-8B941F7097D5}" destId="{985FC88C-6B55-4DE7-A856-8808A6C3BE2C}" srcOrd="2" destOrd="0" presId="urn:microsoft.com/office/officeart/2005/8/layout/hList9"/>
    <dgm:cxn modelId="{DC455879-E6E4-4ECD-BBF6-7799B78B0D48}" type="presParOf" srcId="{985FC88C-6B55-4DE7-A856-8808A6C3BE2C}" destId="{29B7E1CE-58FB-4E3F-B37E-6882338EC312}" srcOrd="0" destOrd="0" presId="urn:microsoft.com/office/officeart/2005/8/layout/hList9"/>
    <dgm:cxn modelId="{05DE094E-9C27-4262-8D45-19010A8123FA}" type="presParOf" srcId="{985FC88C-6B55-4DE7-A856-8808A6C3BE2C}" destId="{D4233A15-4278-4C4A-93DD-5DB6A5979318}" srcOrd="1" destOrd="0" presId="urn:microsoft.com/office/officeart/2005/8/layout/hList9"/>
    <dgm:cxn modelId="{3D46C5CC-9DF4-42ED-9802-C6AC3AD16D32}" type="presParOf" srcId="{38B0D2CA-C82F-477A-9B8C-71622677CB2D}" destId="{7A1305BD-4BAD-4623-B4D3-71A6274CE60D}" srcOrd="7" destOrd="0" presId="urn:microsoft.com/office/officeart/2005/8/layout/hList9"/>
    <dgm:cxn modelId="{FD5B6409-5848-4F6F-A3F5-0A3BA7225412}" type="presParOf" srcId="{38B0D2CA-C82F-477A-9B8C-71622677CB2D}" destId="{804BA9EF-76BA-4A6B-9F2D-D44CA54B5BAC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E89BBC-FBA6-4EFE-9776-93A624254402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DAF60-DAD7-49A8-9831-286881864AE9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zebry</a:t>
          </a:r>
          <a:endParaRPr lang="cs-CZ" sz="3100" kern="1200" dirty="0"/>
        </a:p>
      </dsp:txBody>
      <dsp:txXfrm>
        <a:off x="3755" y="296623"/>
        <a:ext cx="2038275" cy="1222965"/>
      </dsp:txXfrm>
    </dsp:sp>
    <dsp:sp modelId="{9E83D388-4820-416A-AA8F-673E7B2E37A9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7A64E-B43E-4686-AB87-47DC38B31E4A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pštrosi</a:t>
          </a:r>
          <a:endParaRPr lang="cs-CZ" sz="3100" kern="1200" dirty="0"/>
        </a:p>
      </dsp:txBody>
      <dsp:txXfrm>
        <a:off x="3755" y="1825329"/>
        <a:ext cx="2038275" cy="1222965"/>
      </dsp:txXfrm>
    </dsp:sp>
    <dsp:sp modelId="{C1936DA3-A5BE-4066-8010-08253E1DA06A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D8580-6A0C-4BCA-9618-846BB0B16D4D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gepardi</a:t>
          </a:r>
          <a:endParaRPr lang="cs-CZ" sz="3100" kern="1200" dirty="0"/>
        </a:p>
      </dsp:txBody>
      <dsp:txXfrm>
        <a:off x="3755" y="3354036"/>
        <a:ext cx="2038275" cy="1222965"/>
      </dsp:txXfrm>
    </dsp:sp>
    <dsp:sp modelId="{76447F38-F641-43C8-A23D-D5B6847C08C0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0169B-8842-4898-B45A-90B4A473481B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lvi</a:t>
          </a:r>
          <a:endParaRPr lang="cs-CZ" sz="3100" kern="1200" dirty="0"/>
        </a:p>
      </dsp:txBody>
      <dsp:txXfrm>
        <a:off x="2714662" y="3354036"/>
        <a:ext cx="2038275" cy="1222965"/>
      </dsp:txXfrm>
    </dsp:sp>
    <dsp:sp modelId="{3F9B5F58-C681-40C1-95B1-DFFA7F66CE03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B263C-4486-463A-9ADA-F6C397C24838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sloni</a:t>
          </a:r>
          <a:endParaRPr lang="cs-CZ" sz="3100" kern="1200" dirty="0"/>
        </a:p>
      </dsp:txBody>
      <dsp:txXfrm>
        <a:off x="2714662" y="1825329"/>
        <a:ext cx="2038275" cy="1222965"/>
      </dsp:txXfrm>
    </dsp:sp>
    <dsp:sp modelId="{5BAB081A-BC21-4889-BCE6-E287A0211CB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52913-D63D-478C-82A3-3F9C24E563CF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gazely</a:t>
          </a:r>
          <a:endParaRPr lang="cs-CZ" sz="3100" kern="1200" dirty="0"/>
        </a:p>
      </dsp:txBody>
      <dsp:txXfrm>
        <a:off x="2714662" y="296623"/>
        <a:ext cx="2038275" cy="1222965"/>
      </dsp:txXfrm>
    </dsp:sp>
    <dsp:sp modelId="{5AFC3506-D796-4F23-9582-BDE00EBD5EB0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19AD7-42EA-4378-87A0-CE2239139F6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žirafy</a:t>
          </a:r>
          <a:endParaRPr lang="cs-CZ" sz="3100" kern="1200" dirty="0"/>
        </a:p>
      </dsp:txBody>
      <dsp:txXfrm>
        <a:off x="5425568" y="296623"/>
        <a:ext cx="2038275" cy="1222965"/>
      </dsp:txXfrm>
    </dsp:sp>
    <dsp:sp modelId="{36D8AB25-3B7A-4CF1-B007-DE1B5D2BF14D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1AD78-DF04-4C9C-8B58-7276A6D83967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nosorožci</a:t>
          </a:r>
          <a:endParaRPr lang="cs-CZ" sz="3100" kern="1200" dirty="0"/>
        </a:p>
      </dsp:txBody>
      <dsp:txXfrm>
        <a:off x="5425568" y="1825329"/>
        <a:ext cx="2038275" cy="1222965"/>
      </dsp:txXfrm>
    </dsp:sp>
    <dsp:sp modelId="{55454BCE-5F52-4C26-8159-01B93F821653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supi</a:t>
          </a:r>
          <a:endParaRPr lang="cs-CZ" sz="3100" kern="1200" dirty="0"/>
        </a:p>
      </dsp:txBody>
      <dsp:txXfrm>
        <a:off x="5425568" y="3354036"/>
        <a:ext cx="2038275" cy="122296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727A39F-4E41-4106-98BE-6B3E7D0355CF}">
      <dsp:nvSpPr>
        <dsp:cNvPr id="0" name=""/>
        <dsp:cNvSpPr/>
      </dsp:nvSpPr>
      <dsp:spPr>
        <a:xfrm>
          <a:off x="5047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4BB4A-407C-4286-88CF-0BA69DE77F2F}">
      <dsp:nvSpPr>
        <dsp:cNvPr id="0" name=""/>
        <dsp:cNvSpPr/>
      </dsp:nvSpPr>
      <dsp:spPr>
        <a:xfrm>
          <a:off x="5047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254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batáty</a:t>
          </a:r>
          <a:endParaRPr lang="cs-CZ" sz="2000" kern="1200" dirty="0"/>
        </a:p>
      </dsp:txBody>
      <dsp:txXfrm>
        <a:off x="5047" y="2813390"/>
        <a:ext cx="1535171" cy="699731"/>
      </dsp:txXfrm>
    </dsp:sp>
    <dsp:sp modelId="{54FC56F1-3FB4-4EE3-8833-7B5EE971316F}">
      <dsp:nvSpPr>
        <dsp:cNvPr id="0" name=""/>
        <dsp:cNvSpPr/>
      </dsp:nvSpPr>
      <dsp:spPr>
        <a:xfrm>
          <a:off x="1601886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91E134-05BD-426F-B84C-54AA5CE0F104}">
      <dsp:nvSpPr>
        <dsp:cNvPr id="0" name=""/>
        <dsp:cNvSpPr/>
      </dsp:nvSpPr>
      <dsp:spPr>
        <a:xfrm>
          <a:off x="2553890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79FCD8-7A7D-43EF-9EB4-2644AD609891}">
      <dsp:nvSpPr>
        <dsp:cNvPr id="0" name=""/>
        <dsp:cNvSpPr/>
      </dsp:nvSpPr>
      <dsp:spPr>
        <a:xfrm>
          <a:off x="2553890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254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bavlník</a:t>
          </a:r>
          <a:endParaRPr lang="cs-CZ" sz="2000" kern="1200" dirty="0"/>
        </a:p>
      </dsp:txBody>
      <dsp:txXfrm>
        <a:off x="2553890" y="2813390"/>
        <a:ext cx="1535171" cy="699731"/>
      </dsp:txXfrm>
    </dsp:sp>
    <dsp:sp modelId="{9E2032B5-8670-46AF-8DA8-86873C5AA110}">
      <dsp:nvSpPr>
        <dsp:cNvPr id="0" name=""/>
        <dsp:cNvSpPr/>
      </dsp:nvSpPr>
      <dsp:spPr>
        <a:xfrm>
          <a:off x="4150729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16DC8-FC1E-4506-B082-BDB4B8E9840D}">
      <dsp:nvSpPr>
        <dsp:cNvPr id="0" name=""/>
        <dsp:cNvSpPr/>
      </dsp:nvSpPr>
      <dsp:spPr>
        <a:xfrm>
          <a:off x="5102733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B95E8-43FE-4BCC-B9C5-F3DB4B2450A8}">
      <dsp:nvSpPr>
        <dsp:cNvPr id="0" name=""/>
        <dsp:cNvSpPr/>
      </dsp:nvSpPr>
      <dsp:spPr>
        <a:xfrm>
          <a:off x="5102733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254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podzemnice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olejná</a:t>
          </a:r>
          <a:endParaRPr lang="cs-CZ" sz="2000" kern="1200" dirty="0"/>
        </a:p>
      </dsp:txBody>
      <dsp:txXfrm>
        <a:off x="5102733" y="2813390"/>
        <a:ext cx="1535171" cy="699731"/>
      </dsp:txXfrm>
    </dsp:sp>
    <dsp:sp modelId="{B81A64BE-55F9-446D-BAFF-1DC41B94AEB3}">
      <dsp:nvSpPr>
        <dsp:cNvPr id="0" name=""/>
        <dsp:cNvSpPr/>
      </dsp:nvSpPr>
      <dsp:spPr>
        <a:xfrm>
          <a:off x="6699572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8D6F37-08D4-4C77-9DF9-249F7AEF9C33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E1675-4698-4D7D-8767-45BF6778CD98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povrch</a:t>
          </a:r>
          <a:endParaRPr lang="cs-CZ" sz="3100" kern="1200" dirty="0"/>
        </a:p>
      </dsp:txBody>
      <dsp:txXfrm>
        <a:off x="0" y="0"/>
        <a:ext cx="1493520" cy="4873625"/>
      </dsp:txXfrm>
    </dsp:sp>
    <dsp:sp modelId="{5DF69235-AB1B-4247-BFE6-8380F2DD7836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písčitý</a:t>
          </a:r>
          <a:endParaRPr lang="cs-CZ" sz="6500" kern="1200" dirty="0"/>
        </a:p>
      </dsp:txBody>
      <dsp:txXfrm>
        <a:off x="1605534" y="76150"/>
        <a:ext cx="5862066" cy="1523007"/>
      </dsp:txXfrm>
    </dsp:sp>
    <dsp:sp modelId="{1FB6C75E-91F5-4121-8C3E-4D04099AE314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93067-AEF5-4527-9221-31C78031BDAA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kamenitý</a:t>
          </a:r>
          <a:endParaRPr lang="cs-CZ" sz="6500" kern="1200" dirty="0"/>
        </a:p>
      </dsp:txBody>
      <dsp:txXfrm>
        <a:off x="1605534" y="1675308"/>
        <a:ext cx="5862066" cy="1523007"/>
      </dsp:txXfrm>
    </dsp:sp>
    <dsp:sp modelId="{AE41BBA2-C86B-401E-AE73-ABC809370FBB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79A32-8D13-4F4D-926F-AC97AD7FB442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hlinitý</a:t>
          </a:r>
          <a:endParaRPr lang="cs-CZ" sz="6500" kern="1200" dirty="0"/>
        </a:p>
      </dsp:txBody>
      <dsp:txXfrm>
        <a:off x="1605534" y="3274466"/>
        <a:ext cx="5862066" cy="1523007"/>
      </dsp:txXfrm>
    </dsp:sp>
    <dsp:sp modelId="{F623FB42-5E78-46FF-BDC2-6C474A509A99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1E3DCA-C5B7-41DB-96FD-354CFB76CA79}">
      <dsp:nvSpPr>
        <dsp:cNvPr id="0" name=""/>
        <dsp:cNvSpPr/>
      </dsp:nvSpPr>
      <dsp:spPr>
        <a:xfrm>
          <a:off x="672083" y="1094012"/>
          <a:ext cx="6496812" cy="3357512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D9F33-A900-403F-9F4B-97ADC3389C9E}">
      <dsp:nvSpPr>
        <dsp:cNvPr id="0" name=""/>
        <dsp:cNvSpPr/>
      </dsp:nvSpPr>
      <dsp:spPr>
        <a:xfrm>
          <a:off x="866241" y="1486677"/>
          <a:ext cx="3016910" cy="28723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85" tIns="108585" rIns="108585" bIns="108585" numCol="1" spcCol="1270" anchor="t" anchorCtr="0">
          <a:noAutofit/>
        </a:bodyPr>
        <a:lstStyle/>
        <a:p>
          <a:pPr lvl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den </a:t>
          </a:r>
          <a:r>
            <a:rPr lang="cs-CZ" sz="5700" kern="1200" dirty="0" smtClean="0"/>
            <a:t>–horko</a:t>
          </a:r>
        </a:p>
        <a:p>
          <a:pPr lvl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+57°C</a:t>
          </a:r>
          <a:endParaRPr lang="cs-CZ" sz="5700" kern="1200" dirty="0"/>
        </a:p>
      </dsp:txBody>
      <dsp:txXfrm>
        <a:off x="866241" y="1486677"/>
        <a:ext cx="3016910" cy="2872311"/>
      </dsp:txXfrm>
    </dsp:sp>
    <dsp:sp modelId="{788C7B17-F89D-4610-B9C7-0B1B2DAB8446}">
      <dsp:nvSpPr>
        <dsp:cNvPr id="0" name=""/>
        <dsp:cNvSpPr/>
      </dsp:nvSpPr>
      <dsp:spPr>
        <a:xfrm>
          <a:off x="3950360" y="1486677"/>
          <a:ext cx="3016910" cy="28723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85" tIns="108585" rIns="108585" bIns="108585" numCol="1" spcCol="1270" anchor="t" anchorCtr="0">
          <a:noAutofit/>
        </a:bodyPr>
        <a:lstStyle/>
        <a:p>
          <a:pPr lvl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noc </a:t>
          </a:r>
          <a:r>
            <a:rPr lang="cs-CZ" sz="5700" kern="1200" dirty="0" smtClean="0"/>
            <a:t>–chladno</a:t>
          </a:r>
        </a:p>
        <a:p>
          <a:pPr lvl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- 5°C</a:t>
          </a:r>
          <a:endParaRPr lang="cs-CZ" sz="5700" kern="1200" dirty="0"/>
        </a:p>
      </dsp:txBody>
      <dsp:txXfrm>
        <a:off x="3950360" y="1486677"/>
        <a:ext cx="3016910" cy="2872311"/>
      </dsp:txXfrm>
    </dsp:sp>
    <dsp:sp modelId="{BFFAAECB-44AF-468B-A3E9-B4B7DE70B6D8}">
      <dsp:nvSpPr>
        <dsp:cNvPr id="0" name=""/>
        <dsp:cNvSpPr/>
      </dsp:nvSpPr>
      <dsp:spPr>
        <a:xfrm>
          <a:off x="0" y="422100"/>
          <a:ext cx="1269492" cy="1269492"/>
        </a:xfrm>
        <a:prstGeom prst="plus">
          <a:avLst>
            <a:gd name="adj" fmla="val 328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2E6EE-D50A-4925-A321-92C0E7593383}">
      <dsp:nvSpPr>
        <dsp:cNvPr id="0" name=""/>
        <dsp:cNvSpPr/>
      </dsp:nvSpPr>
      <dsp:spPr>
        <a:xfrm>
          <a:off x="6272784" y="878639"/>
          <a:ext cx="1194816" cy="409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B97D4-C1C5-48E0-962B-B80EEBE32812}">
      <dsp:nvSpPr>
        <dsp:cNvPr id="0" name=""/>
        <dsp:cNvSpPr/>
      </dsp:nvSpPr>
      <dsp:spPr>
        <a:xfrm>
          <a:off x="3920489" y="1492819"/>
          <a:ext cx="746" cy="2743333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603460-E83B-4C1B-B176-2463437FB384}">
      <dsp:nvSpPr>
        <dsp:cNvPr id="0" name=""/>
        <dsp:cNvSpPr/>
      </dsp:nvSpPr>
      <dsp:spPr>
        <a:xfrm>
          <a:off x="1245572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kaktusy</a:t>
          </a:r>
          <a:endParaRPr lang="cs-CZ" sz="3300" kern="1200" dirty="0"/>
        </a:p>
      </dsp:txBody>
      <dsp:txXfrm>
        <a:off x="1618806" y="1191921"/>
        <a:ext cx="1959479" cy="1555919"/>
      </dsp:txXfrm>
    </dsp:sp>
    <dsp:sp modelId="{7487DC2B-231B-4249-A350-D3CB3A2B5149}">
      <dsp:nvSpPr>
        <dsp:cNvPr id="0" name=""/>
        <dsp:cNvSpPr/>
      </dsp:nvSpPr>
      <dsp:spPr>
        <a:xfrm>
          <a:off x="1245572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dlouhé kořeny</a:t>
          </a:r>
          <a:endParaRPr lang="cs-CZ" sz="3300" kern="1200" dirty="0"/>
        </a:p>
      </dsp:txBody>
      <dsp:txXfrm>
        <a:off x="1618806" y="2747840"/>
        <a:ext cx="1959479" cy="1555919"/>
      </dsp:txXfrm>
    </dsp:sp>
    <dsp:sp modelId="{48A2BDDA-9928-4DBA-9955-5E7D2019C55D}">
      <dsp:nvSpPr>
        <dsp:cNvPr id="0" name=""/>
        <dsp:cNvSpPr/>
      </dsp:nvSpPr>
      <dsp:spPr>
        <a:xfrm>
          <a:off x="1458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R</a:t>
          </a:r>
          <a:endParaRPr lang="cs-CZ" sz="6500" kern="1200" dirty="0"/>
        </a:p>
      </dsp:txBody>
      <dsp:txXfrm>
        <a:off x="1458" y="569864"/>
        <a:ext cx="1555142" cy="1555142"/>
      </dsp:txXfrm>
    </dsp:sp>
    <dsp:sp modelId="{EEA03681-B8D2-4055-B1F9-250602136D02}">
      <dsp:nvSpPr>
        <dsp:cNvPr id="0" name=""/>
        <dsp:cNvSpPr/>
      </dsp:nvSpPr>
      <dsp:spPr>
        <a:xfrm>
          <a:off x="5133428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plazi</a:t>
          </a:r>
        </a:p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štíři</a:t>
          </a:r>
          <a:endParaRPr lang="cs-CZ" sz="3300" kern="1200" dirty="0"/>
        </a:p>
      </dsp:txBody>
      <dsp:txXfrm>
        <a:off x="5506662" y="1191921"/>
        <a:ext cx="1959479" cy="1555919"/>
      </dsp:txXfrm>
    </dsp:sp>
    <dsp:sp modelId="{29B7E1CE-58FB-4E3F-B37E-6882338EC312}">
      <dsp:nvSpPr>
        <dsp:cNvPr id="0" name=""/>
        <dsp:cNvSpPr/>
      </dsp:nvSpPr>
      <dsp:spPr>
        <a:xfrm>
          <a:off x="5133428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hlodavci</a:t>
          </a:r>
          <a:endParaRPr lang="cs-CZ" sz="3300" kern="1200" dirty="0"/>
        </a:p>
      </dsp:txBody>
      <dsp:txXfrm>
        <a:off x="5506662" y="2747840"/>
        <a:ext cx="1959479" cy="1555919"/>
      </dsp:txXfrm>
    </dsp:sp>
    <dsp:sp modelId="{804BA9EF-76BA-4A6B-9F2D-D44CA54B5BAC}">
      <dsp:nvSpPr>
        <dsp:cNvPr id="0" name=""/>
        <dsp:cNvSpPr/>
      </dsp:nvSpPr>
      <dsp:spPr>
        <a:xfrm>
          <a:off x="3889314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Ž</a:t>
          </a:r>
          <a:endParaRPr lang="cs-CZ" sz="6500" kern="1200" dirty="0"/>
        </a:p>
      </dsp:txBody>
      <dsp:txXfrm>
        <a:off x="3889314" y="569864"/>
        <a:ext cx="1555142" cy="1555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BIOSFÉRA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savany, pouště a polopouště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0689783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Biosféra – savany, pouště a polopouště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24. 10. 2011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popisuje vzhled, podnebí, rostlinstvo a živočišstvo daných oblastí.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 - vzhled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</a:t>
            </a:r>
            <a:r>
              <a:rPr lang="cs-CZ" dirty="0" smtClean="0"/>
              <a:t>oční </a:t>
            </a:r>
            <a:r>
              <a:rPr lang="cs-CZ" dirty="0" smtClean="0"/>
              <a:t>období – období dešťů, období sucha</a:t>
            </a:r>
          </a:p>
          <a:p>
            <a:r>
              <a:rPr lang="cs-CZ" dirty="0" smtClean="0"/>
              <a:t>v</a:t>
            </a:r>
            <a:r>
              <a:rPr lang="cs-CZ" dirty="0" smtClean="0"/>
              <a:t>zhled </a:t>
            </a:r>
            <a:r>
              <a:rPr lang="cs-CZ" dirty="0" smtClean="0"/>
              <a:t>– řídnoucí lesy, travnaté pláně</a:t>
            </a:r>
          </a:p>
          <a:p>
            <a:r>
              <a:rPr lang="cs-CZ" dirty="0" smtClean="0"/>
              <a:t>o</a:t>
            </a:r>
            <a:r>
              <a:rPr lang="cs-CZ" dirty="0" smtClean="0"/>
              <a:t>bdobí </a:t>
            </a:r>
            <a:r>
              <a:rPr lang="cs-CZ" dirty="0" smtClean="0"/>
              <a:t>dešťů – tráva dosahuje do výše 2 m</a:t>
            </a:r>
          </a:p>
          <a:p>
            <a:r>
              <a:rPr lang="cs-CZ" dirty="0" smtClean="0"/>
              <a:t>o</a:t>
            </a:r>
            <a:r>
              <a:rPr lang="cs-CZ" dirty="0" smtClean="0"/>
              <a:t>bdobí </a:t>
            </a:r>
            <a:r>
              <a:rPr lang="cs-CZ" dirty="0" smtClean="0"/>
              <a:t>sucha – všechno uschne, končí vegetační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41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 - živočichové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33475229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08088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Zebry, pštrosi, gepard, gazely</a:t>
            </a:r>
            <a:endParaRPr lang="cs-CZ" dirty="0"/>
          </a:p>
        </p:txBody>
      </p:sp>
      <p:pic>
        <p:nvPicPr>
          <p:cNvPr id="3074" name="Picture 2" descr="C:\Users\prokopova\AppData\Local\Microsoft\Windows\Temporary Internet Files\Content.IE5\OR42KNOZ\MP90031383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8815"/>
            <a:ext cx="3761623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kopova\AppData\Local\Microsoft\Windows\Temporary Internet Files\Content.IE5\24VMKLSW\MP9004075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4027215"/>
            <a:ext cx="3786675" cy="283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kopova\AppData\Local\Microsoft\Windows\Temporary Internet Files\Content.IE5\OR42KNOZ\MP9001490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3440" y="158881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kopova\AppData\Local\Microsoft\Windows\Temporary Internet Files\Content.IE5\OR42KNOZ\MP9003138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5209" y="4085530"/>
            <a:ext cx="3657600" cy="271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878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Sloni, lev, žirafa, nosorožec, sup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prokopova\AppData\Local\Microsoft\Windows\Temporary Internet Files\Content.IE5\61MOXU0T\MP900180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kopova\AppData\Local\Microsoft\Windows\Temporary Internet Files\Content.IE5\24VMKLSW\MP9001802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25652"/>
            <a:ext cx="23103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kopova\AppData\Local\Microsoft\Windows\Temporary Internet Files\Content.IE5\OR42KNOZ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25652"/>
            <a:ext cx="20817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kopova\AppData\Local\Microsoft\Windows\Temporary Internet Files\Content.IE5\61MOXU0T\MP9001803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3707" y="147738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rokopova\AppData\Local\Microsoft\Windows\Temporary Internet Files\Content.IE5\61MOXU0T\MP9004386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925652"/>
            <a:ext cx="265525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120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 – plodiny – obr</a:t>
            </a:r>
            <a:r>
              <a:rPr lang="cs-CZ" dirty="0" smtClean="0"/>
              <a:t>. č. 1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75518412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2852936"/>
            <a:ext cx="2160240" cy="16038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852936"/>
            <a:ext cx="2160240" cy="16038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2852936"/>
            <a:ext cx="2160240" cy="160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125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 a polopouště - vzhled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14715533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9484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 - podnebí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63656387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2469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 – rostlinstvo a živočišstvo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82666531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56778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oáza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</a:t>
            </a:r>
            <a:r>
              <a:rPr lang="cs-CZ" dirty="0" smtClean="0"/>
              <a:t>ísto </a:t>
            </a:r>
            <a:r>
              <a:rPr lang="cs-CZ" dirty="0" smtClean="0"/>
              <a:t>v poušti s vodou</a:t>
            </a:r>
          </a:p>
          <a:p>
            <a:r>
              <a:rPr lang="cs-CZ" dirty="0" smtClean="0"/>
              <a:t>d</a:t>
            </a:r>
            <a:r>
              <a:rPr lang="cs-CZ" dirty="0" smtClean="0"/>
              <a:t>atlové </a:t>
            </a:r>
            <a:r>
              <a:rPr lang="cs-CZ" dirty="0" smtClean="0"/>
              <a:t>palmy, obilí, zelenina</a:t>
            </a:r>
          </a:p>
          <a:p>
            <a:r>
              <a:rPr lang="cs-CZ" dirty="0" smtClean="0"/>
              <a:t>c</a:t>
            </a:r>
            <a:r>
              <a:rPr lang="cs-CZ" dirty="0" smtClean="0"/>
              <a:t>hov </a:t>
            </a:r>
            <a:r>
              <a:rPr lang="cs-CZ" dirty="0" smtClean="0"/>
              <a:t>velbloudů</a:t>
            </a:r>
            <a:endParaRPr lang="cs-CZ" dirty="0"/>
          </a:p>
        </p:txBody>
      </p:sp>
      <p:pic>
        <p:nvPicPr>
          <p:cNvPr id="1029" name="Picture 5" descr="C:\Users\prokopova\AppData\Local\Microsoft\Windows\Temporary Internet Files\Content.IE5\OR42KNOZ\MP900400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2976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232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prokopova\AppData\Local\Microsoft\Windows\Temporary Internet Files\Content.IE5\OR42KNOZ\MP9004008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97381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kopova\AppData\Local\Microsoft\Windows\Temporary Internet Files\Content.IE5\61MOXU0T\MP90040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5340" y="1597381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kopova\AppData\Local\Microsoft\Windows\Temporary Internet Files\Content.IE5\24VMKLSW\MP9004011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2712" y="4178120"/>
            <a:ext cx="2496312" cy="256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202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- 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Obr.č.1</a:t>
            </a:r>
          </a:p>
          <a:p>
            <a:pPr marL="0" indent="0">
              <a:buNone/>
            </a:pPr>
            <a:r>
              <a:rPr lang="cs-CZ" sz="900" dirty="0"/>
              <a:t>Bavln%C3%ADk.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29.12.2004,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12.10.2011 </a:t>
            </a:r>
            <a:r>
              <a:rPr lang="cs-CZ" sz="900" dirty="0"/>
              <a:t>[cit. 2011-11-25]. Dostupné z WWW: &lt;http://cs.wikipedia.org/wiki/Bavln%C3%ADk&gt;.</a:t>
            </a:r>
            <a:r>
              <a:rPr lang="cs-CZ" sz="900" dirty="0" smtClean="0">
                <a:hlinkClick r:id="rId2"/>
              </a:rPr>
              <a:t> </a:t>
            </a:r>
            <a:endParaRPr lang="cs-CZ" sz="900" dirty="0">
              <a:hlinkClick r:id="rId2"/>
            </a:endParaRPr>
          </a:p>
          <a:p>
            <a:pPr marL="0" indent="0">
              <a:buNone/>
            </a:pPr>
            <a:r>
              <a:rPr lang="en-US" sz="900" dirty="0"/>
              <a:t>Bat%C3%A1ty.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</a:t>
            </a:r>
            <a:r>
              <a:rPr lang="cs-CZ" sz="900" dirty="0" smtClean="0"/>
              <a:t>15.2.2008</a:t>
            </a:r>
            <a:r>
              <a:rPr lang="en-US" sz="900" dirty="0" smtClean="0"/>
              <a:t>, </a:t>
            </a:r>
            <a:r>
              <a:rPr lang="en-US" sz="900" dirty="0"/>
              <a:t>last modified on </a:t>
            </a:r>
            <a:r>
              <a:rPr lang="cs-CZ" sz="900" dirty="0" smtClean="0"/>
              <a:t>15.2.2008</a:t>
            </a:r>
            <a:r>
              <a:rPr lang="en-US" sz="900" dirty="0" smtClean="0"/>
              <a:t> </a:t>
            </a:r>
            <a:r>
              <a:rPr lang="en-US" sz="900" dirty="0"/>
              <a:t>[cit. 2011-11-25]. </a:t>
            </a:r>
            <a:r>
              <a:rPr lang="en-US" sz="900" dirty="0" err="1"/>
              <a:t>Dostupné</a:t>
            </a:r>
            <a:r>
              <a:rPr lang="en-US" sz="900" dirty="0"/>
              <a:t> z WWW: &lt;http://</a:t>
            </a:r>
            <a:r>
              <a:rPr lang="en-US" sz="900" dirty="0" smtClean="0"/>
              <a:t>cs.wikipedia.org/wiki/Bat%C3%A1ty&gt;.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Podzemnice olejn%C3%A1.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10.6.2005,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8.11.2011 </a:t>
            </a:r>
            <a:r>
              <a:rPr lang="cs-CZ" sz="900" dirty="0"/>
              <a:t>[cit. 2011-11-25]. Dostupné z WWW: &lt;http://cs.wikipedia.org/wiki/Podzemnice_olejn%C3%A1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dirty="0" smtClean="0"/>
              <a:t>Ostatní obrázky - </a:t>
            </a:r>
            <a:r>
              <a:rPr lang="it-IT" sz="900" dirty="0"/>
              <a:t>www.office.microsoft.com [online]. c2011 [cit. </a:t>
            </a:r>
            <a:r>
              <a:rPr lang="it-IT" sz="900" dirty="0" smtClean="0"/>
              <a:t>2011-</a:t>
            </a:r>
            <a:r>
              <a:rPr lang="cs-CZ" sz="900" dirty="0" smtClean="0"/>
              <a:t>10</a:t>
            </a:r>
            <a:r>
              <a:rPr lang="it-IT" sz="900" dirty="0" smtClean="0"/>
              <a:t>-</a:t>
            </a:r>
            <a:r>
              <a:rPr lang="cs-CZ" sz="900" smtClean="0"/>
              <a:t>24</a:t>
            </a:r>
            <a:r>
              <a:rPr lang="it-IT" sz="900" smtClean="0"/>
              <a:t>]. 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401151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118</TotalTime>
  <Words>249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BIOSFÉRA savany, pouště a polopouště </vt:lpstr>
      <vt:lpstr>SAVANY - vzhled</vt:lpstr>
      <vt:lpstr>Savany - živočichové</vt:lpstr>
      <vt:lpstr>Zebry, pštrosi, gepard, gazely</vt:lpstr>
      <vt:lpstr>Sloni, lev, žirafa, nosorožec, sup</vt:lpstr>
      <vt:lpstr>Savany – plodiny – obr. č. 1</vt:lpstr>
      <vt:lpstr>Pouště a polopouště - vzhled</vt:lpstr>
      <vt:lpstr>Pouště - podnebí</vt:lpstr>
      <vt:lpstr>Pouště – rostlinstvo a živočišstvo</vt:lpstr>
      <vt:lpstr>oáza</vt:lpstr>
      <vt:lpstr>poušť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expert</cp:lastModifiedBy>
  <cp:revision>19</cp:revision>
  <dcterms:created xsi:type="dcterms:W3CDTF">2011-03-22T17:13:23Z</dcterms:created>
  <dcterms:modified xsi:type="dcterms:W3CDTF">2012-04-18T05:57:41Z</dcterms:modified>
</cp:coreProperties>
</file>