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6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9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F53384-1004-46DC-AB39-1EFF408FBADF}" type="doc">
      <dgm:prSet loTypeId="urn:diagrams.loki3.com/Bracket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2126195-7572-4734-9714-3828D81A1258}">
      <dgm:prSet phldrT="[Text]"/>
      <dgm:spPr/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7827CE6A-7BF7-41D1-97B1-3C7D6A03C4AE}" type="parTrans" cxnId="{87F9C244-0074-4183-8B1C-7708080FB08F}">
      <dgm:prSet/>
      <dgm:spPr/>
      <dgm:t>
        <a:bodyPr/>
        <a:lstStyle/>
        <a:p>
          <a:endParaRPr lang="cs-CZ"/>
        </a:p>
      </dgm:t>
    </dgm:pt>
    <dgm:pt modelId="{A21684AA-D4CA-48BA-AAD6-508E401253B7}" type="sibTrans" cxnId="{87F9C244-0074-4183-8B1C-7708080FB08F}">
      <dgm:prSet/>
      <dgm:spPr/>
      <dgm:t>
        <a:bodyPr/>
        <a:lstStyle/>
        <a:p>
          <a:endParaRPr lang="cs-CZ"/>
        </a:p>
      </dgm:t>
    </dgm:pt>
    <dgm:pt modelId="{85F7E664-62F6-4F3D-9072-1325C549A923}">
      <dgm:prSet phldrT="[Text]"/>
      <dgm:spPr/>
      <dgm:t>
        <a:bodyPr/>
        <a:lstStyle/>
        <a:p>
          <a:r>
            <a:rPr lang="cs-CZ" dirty="0" smtClean="0"/>
            <a:t>Mírná, deštivá</a:t>
          </a:r>
          <a:endParaRPr lang="cs-CZ" dirty="0"/>
        </a:p>
      </dgm:t>
    </dgm:pt>
    <dgm:pt modelId="{31315E5F-4D37-4086-A267-7CEF1B2B959D}" type="parTrans" cxnId="{4B819E51-3881-4C2C-97FF-8123E8C6C680}">
      <dgm:prSet/>
      <dgm:spPr/>
      <dgm:t>
        <a:bodyPr/>
        <a:lstStyle/>
        <a:p>
          <a:endParaRPr lang="cs-CZ"/>
        </a:p>
      </dgm:t>
    </dgm:pt>
    <dgm:pt modelId="{519EFDB8-ED6A-4BF2-8016-CF47B073F332}" type="sibTrans" cxnId="{4B819E51-3881-4C2C-97FF-8123E8C6C680}">
      <dgm:prSet/>
      <dgm:spPr/>
      <dgm:t>
        <a:bodyPr/>
        <a:lstStyle/>
        <a:p>
          <a:endParaRPr lang="cs-CZ"/>
        </a:p>
      </dgm:t>
    </dgm:pt>
    <dgm:pt modelId="{90574C9E-BE5C-4579-998B-395F9ECB3016}">
      <dgm:prSet phldrT="[Text]"/>
      <dgm:spPr/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DF85AE8E-062A-4047-929C-F012BC607FD3}" type="parTrans" cxnId="{E6BDAF9E-9921-48E2-BF89-B2FDD61A5496}">
      <dgm:prSet/>
      <dgm:spPr/>
      <dgm:t>
        <a:bodyPr/>
        <a:lstStyle/>
        <a:p>
          <a:endParaRPr lang="cs-CZ"/>
        </a:p>
      </dgm:t>
    </dgm:pt>
    <dgm:pt modelId="{36DDFD28-C58C-4ED9-84E1-35130F72F1FB}" type="sibTrans" cxnId="{E6BDAF9E-9921-48E2-BF89-B2FDD61A5496}">
      <dgm:prSet/>
      <dgm:spPr/>
      <dgm:t>
        <a:bodyPr/>
        <a:lstStyle/>
        <a:p>
          <a:endParaRPr lang="cs-CZ"/>
        </a:p>
      </dgm:t>
    </dgm:pt>
    <dgm:pt modelId="{FC8B3E8F-F2C5-41B2-AB14-7C273FBC078C}">
      <dgm:prSet phldrT="[Text]"/>
      <dgm:spPr/>
      <dgm:t>
        <a:bodyPr/>
        <a:lstStyle/>
        <a:p>
          <a:r>
            <a:rPr lang="cs-CZ" dirty="0" smtClean="0"/>
            <a:t>Horké, suché</a:t>
          </a:r>
          <a:endParaRPr lang="cs-CZ" dirty="0"/>
        </a:p>
      </dgm:t>
    </dgm:pt>
    <dgm:pt modelId="{F1984D97-3971-4E1F-BDC9-6B9FDC4F610E}" type="parTrans" cxnId="{19E6F2F2-93B3-4197-8897-2FF3C3C70B4D}">
      <dgm:prSet/>
      <dgm:spPr/>
      <dgm:t>
        <a:bodyPr/>
        <a:lstStyle/>
        <a:p>
          <a:endParaRPr lang="cs-CZ"/>
        </a:p>
      </dgm:t>
    </dgm:pt>
    <dgm:pt modelId="{CF41B539-BEEE-402B-AED4-0BB64087EBB9}" type="sibTrans" cxnId="{19E6F2F2-93B3-4197-8897-2FF3C3C70B4D}">
      <dgm:prSet/>
      <dgm:spPr/>
      <dgm:t>
        <a:bodyPr/>
        <a:lstStyle/>
        <a:p>
          <a:endParaRPr lang="cs-CZ"/>
        </a:p>
      </dgm:t>
    </dgm:pt>
    <dgm:pt modelId="{C449DAE8-1996-4333-B41D-77202EB26FC2}" type="pres">
      <dgm:prSet presAssocID="{1DF53384-1004-46DC-AB39-1EFF408FBAD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D9BBC7F-6DF8-43A8-AE27-D0EDA2F94D1B}" type="pres">
      <dgm:prSet presAssocID="{52126195-7572-4734-9714-3828D81A1258}" presName="linNode" presStyleCnt="0"/>
      <dgm:spPr/>
    </dgm:pt>
    <dgm:pt modelId="{26D06399-1EAF-481B-870E-1F83BFB4B798}" type="pres">
      <dgm:prSet presAssocID="{52126195-7572-4734-9714-3828D81A1258}" presName="parTx" presStyleLbl="revTx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2D50C6-8272-4C98-8514-FF650DFFDEB1}" type="pres">
      <dgm:prSet presAssocID="{52126195-7572-4734-9714-3828D81A1258}" presName="bracket" presStyleLbl="parChTrans1D1" presStyleIdx="0" presStyleCnt="2"/>
      <dgm:spPr/>
    </dgm:pt>
    <dgm:pt modelId="{698B4E7B-9ED9-4256-8F75-B0A02DE9C0AA}" type="pres">
      <dgm:prSet presAssocID="{52126195-7572-4734-9714-3828D81A1258}" presName="spH" presStyleCnt="0"/>
      <dgm:spPr/>
    </dgm:pt>
    <dgm:pt modelId="{94BA8B91-42D0-452E-B4BE-6384758603D5}" type="pres">
      <dgm:prSet presAssocID="{52126195-7572-4734-9714-3828D81A1258}" presName="desTx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959E8D-2D83-44E9-B4F3-F34D77BEB540}" type="pres">
      <dgm:prSet presAssocID="{A21684AA-D4CA-48BA-AAD6-508E401253B7}" presName="spV" presStyleCnt="0"/>
      <dgm:spPr/>
    </dgm:pt>
    <dgm:pt modelId="{12970C69-1C47-455C-AAC8-3E2D37602FE6}" type="pres">
      <dgm:prSet presAssocID="{90574C9E-BE5C-4579-998B-395F9ECB3016}" presName="linNode" presStyleCnt="0"/>
      <dgm:spPr/>
    </dgm:pt>
    <dgm:pt modelId="{33C280EF-655C-4FE3-9FF3-DE2372B4C3CD}" type="pres">
      <dgm:prSet presAssocID="{90574C9E-BE5C-4579-998B-395F9ECB3016}" presName="parTx" presStyleLbl="revTx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350373-00AE-4FC5-9856-B737F2CE4A29}" type="pres">
      <dgm:prSet presAssocID="{90574C9E-BE5C-4579-998B-395F9ECB3016}" presName="bracket" presStyleLbl="parChTrans1D1" presStyleIdx="1" presStyleCnt="2"/>
      <dgm:spPr/>
    </dgm:pt>
    <dgm:pt modelId="{E82B58CF-F2C2-4302-B17A-A113E2185EF2}" type="pres">
      <dgm:prSet presAssocID="{90574C9E-BE5C-4579-998B-395F9ECB3016}" presName="spH" presStyleCnt="0"/>
      <dgm:spPr/>
    </dgm:pt>
    <dgm:pt modelId="{8C9B4B39-72F0-4DD5-9654-08408585BDD2}" type="pres">
      <dgm:prSet presAssocID="{90574C9E-BE5C-4579-998B-395F9ECB3016}" presName="desT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9AF353-88F8-42AE-9CCC-706C45D1AD2A}" type="presOf" srcId="{1DF53384-1004-46DC-AB39-1EFF408FBADF}" destId="{C449DAE8-1996-4333-B41D-77202EB26FC2}" srcOrd="0" destOrd="0" presId="urn:diagrams.loki3.com/BracketList+Icon"/>
    <dgm:cxn modelId="{19E6F2F2-93B3-4197-8897-2FF3C3C70B4D}" srcId="{90574C9E-BE5C-4579-998B-395F9ECB3016}" destId="{FC8B3E8F-F2C5-41B2-AB14-7C273FBC078C}" srcOrd="0" destOrd="0" parTransId="{F1984D97-3971-4E1F-BDC9-6B9FDC4F610E}" sibTransId="{CF41B539-BEEE-402B-AED4-0BB64087EBB9}"/>
    <dgm:cxn modelId="{2F967AF8-0F2D-4CDB-9223-B765B557BECF}" type="presOf" srcId="{FC8B3E8F-F2C5-41B2-AB14-7C273FBC078C}" destId="{8C9B4B39-72F0-4DD5-9654-08408585BDD2}" srcOrd="0" destOrd="0" presId="urn:diagrams.loki3.com/BracketList+Icon"/>
    <dgm:cxn modelId="{68132A2C-90D5-4DBD-94DD-845AAA2E3E6B}" type="presOf" srcId="{52126195-7572-4734-9714-3828D81A1258}" destId="{26D06399-1EAF-481B-870E-1F83BFB4B798}" srcOrd="0" destOrd="0" presId="urn:diagrams.loki3.com/BracketList+Icon"/>
    <dgm:cxn modelId="{4B819E51-3881-4C2C-97FF-8123E8C6C680}" srcId="{52126195-7572-4734-9714-3828D81A1258}" destId="{85F7E664-62F6-4F3D-9072-1325C549A923}" srcOrd="0" destOrd="0" parTransId="{31315E5F-4D37-4086-A267-7CEF1B2B959D}" sibTransId="{519EFDB8-ED6A-4BF2-8016-CF47B073F332}"/>
    <dgm:cxn modelId="{87F9C244-0074-4183-8B1C-7708080FB08F}" srcId="{1DF53384-1004-46DC-AB39-1EFF408FBADF}" destId="{52126195-7572-4734-9714-3828D81A1258}" srcOrd="0" destOrd="0" parTransId="{7827CE6A-7BF7-41D1-97B1-3C7D6A03C4AE}" sibTransId="{A21684AA-D4CA-48BA-AAD6-508E401253B7}"/>
    <dgm:cxn modelId="{654FFF36-B031-45C8-A94D-BBBA489AC65E}" type="presOf" srcId="{85F7E664-62F6-4F3D-9072-1325C549A923}" destId="{94BA8B91-42D0-452E-B4BE-6384758603D5}" srcOrd="0" destOrd="0" presId="urn:diagrams.loki3.com/BracketList+Icon"/>
    <dgm:cxn modelId="{E6BDAF9E-9921-48E2-BF89-B2FDD61A5496}" srcId="{1DF53384-1004-46DC-AB39-1EFF408FBADF}" destId="{90574C9E-BE5C-4579-998B-395F9ECB3016}" srcOrd="1" destOrd="0" parTransId="{DF85AE8E-062A-4047-929C-F012BC607FD3}" sibTransId="{36DDFD28-C58C-4ED9-84E1-35130F72F1FB}"/>
    <dgm:cxn modelId="{55DC3A4C-CA03-4B95-9A1B-210CE42ACA21}" type="presOf" srcId="{90574C9E-BE5C-4579-998B-395F9ECB3016}" destId="{33C280EF-655C-4FE3-9FF3-DE2372B4C3CD}" srcOrd="0" destOrd="0" presId="urn:diagrams.loki3.com/BracketList+Icon"/>
    <dgm:cxn modelId="{CCEE9A43-3846-42E5-9B66-C81B5985EE61}" type="presParOf" srcId="{C449DAE8-1996-4333-B41D-77202EB26FC2}" destId="{6D9BBC7F-6DF8-43A8-AE27-D0EDA2F94D1B}" srcOrd="0" destOrd="0" presId="urn:diagrams.loki3.com/BracketList+Icon"/>
    <dgm:cxn modelId="{52072CF9-FB3A-420F-ACF2-17328780323D}" type="presParOf" srcId="{6D9BBC7F-6DF8-43A8-AE27-D0EDA2F94D1B}" destId="{26D06399-1EAF-481B-870E-1F83BFB4B798}" srcOrd="0" destOrd="0" presId="urn:diagrams.loki3.com/BracketList+Icon"/>
    <dgm:cxn modelId="{1471629F-5A7A-4366-8FA0-280AA4CBC9FE}" type="presParOf" srcId="{6D9BBC7F-6DF8-43A8-AE27-D0EDA2F94D1B}" destId="{512D50C6-8272-4C98-8514-FF650DFFDEB1}" srcOrd="1" destOrd="0" presId="urn:diagrams.loki3.com/BracketList+Icon"/>
    <dgm:cxn modelId="{8A829FBF-6169-4B59-A51D-3F8819826460}" type="presParOf" srcId="{6D9BBC7F-6DF8-43A8-AE27-D0EDA2F94D1B}" destId="{698B4E7B-9ED9-4256-8F75-B0A02DE9C0AA}" srcOrd="2" destOrd="0" presId="urn:diagrams.loki3.com/BracketList+Icon"/>
    <dgm:cxn modelId="{CBF3824B-62CE-4FD6-87BC-03AC83528C0F}" type="presParOf" srcId="{6D9BBC7F-6DF8-43A8-AE27-D0EDA2F94D1B}" destId="{94BA8B91-42D0-452E-B4BE-6384758603D5}" srcOrd="3" destOrd="0" presId="urn:diagrams.loki3.com/BracketList+Icon"/>
    <dgm:cxn modelId="{DC480C3B-53B6-41C5-8B1F-EDADC2DE65D5}" type="presParOf" srcId="{C449DAE8-1996-4333-B41D-77202EB26FC2}" destId="{03959E8D-2D83-44E9-B4F3-F34D77BEB540}" srcOrd="1" destOrd="0" presId="urn:diagrams.loki3.com/BracketList+Icon"/>
    <dgm:cxn modelId="{5C80FF80-B43C-4701-B9D4-B6976AF7E7BD}" type="presParOf" srcId="{C449DAE8-1996-4333-B41D-77202EB26FC2}" destId="{12970C69-1C47-455C-AAC8-3E2D37602FE6}" srcOrd="2" destOrd="0" presId="urn:diagrams.loki3.com/BracketList+Icon"/>
    <dgm:cxn modelId="{DA260453-F68F-41CA-915B-D06AF63EEEE9}" type="presParOf" srcId="{12970C69-1C47-455C-AAC8-3E2D37602FE6}" destId="{33C280EF-655C-4FE3-9FF3-DE2372B4C3CD}" srcOrd="0" destOrd="0" presId="urn:diagrams.loki3.com/BracketList+Icon"/>
    <dgm:cxn modelId="{E821E1F0-FD96-4FA9-8D4B-4D4082BB4700}" type="presParOf" srcId="{12970C69-1C47-455C-AAC8-3E2D37602FE6}" destId="{94350373-00AE-4FC5-9856-B737F2CE4A29}" srcOrd="1" destOrd="0" presId="urn:diagrams.loki3.com/BracketList+Icon"/>
    <dgm:cxn modelId="{171D249D-FE2A-4996-8413-014872BC325D}" type="presParOf" srcId="{12970C69-1C47-455C-AAC8-3E2D37602FE6}" destId="{E82B58CF-F2C2-4302-B17A-A113E2185EF2}" srcOrd="2" destOrd="0" presId="urn:diagrams.loki3.com/BracketList+Icon"/>
    <dgm:cxn modelId="{10256C84-F672-416F-86CB-E719071E285F}" type="presParOf" srcId="{12970C69-1C47-455C-AAC8-3E2D37602FE6}" destId="{8C9B4B39-72F0-4DD5-9654-08408585BDD2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CD5D60-F57D-4CA2-A788-455CEE29E468}" type="doc">
      <dgm:prSet loTypeId="urn:microsoft.com/office/officeart/2005/8/layout/p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8832C84-3AA6-4DD1-B4B9-49CC7C5569D4}">
      <dgm:prSet phldrT="[Text]"/>
      <dgm:spPr/>
      <dgm:t>
        <a:bodyPr/>
        <a:lstStyle/>
        <a:p>
          <a:r>
            <a:rPr lang="cs-CZ" dirty="0" smtClean="0"/>
            <a:t>cesmína</a:t>
          </a:r>
          <a:endParaRPr lang="cs-CZ" dirty="0"/>
        </a:p>
      </dgm:t>
    </dgm:pt>
    <dgm:pt modelId="{4D3DD64A-0BDB-4F10-B2FB-EECA14D4F3AE}" type="parTrans" cxnId="{40277D2E-2CB6-48F1-AF55-36B386B5B653}">
      <dgm:prSet/>
      <dgm:spPr/>
      <dgm:t>
        <a:bodyPr/>
        <a:lstStyle/>
        <a:p>
          <a:endParaRPr lang="cs-CZ"/>
        </a:p>
      </dgm:t>
    </dgm:pt>
    <dgm:pt modelId="{D55D9E1A-650C-42CA-A025-1F3FA2D6D80A}" type="sibTrans" cxnId="{40277D2E-2CB6-48F1-AF55-36B386B5B653}">
      <dgm:prSet/>
      <dgm:spPr/>
      <dgm:t>
        <a:bodyPr/>
        <a:lstStyle/>
        <a:p>
          <a:endParaRPr lang="cs-CZ"/>
        </a:p>
      </dgm:t>
    </dgm:pt>
    <dgm:pt modelId="{0F701F96-9D37-4BBF-9CAE-668AB315A565}">
      <dgm:prSet phldrT="[Text]"/>
      <dgm:spPr/>
      <dgm:t>
        <a:bodyPr/>
        <a:lstStyle/>
        <a:p>
          <a:r>
            <a:rPr lang="cs-CZ" dirty="0" smtClean="0"/>
            <a:t>cedry</a:t>
          </a:r>
          <a:endParaRPr lang="cs-CZ" dirty="0"/>
        </a:p>
      </dgm:t>
    </dgm:pt>
    <dgm:pt modelId="{DF14CC59-8DBE-407C-94FC-DDA2F7C2A7E2}" type="parTrans" cxnId="{43247447-5F82-42B2-A437-F8A954646DB6}">
      <dgm:prSet/>
      <dgm:spPr/>
      <dgm:t>
        <a:bodyPr/>
        <a:lstStyle/>
        <a:p>
          <a:endParaRPr lang="cs-CZ"/>
        </a:p>
      </dgm:t>
    </dgm:pt>
    <dgm:pt modelId="{F717275C-B9FF-40AB-8509-6334AB0C4AFF}" type="sibTrans" cxnId="{43247447-5F82-42B2-A437-F8A954646DB6}">
      <dgm:prSet/>
      <dgm:spPr/>
      <dgm:t>
        <a:bodyPr/>
        <a:lstStyle/>
        <a:p>
          <a:endParaRPr lang="cs-CZ"/>
        </a:p>
      </dgm:t>
    </dgm:pt>
    <dgm:pt modelId="{4E2752A3-EC3D-43A2-B4AC-15BB6072FCC8}">
      <dgm:prSet phldrT="[Text]"/>
      <dgm:spPr/>
      <dgm:t>
        <a:bodyPr/>
        <a:lstStyle/>
        <a:p>
          <a:r>
            <a:rPr lang="cs-CZ" dirty="0" smtClean="0"/>
            <a:t>duby</a:t>
          </a:r>
          <a:endParaRPr lang="cs-CZ" dirty="0"/>
        </a:p>
      </dgm:t>
    </dgm:pt>
    <dgm:pt modelId="{A8955CB8-E849-416C-92B1-4DC46A57CE7F}" type="parTrans" cxnId="{A10AEC7E-B421-48B8-817A-CA7C599400AE}">
      <dgm:prSet/>
      <dgm:spPr/>
      <dgm:t>
        <a:bodyPr/>
        <a:lstStyle/>
        <a:p>
          <a:endParaRPr lang="cs-CZ"/>
        </a:p>
      </dgm:t>
    </dgm:pt>
    <dgm:pt modelId="{16F6D283-EFC2-455F-BFAE-10EDCDBC795A}" type="sibTrans" cxnId="{A10AEC7E-B421-48B8-817A-CA7C599400AE}">
      <dgm:prSet/>
      <dgm:spPr/>
      <dgm:t>
        <a:bodyPr/>
        <a:lstStyle/>
        <a:p>
          <a:endParaRPr lang="cs-CZ"/>
        </a:p>
      </dgm:t>
    </dgm:pt>
    <dgm:pt modelId="{03BEE7C2-7737-4DA7-9681-97DF0730FD89}">
      <dgm:prSet phldrT="[Text]"/>
      <dgm:spPr/>
      <dgm:t>
        <a:bodyPr/>
        <a:lstStyle/>
        <a:p>
          <a:r>
            <a:rPr lang="cs-CZ" dirty="0" err="1" smtClean="0"/>
            <a:t>pínie</a:t>
          </a:r>
          <a:endParaRPr lang="cs-CZ" dirty="0"/>
        </a:p>
      </dgm:t>
    </dgm:pt>
    <dgm:pt modelId="{08342131-BEF1-4E0A-A9F4-BC65929BC535}" type="parTrans" cxnId="{0B2F9B09-A748-4152-991A-3AB42010F23A}">
      <dgm:prSet/>
      <dgm:spPr/>
      <dgm:t>
        <a:bodyPr/>
        <a:lstStyle/>
        <a:p>
          <a:endParaRPr lang="cs-CZ"/>
        </a:p>
      </dgm:t>
    </dgm:pt>
    <dgm:pt modelId="{40BFAED2-008E-4FF4-8E37-A802C2D19801}" type="sibTrans" cxnId="{0B2F9B09-A748-4152-991A-3AB42010F23A}">
      <dgm:prSet/>
      <dgm:spPr/>
      <dgm:t>
        <a:bodyPr/>
        <a:lstStyle/>
        <a:p>
          <a:endParaRPr lang="cs-CZ"/>
        </a:p>
      </dgm:t>
    </dgm:pt>
    <dgm:pt modelId="{ED38933F-90EB-41EC-9B67-FF7B5EFFFDFA}" type="pres">
      <dgm:prSet presAssocID="{5FCD5D60-F57D-4CA2-A788-455CEE29E46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BD6DAB4-107E-4253-805B-F6C12E13812B}" type="pres">
      <dgm:prSet presAssocID="{88832C84-3AA6-4DD1-B4B9-49CC7C5569D4}" presName="compNode" presStyleCnt="0"/>
      <dgm:spPr/>
    </dgm:pt>
    <dgm:pt modelId="{1364680E-6372-4EE9-B4AB-BC92823E0850}" type="pres">
      <dgm:prSet presAssocID="{88832C84-3AA6-4DD1-B4B9-49CC7C5569D4}" presName="pictRect" presStyleLbl="node1" presStyleIdx="0" presStyleCnt="4" custLinFactY="9699" custLinFactNeighborX="2594" custLinFactNeighborY="100000"/>
      <dgm:spPr/>
    </dgm:pt>
    <dgm:pt modelId="{48CE0481-BFC2-4289-A55E-0558F2AB93BB}" type="pres">
      <dgm:prSet presAssocID="{88832C84-3AA6-4DD1-B4B9-49CC7C5569D4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F2EB15-E530-499C-9AAE-16009880A246}" type="pres">
      <dgm:prSet presAssocID="{D55D9E1A-650C-42CA-A025-1F3FA2D6D80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E5A6F8B-C226-4E12-BCA9-017E52E99E3C}" type="pres">
      <dgm:prSet presAssocID="{0F701F96-9D37-4BBF-9CAE-668AB315A565}" presName="compNode" presStyleCnt="0"/>
      <dgm:spPr/>
    </dgm:pt>
    <dgm:pt modelId="{6A02F751-60F6-4C1F-81F0-CD166F01923B}" type="pres">
      <dgm:prSet presAssocID="{0F701F96-9D37-4BBF-9CAE-668AB315A565}" presName="pictRect" presStyleLbl="node1" presStyleIdx="1" presStyleCnt="4" custLinFactY="15411" custLinFactNeighborX="6712" custLinFactNeighborY="100000"/>
      <dgm:spPr/>
    </dgm:pt>
    <dgm:pt modelId="{D7AA1697-25C1-47EA-9FE4-E8A6E1A780FE}" type="pres">
      <dgm:prSet presAssocID="{0F701F96-9D37-4BBF-9CAE-668AB315A565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44660F-82B2-4790-8451-FDC21528B687}" type="pres">
      <dgm:prSet presAssocID="{F717275C-B9FF-40AB-8509-6334AB0C4AFF}" presName="sibTrans" presStyleLbl="sibTrans2D1" presStyleIdx="0" presStyleCnt="0"/>
      <dgm:spPr/>
      <dgm:t>
        <a:bodyPr/>
        <a:lstStyle/>
        <a:p>
          <a:endParaRPr lang="cs-CZ"/>
        </a:p>
      </dgm:t>
    </dgm:pt>
    <dgm:pt modelId="{05C9E32D-0D13-4C46-856C-1AB0857A9369}" type="pres">
      <dgm:prSet presAssocID="{4E2752A3-EC3D-43A2-B4AC-15BB6072FCC8}" presName="compNode" presStyleCnt="0"/>
      <dgm:spPr/>
    </dgm:pt>
    <dgm:pt modelId="{D26234E7-6CD4-42EB-9208-960CE15AA31C}" type="pres">
      <dgm:prSet presAssocID="{4E2752A3-EC3D-43A2-B4AC-15BB6072FCC8}" presName="pictRect" presStyleLbl="node1" presStyleIdx="2" presStyleCnt="4" custLinFactY="15411" custLinFactNeighborX="6895" custLinFactNeighborY="100000"/>
      <dgm:spPr/>
    </dgm:pt>
    <dgm:pt modelId="{914955B2-DC0C-4A75-884C-958403B2CF45}" type="pres">
      <dgm:prSet presAssocID="{4E2752A3-EC3D-43A2-B4AC-15BB6072FCC8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E4AE29-61DD-4A1A-8A96-F203077E407A}" type="pres">
      <dgm:prSet presAssocID="{16F6D283-EFC2-455F-BFAE-10EDCDBC795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F6B29D92-5E3D-43F9-AC94-A40099323E7B}" type="pres">
      <dgm:prSet presAssocID="{03BEE7C2-7737-4DA7-9681-97DF0730FD89}" presName="compNode" presStyleCnt="0"/>
      <dgm:spPr/>
    </dgm:pt>
    <dgm:pt modelId="{A9CE6C9E-105A-4075-8B9C-D3E5F25FA9C1}" type="pres">
      <dgm:prSet presAssocID="{03BEE7C2-7737-4DA7-9681-97DF0730FD89}" presName="pictRect" presStyleLbl="node1" presStyleIdx="3" presStyleCnt="4" custLinFactNeighborX="10647" custLinFactNeighborY="61282"/>
      <dgm:spPr/>
    </dgm:pt>
    <dgm:pt modelId="{3DD957FC-352A-4A0D-8B88-54ECF56CC41C}" type="pres">
      <dgm:prSet presAssocID="{03BEE7C2-7737-4DA7-9681-97DF0730FD89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2CB1D8-0F2C-4E44-8191-A756FFB4FA2B}" type="presOf" srcId="{F717275C-B9FF-40AB-8509-6334AB0C4AFF}" destId="{A544660F-82B2-4790-8451-FDC21528B687}" srcOrd="0" destOrd="0" presId="urn:microsoft.com/office/officeart/2005/8/layout/pList1"/>
    <dgm:cxn modelId="{BBF4EE5F-CF07-4409-A77B-83168774FDFF}" type="presOf" srcId="{16F6D283-EFC2-455F-BFAE-10EDCDBC795A}" destId="{35E4AE29-61DD-4A1A-8A96-F203077E407A}" srcOrd="0" destOrd="0" presId="urn:microsoft.com/office/officeart/2005/8/layout/pList1"/>
    <dgm:cxn modelId="{8F76984B-BE68-4B07-8922-B592484B4773}" type="presOf" srcId="{D55D9E1A-650C-42CA-A025-1F3FA2D6D80A}" destId="{6AF2EB15-E530-499C-9AAE-16009880A246}" srcOrd="0" destOrd="0" presId="urn:microsoft.com/office/officeart/2005/8/layout/pList1"/>
    <dgm:cxn modelId="{43247447-5F82-42B2-A437-F8A954646DB6}" srcId="{5FCD5D60-F57D-4CA2-A788-455CEE29E468}" destId="{0F701F96-9D37-4BBF-9CAE-668AB315A565}" srcOrd="1" destOrd="0" parTransId="{DF14CC59-8DBE-407C-94FC-DDA2F7C2A7E2}" sibTransId="{F717275C-B9FF-40AB-8509-6334AB0C4AFF}"/>
    <dgm:cxn modelId="{F407C04E-6EFE-4648-AA4F-3FCABFF628D9}" type="presOf" srcId="{88832C84-3AA6-4DD1-B4B9-49CC7C5569D4}" destId="{48CE0481-BFC2-4289-A55E-0558F2AB93BB}" srcOrd="0" destOrd="0" presId="urn:microsoft.com/office/officeart/2005/8/layout/pList1"/>
    <dgm:cxn modelId="{0B2F9B09-A748-4152-991A-3AB42010F23A}" srcId="{5FCD5D60-F57D-4CA2-A788-455CEE29E468}" destId="{03BEE7C2-7737-4DA7-9681-97DF0730FD89}" srcOrd="3" destOrd="0" parTransId="{08342131-BEF1-4E0A-A9F4-BC65929BC535}" sibTransId="{40BFAED2-008E-4FF4-8E37-A802C2D19801}"/>
    <dgm:cxn modelId="{5693AB4B-E6AC-457E-BB57-DD4395D3974F}" type="presOf" srcId="{4E2752A3-EC3D-43A2-B4AC-15BB6072FCC8}" destId="{914955B2-DC0C-4A75-884C-958403B2CF45}" srcOrd="0" destOrd="0" presId="urn:microsoft.com/office/officeart/2005/8/layout/pList1"/>
    <dgm:cxn modelId="{717B8899-C47F-4DE0-83DB-966E4007AB8E}" type="presOf" srcId="{0F701F96-9D37-4BBF-9CAE-668AB315A565}" destId="{D7AA1697-25C1-47EA-9FE4-E8A6E1A780FE}" srcOrd="0" destOrd="0" presId="urn:microsoft.com/office/officeart/2005/8/layout/pList1"/>
    <dgm:cxn modelId="{69E4C284-245A-4BC6-8147-184C759DF78C}" type="presOf" srcId="{5FCD5D60-F57D-4CA2-A788-455CEE29E468}" destId="{ED38933F-90EB-41EC-9B67-FF7B5EFFFDFA}" srcOrd="0" destOrd="0" presId="urn:microsoft.com/office/officeart/2005/8/layout/pList1"/>
    <dgm:cxn modelId="{0BB907A8-31B0-45F4-B8E3-478F8A300998}" type="presOf" srcId="{03BEE7C2-7737-4DA7-9681-97DF0730FD89}" destId="{3DD957FC-352A-4A0D-8B88-54ECF56CC41C}" srcOrd="0" destOrd="0" presId="urn:microsoft.com/office/officeart/2005/8/layout/pList1"/>
    <dgm:cxn modelId="{A10AEC7E-B421-48B8-817A-CA7C599400AE}" srcId="{5FCD5D60-F57D-4CA2-A788-455CEE29E468}" destId="{4E2752A3-EC3D-43A2-B4AC-15BB6072FCC8}" srcOrd="2" destOrd="0" parTransId="{A8955CB8-E849-416C-92B1-4DC46A57CE7F}" sibTransId="{16F6D283-EFC2-455F-BFAE-10EDCDBC795A}"/>
    <dgm:cxn modelId="{40277D2E-2CB6-48F1-AF55-36B386B5B653}" srcId="{5FCD5D60-F57D-4CA2-A788-455CEE29E468}" destId="{88832C84-3AA6-4DD1-B4B9-49CC7C5569D4}" srcOrd="0" destOrd="0" parTransId="{4D3DD64A-0BDB-4F10-B2FB-EECA14D4F3AE}" sibTransId="{D55D9E1A-650C-42CA-A025-1F3FA2D6D80A}"/>
    <dgm:cxn modelId="{20E5BB98-D01A-4D79-BA18-66820006D982}" type="presParOf" srcId="{ED38933F-90EB-41EC-9B67-FF7B5EFFFDFA}" destId="{1BD6DAB4-107E-4253-805B-F6C12E13812B}" srcOrd="0" destOrd="0" presId="urn:microsoft.com/office/officeart/2005/8/layout/pList1"/>
    <dgm:cxn modelId="{EFC63AAD-46F1-46B2-B505-3A5DF8E15452}" type="presParOf" srcId="{1BD6DAB4-107E-4253-805B-F6C12E13812B}" destId="{1364680E-6372-4EE9-B4AB-BC92823E0850}" srcOrd="0" destOrd="0" presId="urn:microsoft.com/office/officeart/2005/8/layout/pList1"/>
    <dgm:cxn modelId="{C3B36141-4E02-406A-9C34-813FA690CDEB}" type="presParOf" srcId="{1BD6DAB4-107E-4253-805B-F6C12E13812B}" destId="{48CE0481-BFC2-4289-A55E-0558F2AB93BB}" srcOrd="1" destOrd="0" presId="urn:microsoft.com/office/officeart/2005/8/layout/pList1"/>
    <dgm:cxn modelId="{ABA19AAA-A8AC-4933-ADE6-A2584C0CA9E9}" type="presParOf" srcId="{ED38933F-90EB-41EC-9B67-FF7B5EFFFDFA}" destId="{6AF2EB15-E530-499C-9AAE-16009880A246}" srcOrd="1" destOrd="0" presId="urn:microsoft.com/office/officeart/2005/8/layout/pList1"/>
    <dgm:cxn modelId="{DBCCF17D-3A84-4E32-8144-9FBE24736429}" type="presParOf" srcId="{ED38933F-90EB-41EC-9B67-FF7B5EFFFDFA}" destId="{1E5A6F8B-C226-4E12-BCA9-017E52E99E3C}" srcOrd="2" destOrd="0" presId="urn:microsoft.com/office/officeart/2005/8/layout/pList1"/>
    <dgm:cxn modelId="{E9352A90-2A54-42A8-9109-5E70D4F0453C}" type="presParOf" srcId="{1E5A6F8B-C226-4E12-BCA9-017E52E99E3C}" destId="{6A02F751-60F6-4C1F-81F0-CD166F01923B}" srcOrd="0" destOrd="0" presId="urn:microsoft.com/office/officeart/2005/8/layout/pList1"/>
    <dgm:cxn modelId="{F7BB2EE8-ACAE-4373-8819-CF3DB94170F6}" type="presParOf" srcId="{1E5A6F8B-C226-4E12-BCA9-017E52E99E3C}" destId="{D7AA1697-25C1-47EA-9FE4-E8A6E1A780FE}" srcOrd="1" destOrd="0" presId="urn:microsoft.com/office/officeart/2005/8/layout/pList1"/>
    <dgm:cxn modelId="{0F4D340F-9120-4A53-9BBC-FB5772D4AADF}" type="presParOf" srcId="{ED38933F-90EB-41EC-9B67-FF7B5EFFFDFA}" destId="{A544660F-82B2-4790-8451-FDC21528B687}" srcOrd="3" destOrd="0" presId="urn:microsoft.com/office/officeart/2005/8/layout/pList1"/>
    <dgm:cxn modelId="{9505B1DB-5680-4142-8685-9A41D4B7A6B7}" type="presParOf" srcId="{ED38933F-90EB-41EC-9B67-FF7B5EFFFDFA}" destId="{05C9E32D-0D13-4C46-856C-1AB0857A9369}" srcOrd="4" destOrd="0" presId="urn:microsoft.com/office/officeart/2005/8/layout/pList1"/>
    <dgm:cxn modelId="{ACADCA8F-7BA3-460F-975C-491064F68B61}" type="presParOf" srcId="{05C9E32D-0D13-4C46-856C-1AB0857A9369}" destId="{D26234E7-6CD4-42EB-9208-960CE15AA31C}" srcOrd="0" destOrd="0" presId="urn:microsoft.com/office/officeart/2005/8/layout/pList1"/>
    <dgm:cxn modelId="{8AAE65BD-69CE-4594-9C3D-B9C2B2C18624}" type="presParOf" srcId="{05C9E32D-0D13-4C46-856C-1AB0857A9369}" destId="{914955B2-DC0C-4A75-884C-958403B2CF45}" srcOrd="1" destOrd="0" presId="urn:microsoft.com/office/officeart/2005/8/layout/pList1"/>
    <dgm:cxn modelId="{1D89B28B-47DD-427A-A62E-4364F387BC1A}" type="presParOf" srcId="{ED38933F-90EB-41EC-9B67-FF7B5EFFFDFA}" destId="{35E4AE29-61DD-4A1A-8A96-F203077E407A}" srcOrd="5" destOrd="0" presId="urn:microsoft.com/office/officeart/2005/8/layout/pList1"/>
    <dgm:cxn modelId="{7C26871E-696A-40CE-BAE6-639F79473FFB}" type="presParOf" srcId="{ED38933F-90EB-41EC-9B67-FF7B5EFFFDFA}" destId="{F6B29D92-5E3D-43F9-AC94-A40099323E7B}" srcOrd="6" destOrd="0" presId="urn:microsoft.com/office/officeart/2005/8/layout/pList1"/>
    <dgm:cxn modelId="{61057380-3119-42BB-A9F7-194ABCCCF32E}" type="presParOf" srcId="{F6B29D92-5E3D-43F9-AC94-A40099323E7B}" destId="{A9CE6C9E-105A-4075-8B9C-D3E5F25FA9C1}" srcOrd="0" destOrd="0" presId="urn:microsoft.com/office/officeart/2005/8/layout/pList1"/>
    <dgm:cxn modelId="{4B1B7D56-6381-4824-A62C-BCDFFBAEDBFF}" type="presParOf" srcId="{F6B29D92-5E3D-43F9-AC94-A40099323E7B}" destId="{3DD957FC-352A-4A0D-8B88-54ECF56CC41C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E66840-F90E-4A71-B882-977C73DD272F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282D546-9EE0-4E0D-9F6B-2962F5670346}">
      <dgm:prSet phldrT="[Text]"/>
      <dgm:spPr/>
      <dgm:t>
        <a:bodyPr/>
        <a:lstStyle/>
        <a:p>
          <a:r>
            <a:rPr lang="cs-CZ" dirty="0" smtClean="0"/>
            <a:t>Středo-</a:t>
          </a:r>
        </a:p>
        <a:p>
          <a:r>
            <a:rPr lang="cs-CZ" dirty="0" smtClean="0"/>
            <a:t>moří</a:t>
          </a:r>
          <a:endParaRPr lang="cs-CZ" dirty="0"/>
        </a:p>
      </dgm:t>
    </dgm:pt>
    <dgm:pt modelId="{5F68FDB6-0A39-4896-9F62-67234397A2DA}" type="parTrans" cxnId="{72DC6CC3-2D99-403E-AB01-FEBD4E31CC2E}">
      <dgm:prSet/>
      <dgm:spPr/>
      <dgm:t>
        <a:bodyPr/>
        <a:lstStyle/>
        <a:p>
          <a:endParaRPr lang="cs-CZ"/>
        </a:p>
      </dgm:t>
    </dgm:pt>
    <dgm:pt modelId="{66661831-1937-4D5D-AE2C-F2C402617024}" type="sibTrans" cxnId="{72DC6CC3-2D99-403E-AB01-FEBD4E31CC2E}">
      <dgm:prSet/>
      <dgm:spPr/>
      <dgm:t>
        <a:bodyPr/>
        <a:lstStyle/>
        <a:p>
          <a:endParaRPr lang="cs-CZ"/>
        </a:p>
      </dgm:t>
    </dgm:pt>
    <dgm:pt modelId="{8773FB21-8A9C-463C-A52D-16D93551CA83}">
      <dgm:prSet phldrT="[Text]"/>
      <dgm:spPr/>
      <dgm:t>
        <a:bodyPr/>
        <a:lstStyle/>
        <a:p>
          <a:r>
            <a:rPr lang="cs-CZ" dirty="0" smtClean="0"/>
            <a:t>olivovník</a:t>
          </a:r>
        </a:p>
        <a:p>
          <a:r>
            <a:rPr lang="cs-CZ" dirty="0" smtClean="0"/>
            <a:t>citrusy</a:t>
          </a:r>
          <a:endParaRPr lang="cs-CZ" dirty="0"/>
        </a:p>
      </dgm:t>
    </dgm:pt>
    <dgm:pt modelId="{C043C4C5-12E6-41BF-B2CA-F04FEB163671}" type="parTrans" cxnId="{B2A32066-36B3-4C31-961E-D5A93C8AC899}">
      <dgm:prSet/>
      <dgm:spPr/>
      <dgm:t>
        <a:bodyPr/>
        <a:lstStyle/>
        <a:p>
          <a:endParaRPr lang="cs-CZ"/>
        </a:p>
      </dgm:t>
    </dgm:pt>
    <dgm:pt modelId="{1F2AFBFD-9073-4211-A9EE-AC64DCE9ABC3}" type="sibTrans" cxnId="{B2A32066-36B3-4C31-961E-D5A93C8AC899}">
      <dgm:prSet/>
      <dgm:spPr/>
      <dgm:t>
        <a:bodyPr/>
        <a:lstStyle/>
        <a:p>
          <a:endParaRPr lang="cs-CZ"/>
        </a:p>
      </dgm:t>
    </dgm:pt>
    <dgm:pt modelId="{5B08124E-5178-4453-B45A-3D35AA215434}">
      <dgm:prSet phldrT="[Text]"/>
      <dgm:spPr/>
      <dgm:t>
        <a:bodyPr/>
        <a:lstStyle/>
        <a:p>
          <a:r>
            <a:rPr lang="cs-CZ" dirty="0" smtClean="0"/>
            <a:t>vinná réva</a:t>
          </a:r>
          <a:endParaRPr lang="cs-CZ" dirty="0"/>
        </a:p>
      </dgm:t>
    </dgm:pt>
    <dgm:pt modelId="{2F9DE9C1-36FE-400F-96B6-CA789F6DAD44}" type="parTrans" cxnId="{981ADC6B-BECF-456A-B1DA-5980C9D8B2F7}">
      <dgm:prSet/>
      <dgm:spPr/>
      <dgm:t>
        <a:bodyPr/>
        <a:lstStyle/>
        <a:p>
          <a:endParaRPr lang="cs-CZ"/>
        </a:p>
      </dgm:t>
    </dgm:pt>
    <dgm:pt modelId="{0D1AE04A-2C5E-41FA-9F02-1533E325DFC3}" type="sibTrans" cxnId="{981ADC6B-BECF-456A-B1DA-5980C9D8B2F7}">
      <dgm:prSet/>
      <dgm:spPr/>
      <dgm:t>
        <a:bodyPr/>
        <a:lstStyle/>
        <a:p>
          <a:endParaRPr lang="cs-CZ"/>
        </a:p>
      </dgm:t>
    </dgm:pt>
    <dgm:pt modelId="{4197DAC1-C7F0-42A0-A6F9-FD3A156C1812}">
      <dgm:prSet phldrT="[Text]"/>
      <dgm:spPr/>
      <dgm:t>
        <a:bodyPr/>
        <a:lstStyle/>
        <a:p>
          <a:r>
            <a:rPr lang="cs-CZ" dirty="0" smtClean="0"/>
            <a:t>JV</a:t>
          </a:r>
        </a:p>
        <a:p>
          <a:r>
            <a:rPr lang="cs-CZ" dirty="0" smtClean="0"/>
            <a:t>Asie</a:t>
          </a:r>
          <a:endParaRPr lang="cs-CZ" dirty="0"/>
        </a:p>
      </dgm:t>
    </dgm:pt>
    <dgm:pt modelId="{8B643A50-6323-4CCD-82B2-097B5F53D0A9}" type="parTrans" cxnId="{B99D709D-976E-49CD-99F9-25FBD33E6031}">
      <dgm:prSet/>
      <dgm:spPr/>
      <dgm:t>
        <a:bodyPr/>
        <a:lstStyle/>
        <a:p>
          <a:endParaRPr lang="cs-CZ"/>
        </a:p>
      </dgm:t>
    </dgm:pt>
    <dgm:pt modelId="{118389EF-16EB-4D45-94B1-3A07A6EEE70D}" type="sibTrans" cxnId="{B99D709D-976E-49CD-99F9-25FBD33E6031}">
      <dgm:prSet/>
      <dgm:spPr/>
      <dgm:t>
        <a:bodyPr/>
        <a:lstStyle/>
        <a:p>
          <a:endParaRPr lang="cs-CZ"/>
        </a:p>
      </dgm:t>
    </dgm:pt>
    <dgm:pt modelId="{9E3D9A5F-4180-4457-A0F6-6F0552C22837}">
      <dgm:prSet phldrT="[Text]"/>
      <dgm:spPr/>
      <dgm:t>
        <a:bodyPr/>
        <a:lstStyle/>
        <a:p>
          <a:r>
            <a:rPr lang="cs-CZ" dirty="0" smtClean="0"/>
            <a:t>čajovník </a:t>
          </a:r>
          <a:endParaRPr lang="cs-CZ" dirty="0"/>
        </a:p>
      </dgm:t>
    </dgm:pt>
    <dgm:pt modelId="{5448F6C8-6EEF-4E14-A225-9E1C03252AF9}" type="parTrans" cxnId="{A9EAF01C-A7D8-45F2-B2B5-C0FF5D939F99}">
      <dgm:prSet/>
      <dgm:spPr/>
      <dgm:t>
        <a:bodyPr/>
        <a:lstStyle/>
        <a:p>
          <a:endParaRPr lang="cs-CZ"/>
        </a:p>
      </dgm:t>
    </dgm:pt>
    <dgm:pt modelId="{CD671BA1-1DF5-4C12-A184-F48AB3E27BC6}" type="sibTrans" cxnId="{A9EAF01C-A7D8-45F2-B2B5-C0FF5D939F99}">
      <dgm:prSet/>
      <dgm:spPr/>
      <dgm:t>
        <a:bodyPr/>
        <a:lstStyle/>
        <a:p>
          <a:endParaRPr lang="cs-CZ"/>
        </a:p>
      </dgm:t>
    </dgm:pt>
    <dgm:pt modelId="{72C9F671-11FB-4E85-B0EF-751A9AE3C449}">
      <dgm:prSet phldrT="[Text]"/>
      <dgm:spPr/>
      <dgm:t>
        <a:bodyPr/>
        <a:lstStyle/>
        <a:p>
          <a:r>
            <a:rPr lang="cs-CZ" dirty="0" smtClean="0"/>
            <a:t>rýže</a:t>
          </a:r>
          <a:endParaRPr lang="cs-CZ" dirty="0"/>
        </a:p>
      </dgm:t>
    </dgm:pt>
    <dgm:pt modelId="{BD872710-8559-4D98-8498-8184A4605024}" type="parTrans" cxnId="{478E05CB-907F-4FEC-8A14-EEE29486A6D3}">
      <dgm:prSet/>
      <dgm:spPr/>
      <dgm:t>
        <a:bodyPr/>
        <a:lstStyle/>
        <a:p>
          <a:endParaRPr lang="cs-CZ"/>
        </a:p>
      </dgm:t>
    </dgm:pt>
    <dgm:pt modelId="{44814C85-A6CE-4021-9F77-9732A31D9045}" type="sibTrans" cxnId="{478E05CB-907F-4FEC-8A14-EEE29486A6D3}">
      <dgm:prSet/>
      <dgm:spPr/>
      <dgm:t>
        <a:bodyPr/>
        <a:lstStyle/>
        <a:p>
          <a:endParaRPr lang="cs-CZ"/>
        </a:p>
      </dgm:t>
    </dgm:pt>
    <dgm:pt modelId="{9F954538-AF71-441F-99D7-162641832B18}" type="pres">
      <dgm:prSet presAssocID="{D6E66840-F90E-4A71-B882-977C73DD272F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BED9BF2-B14B-42C2-9670-D7C57C74EF20}" type="pres">
      <dgm:prSet presAssocID="{0282D546-9EE0-4E0D-9F6B-2962F5670346}" presName="posSpace" presStyleCnt="0"/>
      <dgm:spPr/>
    </dgm:pt>
    <dgm:pt modelId="{94965630-0202-4C36-B376-107D20089D79}" type="pres">
      <dgm:prSet presAssocID="{0282D546-9EE0-4E0D-9F6B-2962F5670346}" presName="vertFlow" presStyleCnt="0"/>
      <dgm:spPr/>
    </dgm:pt>
    <dgm:pt modelId="{315195CC-BEDC-42C6-8F0E-79C924A3DD2E}" type="pres">
      <dgm:prSet presAssocID="{0282D546-9EE0-4E0D-9F6B-2962F5670346}" presName="topSpace" presStyleCnt="0"/>
      <dgm:spPr/>
    </dgm:pt>
    <dgm:pt modelId="{B184201F-975A-4DDB-8047-967CF6CA8550}" type="pres">
      <dgm:prSet presAssocID="{0282D546-9EE0-4E0D-9F6B-2962F5670346}" presName="firstComp" presStyleCnt="0"/>
      <dgm:spPr/>
    </dgm:pt>
    <dgm:pt modelId="{DC445EBD-3CF6-4644-8493-95FCC7D7661D}" type="pres">
      <dgm:prSet presAssocID="{0282D546-9EE0-4E0D-9F6B-2962F5670346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CEC60F88-6351-4BC7-8765-20C4F8F93DD7}" type="pres">
      <dgm:prSet presAssocID="{0282D546-9EE0-4E0D-9F6B-2962F5670346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9BD38B-A3AB-4BB9-83C0-3CE4417CA13F}" type="pres">
      <dgm:prSet presAssocID="{5B08124E-5178-4453-B45A-3D35AA215434}" presName="comp" presStyleCnt="0"/>
      <dgm:spPr/>
    </dgm:pt>
    <dgm:pt modelId="{967DC0A5-E027-4541-88F6-FD4F117DCB1A}" type="pres">
      <dgm:prSet presAssocID="{5B08124E-5178-4453-B45A-3D35AA215434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DA9A977F-F27C-40AC-A1B5-C8C1E15ACEF6}" type="pres">
      <dgm:prSet presAssocID="{5B08124E-5178-4453-B45A-3D35AA215434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B2670D-5D25-4EAE-A15D-18A0AC5EFF52}" type="pres">
      <dgm:prSet presAssocID="{0282D546-9EE0-4E0D-9F6B-2962F5670346}" presName="negSpace" presStyleCnt="0"/>
      <dgm:spPr/>
    </dgm:pt>
    <dgm:pt modelId="{33612EA9-1D63-49F4-8050-A227FF35678B}" type="pres">
      <dgm:prSet presAssocID="{0282D546-9EE0-4E0D-9F6B-2962F5670346}" presName="circle" presStyleLbl="node1" presStyleIdx="0" presStyleCnt="2"/>
      <dgm:spPr/>
      <dgm:t>
        <a:bodyPr/>
        <a:lstStyle/>
        <a:p>
          <a:endParaRPr lang="cs-CZ"/>
        </a:p>
      </dgm:t>
    </dgm:pt>
    <dgm:pt modelId="{D67ED14E-B0FF-4233-8D0B-0AED28690929}" type="pres">
      <dgm:prSet presAssocID="{66661831-1937-4D5D-AE2C-F2C402617024}" presName="transSpace" presStyleCnt="0"/>
      <dgm:spPr/>
    </dgm:pt>
    <dgm:pt modelId="{208AB28E-5D14-440A-B6D0-5CC5D72CA1A0}" type="pres">
      <dgm:prSet presAssocID="{4197DAC1-C7F0-42A0-A6F9-FD3A156C1812}" presName="posSpace" presStyleCnt="0"/>
      <dgm:spPr/>
    </dgm:pt>
    <dgm:pt modelId="{669C6189-6881-43EE-8E37-521751162309}" type="pres">
      <dgm:prSet presAssocID="{4197DAC1-C7F0-42A0-A6F9-FD3A156C1812}" presName="vertFlow" presStyleCnt="0"/>
      <dgm:spPr/>
    </dgm:pt>
    <dgm:pt modelId="{BD02FD09-A4A5-4D77-B377-A26FD4B8268C}" type="pres">
      <dgm:prSet presAssocID="{4197DAC1-C7F0-42A0-A6F9-FD3A156C1812}" presName="topSpace" presStyleCnt="0"/>
      <dgm:spPr/>
    </dgm:pt>
    <dgm:pt modelId="{92AEBB75-FCE5-4B4F-999A-C861AA794D12}" type="pres">
      <dgm:prSet presAssocID="{4197DAC1-C7F0-42A0-A6F9-FD3A156C1812}" presName="firstComp" presStyleCnt="0"/>
      <dgm:spPr/>
    </dgm:pt>
    <dgm:pt modelId="{161EC341-9C04-43B3-B27B-EB55157BE5D0}" type="pres">
      <dgm:prSet presAssocID="{4197DAC1-C7F0-42A0-A6F9-FD3A156C1812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732E5E49-680E-4C4B-ADD3-592C3E621A07}" type="pres">
      <dgm:prSet presAssocID="{4197DAC1-C7F0-42A0-A6F9-FD3A156C1812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35F707-20D4-4FF7-AF00-F420EC82EC95}" type="pres">
      <dgm:prSet presAssocID="{72C9F671-11FB-4E85-B0EF-751A9AE3C449}" presName="comp" presStyleCnt="0"/>
      <dgm:spPr/>
    </dgm:pt>
    <dgm:pt modelId="{165540AF-4E2B-4FEF-88D2-E93B99D9B5AD}" type="pres">
      <dgm:prSet presAssocID="{72C9F671-11FB-4E85-B0EF-751A9AE3C449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40558D44-B2DD-43F1-BCBD-20B1FD85D830}" type="pres">
      <dgm:prSet presAssocID="{72C9F671-11FB-4E85-B0EF-751A9AE3C449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C98988-B428-4A78-8239-E1CDAB8E66F5}" type="pres">
      <dgm:prSet presAssocID="{4197DAC1-C7F0-42A0-A6F9-FD3A156C1812}" presName="negSpace" presStyleCnt="0"/>
      <dgm:spPr/>
    </dgm:pt>
    <dgm:pt modelId="{6CDD901B-ED5C-4920-9CE4-75D691C052F1}" type="pres">
      <dgm:prSet presAssocID="{4197DAC1-C7F0-42A0-A6F9-FD3A156C1812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DC31DD9D-7468-4D3C-A799-6618A90DFAA4}" type="presOf" srcId="{5B08124E-5178-4453-B45A-3D35AA215434}" destId="{DA9A977F-F27C-40AC-A1B5-C8C1E15ACEF6}" srcOrd="1" destOrd="0" presId="urn:microsoft.com/office/officeart/2005/8/layout/hList9"/>
    <dgm:cxn modelId="{9BAC498D-EEFB-44FD-8EF1-78577632566A}" type="presOf" srcId="{D6E66840-F90E-4A71-B882-977C73DD272F}" destId="{9F954538-AF71-441F-99D7-162641832B18}" srcOrd="0" destOrd="0" presId="urn:microsoft.com/office/officeart/2005/8/layout/hList9"/>
    <dgm:cxn modelId="{13195230-B32C-4043-9728-0B83573F7F69}" type="presOf" srcId="{9E3D9A5F-4180-4457-A0F6-6F0552C22837}" destId="{161EC341-9C04-43B3-B27B-EB55157BE5D0}" srcOrd="0" destOrd="0" presId="urn:microsoft.com/office/officeart/2005/8/layout/hList9"/>
    <dgm:cxn modelId="{06DBF084-9EDC-4E7D-BA72-6105FD2A5677}" type="presOf" srcId="{72C9F671-11FB-4E85-B0EF-751A9AE3C449}" destId="{165540AF-4E2B-4FEF-88D2-E93B99D9B5AD}" srcOrd="0" destOrd="0" presId="urn:microsoft.com/office/officeart/2005/8/layout/hList9"/>
    <dgm:cxn modelId="{E7BB2ED3-8DFF-495D-A03A-D3649DF82A7F}" type="presOf" srcId="{9E3D9A5F-4180-4457-A0F6-6F0552C22837}" destId="{732E5E49-680E-4C4B-ADD3-592C3E621A07}" srcOrd="1" destOrd="0" presId="urn:microsoft.com/office/officeart/2005/8/layout/hList9"/>
    <dgm:cxn modelId="{70238400-AC7B-46E3-83A0-C77A0B8252D2}" type="presOf" srcId="{8773FB21-8A9C-463C-A52D-16D93551CA83}" destId="{CEC60F88-6351-4BC7-8765-20C4F8F93DD7}" srcOrd="1" destOrd="0" presId="urn:microsoft.com/office/officeart/2005/8/layout/hList9"/>
    <dgm:cxn modelId="{D33F653D-AEA3-438C-BB43-CDE266036D3B}" type="presOf" srcId="{5B08124E-5178-4453-B45A-3D35AA215434}" destId="{967DC0A5-E027-4541-88F6-FD4F117DCB1A}" srcOrd="0" destOrd="0" presId="urn:microsoft.com/office/officeart/2005/8/layout/hList9"/>
    <dgm:cxn modelId="{981ADC6B-BECF-456A-B1DA-5980C9D8B2F7}" srcId="{0282D546-9EE0-4E0D-9F6B-2962F5670346}" destId="{5B08124E-5178-4453-B45A-3D35AA215434}" srcOrd="1" destOrd="0" parTransId="{2F9DE9C1-36FE-400F-96B6-CA789F6DAD44}" sibTransId="{0D1AE04A-2C5E-41FA-9F02-1533E325DFC3}"/>
    <dgm:cxn modelId="{9350912E-5735-46BA-AC71-50959778A0C7}" type="presOf" srcId="{4197DAC1-C7F0-42A0-A6F9-FD3A156C1812}" destId="{6CDD901B-ED5C-4920-9CE4-75D691C052F1}" srcOrd="0" destOrd="0" presId="urn:microsoft.com/office/officeart/2005/8/layout/hList9"/>
    <dgm:cxn modelId="{478E05CB-907F-4FEC-8A14-EEE29486A6D3}" srcId="{4197DAC1-C7F0-42A0-A6F9-FD3A156C1812}" destId="{72C9F671-11FB-4E85-B0EF-751A9AE3C449}" srcOrd="1" destOrd="0" parTransId="{BD872710-8559-4D98-8498-8184A4605024}" sibTransId="{44814C85-A6CE-4021-9F77-9732A31D9045}"/>
    <dgm:cxn modelId="{B99D709D-976E-49CD-99F9-25FBD33E6031}" srcId="{D6E66840-F90E-4A71-B882-977C73DD272F}" destId="{4197DAC1-C7F0-42A0-A6F9-FD3A156C1812}" srcOrd="1" destOrd="0" parTransId="{8B643A50-6323-4CCD-82B2-097B5F53D0A9}" sibTransId="{118389EF-16EB-4D45-94B1-3A07A6EEE70D}"/>
    <dgm:cxn modelId="{24644536-DD59-4F5A-8430-FC083885D7AB}" type="presOf" srcId="{8773FB21-8A9C-463C-A52D-16D93551CA83}" destId="{DC445EBD-3CF6-4644-8493-95FCC7D7661D}" srcOrd="0" destOrd="0" presId="urn:microsoft.com/office/officeart/2005/8/layout/hList9"/>
    <dgm:cxn modelId="{D64A2BC7-7419-4B00-B7F1-02C3248D2F3B}" type="presOf" srcId="{0282D546-9EE0-4E0D-9F6B-2962F5670346}" destId="{33612EA9-1D63-49F4-8050-A227FF35678B}" srcOrd="0" destOrd="0" presId="urn:microsoft.com/office/officeart/2005/8/layout/hList9"/>
    <dgm:cxn modelId="{72DC6CC3-2D99-403E-AB01-FEBD4E31CC2E}" srcId="{D6E66840-F90E-4A71-B882-977C73DD272F}" destId="{0282D546-9EE0-4E0D-9F6B-2962F5670346}" srcOrd="0" destOrd="0" parTransId="{5F68FDB6-0A39-4896-9F62-67234397A2DA}" sibTransId="{66661831-1937-4D5D-AE2C-F2C402617024}"/>
    <dgm:cxn modelId="{A9EAF01C-A7D8-45F2-B2B5-C0FF5D939F99}" srcId="{4197DAC1-C7F0-42A0-A6F9-FD3A156C1812}" destId="{9E3D9A5F-4180-4457-A0F6-6F0552C22837}" srcOrd="0" destOrd="0" parTransId="{5448F6C8-6EEF-4E14-A225-9E1C03252AF9}" sibTransId="{CD671BA1-1DF5-4C12-A184-F48AB3E27BC6}"/>
    <dgm:cxn modelId="{7BF5FAC7-594A-48E2-93AC-31CC7AA92A67}" type="presOf" srcId="{72C9F671-11FB-4E85-B0EF-751A9AE3C449}" destId="{40558D44-B2DD-43F1-BCBD-20B1FD85D830}" srcOrd="1" destOrd="0" presId="urn:microsoft.com/office/officeart/2005/8/layout/hList9"/>
    <dgm:cxn modelId="{B2A32066-36B3-4C31-961E-D5A93C8AC899}" srcId="{0282D546-9EE0-4E0D-9F6B-2962F5670346}" destId="{8773FB21-8A9C-463C-A52D-16D93551CA83}" srcOrd="0" destOrd="0" parTransId="{C043C4C5-12E6-41BF-B2CA-F04FEB163671}" sibTransId="{1F2AFBFD-9073-4211-A9EE-AC64DCE9ABC3}"/>
    <dgm:cxn modelId="{F243FA24-E742-4618-A425-4D19175B9ED4}" type="presParOf" srcId="{9F954538-AF71-441F-99D7-162641832B18}" destId="{0BED9BF2-B14B-42C2-9670-D7C57C74EF20}" srcOrd="0" destOrd="0" presId="urn:microsoft.com/office/officeart/2005/8/layout/hList9"/>
    <dgm:cxn modelId="{F077BF4E-6950-4D71-86DA-61784245E1A4}" type="presParOf" srcId="{9F954538-AF71-441F-99D7-162641832B18}" destId="{94965630-0202-4C36-B376-107D20089D79}" srcOrd="1" destOrd="0" presId="urn:microsoft.com/office/officeart/2005/8/layout/hList9"/>
    <dgm:cxn modelId="{99E4CA2A-3B4A-4AD8-82C6-ADDC3BDF9C02}" type="presParOf" srcId="{94965630-0202-4C36-B376-107D20089D79}" destId="{315195CC-BEDC-42C6-8F0E-79C924A3DD2E}" srcOrd="0" destOrd="0" presId="urn:microsoft.com/office/officeart/2005/8/layout/hList9"/>
    <dgm:cxn modelId="{0D8533AC-3661-4EA8-8DFD-56246729E5FD}" type="presParOf" srcId="{94965630-0202-4C36-B376-107D20089D79}" destId="{B184201F-975A-4DDB-8047-967CF6CA8550}" srcOrd="1" destOrd="0" presId="urn:microsoft.com/office/officeart/2005/8/layout/hList9"/>
    <dgm:cxn modelId="{9C3AD3DD-F920-43AE-A081-E2F7835F7132}" type="presParOf" srcId="{B184201F-975A-4DDB-8047-967CF6CA8550}" destId="{DC445EBD-3CF6-4644-8493-95FCC7D7661D}" srcOrd="0" destOrd="0" presId="urn:microsoft.com/office/officeart/2005/8/layout/hList9"/>
    <dgm:cxn modelId="{6AF08A34-CD6B-4FD0-B1B3-6CF802DB374D}" type="presParOf" srcId="{B184201F-975A-4DDB-8047-967CF6CA8550}" destId="{CEC60F88-6351-4BC7-8765-20C4F8F93DD7}" srcOrd="1" destOrd="0" presId="urn:microsoft.com/office/officeart/2005/8/layout/hList9"/>
    <dgm:cxn modelId="{CB33D260-20C3-46F9-B45C-EE13A0D51578}" type="presParOf" srcId="{94965630-0202-4C36-B376-107D20089D79}" destId="{C39BD38B-A3AB-4BB9-83C0-3CE4417CA13F}" srcOrd="2" destOrd="0" presId="urn:microsoft.com/office/officeart/2005/8/layout/hList9"/>
    <dgm:cxn modelId="{A9B94CE9-DDED-4ED4-97ED-3BD195AD44EC}" type="presParOf" srcId="{C39BD38B-A3AB-4BB9-83C0-3CE4417CA13F}" destId="{967DC0A5-E027-4541-88F6-FD4F117DCB1A}" srcOrd="0" destOrd="0" presId="urn:microsoft.com/office/officeart/2005/8/layout/hList9"/>
    <dgm:cxn modelId="{6D6A1F96-43D4-4D5D-AE8C-87F1227B7BDC}" type="presParOf" srcId="{C39BD38B-A3AB-4BB9-83C0-3CE4417CA13F}" destId="{DA9A977F-F27C-40AC-A1B5-C8C1E15ACEF6}" srcOrd="1" destOrd="0" presId="urn:microsoft.com/office/officeart/2005/8/layout/hList9"/>
    <dgm:cxn modelId="{0040085D-43D0-47B5-8224-2A7E3E7967BE}" type="presParOf" srcId="{9F954538-AF71-441F-99D7-162641832B18}" destId="{61B2670D-5D25-4EAE-A15D-18A0AC5EFF52}" srcOrd="2" destOrd="0" presId="urn:microsoft.com/office/officeart/2005/8/layout/hList9"/>
    <dgm:cxn modelId="{ABAE6E97-8B3D-4885-B149-FCEEBEA985E2}" type="presParOf" srcId="{9F954538-AF71-441F-99D7-162641832B18}" destId="{33612EA9-1D63-49F4-8050-A227FF35678B}" srcOrd="3" destOrd="0" presId="urn:microsoft.com/office/officeart/2005/8/layout/hList9"/>
    <dgm:cxn modelId="{9C911EA8-60E8-4EEA-9035-3FDE7C61C205}" type="presParOf" srcId="{9F954538-AF71-441F-99D7-162641832B18}" destId="{D67ED14E-B0FF-4233-8D0B-0AED28690929}" srcOrd="4" destOrd="0" presId="urn:microsoft.com/office/officeart/2005/8/layout/hList9"/>
    <dgm:cxn modelId="{56DFAFE4-F403-40EE-8688-CABD14EF555D}" type="presParOf" srcId="{9F954538-AF71-441F-99D7-162641832B18}" destId="{208AB28E-5D14-440A-B6D0-5CC5D72CA1A0}" srcOrd="5" destOrd="0" presId="urn:microsoft.com/office/officeart/2005/8/layout/hList9"/>
    <dgm:cxn modelId="{C34276F2-B4F6-4C08-9307-79ABB96E6822}" type="presParOf" srcId="{9F954538-AF71-441F-99D7-162641832B18}" destId="{669C6189-6881-43EE-8E37-521751162309}" srcOrd="6" destOrd="0" presId="urn:microsoft.com/office/officeart/2005/8/layout/hList9"/>
    <dgm:cxn modelId="{F44E4DA7-B655-4240-8BE6-0F8562E62E4C}" type="presParOf" srcId="{669C6189-6881-43EE-8E37-521751162309}" destId="{BD02FD09-A4A5-4D77-B377-A26FD4B8268C}" srcOrd="0" destOrd="0" presId="urn:microsoft.com/office/officeart/2005/8/layout/hList9"/>
    <dgm:cxn modelId="{DC872A11-60E2-4CC9-93BA-7545C71DD427}" type="presParOf" srcId="{669C6189-6881-43EE-8E37-521751162309}" destId="{92AEBB75-FCE5-4B4F-999A-C861AA794D12}" srcOrd="1" destOrd="0" presId="urn:microsoft.com/office/officeart/2005/8/layout/hList9"/>
    <dgm:cxn modelId="{F009E060-FDCB-498E-ADF1-0504E4D7E715}" type="presParOf" srcId="{92AEBB75-FCE5-4B4F-999A-C861AA794D12}" destId="{161EC341-9C04-43B3-B27B-EB55157BE5D0}" srcOrd="0" destOrd="0" presId="urn:microsoft.com/office/officeart/2005/8/layout/hList9"/>
    <dgm:cxn modelId="{B4CA38D4-D85E-4DA3-82B1-5A033CD52938}" type="presParOf" srcId="{92AEBB75-FCE5-4B4F-999A-C861AA794D12}" destId="{732E5E49-680E-4C4B-ADD3-592C3E621A07}" srcOrd="1" destOrd="0" presId="urn:microsoft.com/office/officeart/2005/8/layout/hList9"/>
    <dgm:cxn modelId="{6C6A3CD9-82E4-4CD2-A2C7-534A6371D504}" type="presParOf" srcId="{669C6189-6881-43EE-8E37-521751162309}" destId="{4C35F707-20D4-4FF7-AF00-F420EC82EC95}" srcOrd="2" destOrd="0" presId="urn:microsoft.com/office/officeart/2005/8/layout/hList9"/>
    <dgm:cxn modelId="{27FE8A93-D55D-4A8E-826B-3F81D5E3545F}" type="presParOf" srcId="{4C35F707-20D4-4FF7-AF00-F420EC82EC95}" destId="{165540AF-4E2B-4FEF-88D2-E93B99D9B5AD}" srcOrd="0" destOrd="0" presId="urn:microsoft.com/office/officeart/2005/8/layout/hList9"/>
    <dgm:cxn modelId="{0989B667-9102-4384-B78A-672356715885}" type="presParOf" srcId="{4C35F707-20D4-4FF7-AF00-F420EC82EC95}" destId="{40558D44-B2DD-43F1-BCBD-20B1FD85D830}" srcOrd="1" destOrd="0" presId="urn:microsoft.com/office/officeart/2005/8/layout/hList9"/>
    <dgm:cxn modelId="{2C9BAFA8-07A4-4E4B-ADC9-C1EC3938348E}" type="presParOf" srcId="{9F954538-AF71-441F-99D7-162641832B18}" destId="{6CC98988-B428-4A78-8239-E1CDAB8E66F5}" srcOrd="7" destOrd="0" presId="urn:microsoft.com/office/officeart/2005/8/layout/hList9"/>
    <dgm:cxn modelId="{CF56D00C-949C-47A2-A719-5D1680BDF6BF}" type="presParOf" srcId="{9F954538-AF71-441F-99D7-162641832B18}" destId="{6CDD901B-ED5C-4920-9CE4-75D691C052F1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C68E268-B5DD-4DE2-8FD1-7529EC62EAD7}" type="doc">
      <dgm:prSet loTypeId="urn:microsoft.com/office/officeart/2008/layout/VerticalCircle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88CFEC3-DF8F-4892-A12E-0A1B227CD759}">
      <dgm:prSet phldrT="[Text]"/>
      <dgm:spPr/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2D7509D7-1844-4AD6-9634-41754E691DF9}" type="parTrans" cxnId="{9F443A02-88D1-477B-B108-4E11F00590C8}">
      <dgm:prSet/>
      <dgm:spPr/>
      <dgm:t>
        <a:bodyPr/>
        <a:lstStyle/>
        <a:p>
          <a:endParaRPr lang="cs-CZ"/>
        </a:p>
      </dgm:t>
    </dgm:pt>
    <dgm:pt modelId="{2B5023AC-EA6F-4DA7-AAE6-D2C38C77CDFC}" type="sibTrans" cxnId="{9F443A02-88D1-477B-B108-4E11F00590C8}">
      <dgm:prSet/>
      <dgm:spPr/>
      <dgm:t>
        <a:bodyPr/>
        <a:lstStyle/>
        <a:p>
          <a:endParaRPr lang="cs-CZ"/>
        </a:p>
      </dgm:t>
    </dgm:pt>
    <dgm:pt modelId="{C3D3C969-8D16-4A42-A35C-1595D5828734}">
      <dgm:prSet phldrT="[Text]"/>
      <dgm:spPr/>
      <dgm:t>
        <a:bodyPr/>
        <a:lstStyle/>
        <a:p>
          <a:r>
            <a:rPr lang="cs-CZ" dirty="0" smtClean="0"/>
            <a:t>mrazivá</a:t>
          </a:r>
          <a:endParaRPr lang="cs-CZ" dirty="0"/>
        </a:p>
      </dgm:t>
    </dgm:pt>
    <dgm:pt modelId="{8B0B4070-EC3F-4094-862A-7D82F0449B53}" type="parTrans" cxnId="{10B8E7B3-DE36-4177-A3A6-598083617736}">
      <dgm:prSet/>
      <dgm:spPr/>
      <dgm:t>
        <a:bodyPr/>
        <a:lstStyle/>
        <a:p>
          <a:endParaRPr lang="cs-CZ"/>
        </a:p>
      </dgm:t>
    </dgm:pt>
    <dgm:pt modelId="{44580C74-0656-4A7A-BA75-AD583802DB99}" type="sibTrans" cxnId="{10B8E7B3-DE36-4177-A3A6-598083617736}">
      <dgm:prSet/>
      <dgm:spPr/>
      <dgm:t>
        <a:bodyPr/>
        <a:lstStyle/>
        <a:p>
          <a:endParaRPr lang="cs-CZ"/>
        </a:p>
      </dgm:t>
    </dgm:pt>
    <dgm:pt modelId="{611C0DA6-4785-4E74-8F97-86AB902AB959}">
      <dgm:prSet phldrT="[Text]"/>
      <dgm:spPr/>
      <dgm:t>
        <a:bodyPr/>
        <a:lstStyle/>
        <a:p>
          <a:r>
            <a:rPr lang="cs-CZ" dirty="0" smtClean="0"/>
            <a:t>Suchá, sněží méně</a:t>
          </a:r>
          <a:endParaRPr lang="cs-CZ" dirty="0"/>
        </a:p>
      </dgm:t>
    </dgm:pt>
    <dgm:pt modelId="{440E6E93-F2BC-4E22-9AC4-A799CC44E179}" type="parTrans" cxnId="{30631A58-EC55-42F9-8419-4D33E20FECB3}">
      <dgm:prSet/>
      <dgm:spPr/>
      <dgm:t>
        <a:bodyPr/>
        <a:lstStyle/>
        <a:p>
          <a:endParaRPr lang="cs-CZ"/>
        </a:p>
      </dgm:t>
    </dgm:pt>
    <dgm:pt modelId="{45E0675C-3B48-4405-A955-323C429366F7}" type="sibTrans" cxnId="{30631A58-EC55-42F9-8419-4D33E20FECB3}">
      <dgm:prSet/>
      <dgm:spPr/>
      <dgm:t>
        <a:bodyPr/>
        <a:lstStyle/>
        <a:p>
          <a:endParaRPr lang="cs-CZ"/>
        </a:p>
      </dgm:t>
    </dgm:pt>
    <dgm:pt modelId="{8094B243-51AD-4A00-ADDE-3CACEE15F3FA}">
      <dgm:prSet phldrT="[Text]"/>
      <dgm:spPr/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536001AD-E598-4D3F-80E8-5C8CD9169751}" type="parTrans" cxnId="{E701F2E2-6469-4781-8EAE-4F8B62354DA8}">
      <dgm:prSet/>
      <dgm:spPr/>
      <dgm:t>
        <a:bodyPr/>
        <a:lstStyle/>
        <a:p>
          <a:endParaRPr lang="cs-CZ"/>
        </a:p>
      </dgm:t>
    </dgm:pt>
    <dgm:pt modelId="{469C7824-A7B1-47DD-9402-CAA38A86FA49}" type="sibTrans" cxnId="{E701F2E2-6469-4781-8EAE-4F8B62354DA8}">
      <dgm:prSet/>
      <dgm:spPr/>
      <dgm:t>
        <a:bodyPr/>
        <a:lstStyle/>
        <a:p>
          <a:endParaRPr lang="cs-CZ"/>
        </a:p>
      </dgm:t>
    </dgm:pt>
    <dgm:pt modelId="{37060C7D-A256-4FF1-B02F-71084A5BB5BD}">
      <dgm:prSet phldrT="[Text]"/>
      <dgm:spPr/>
      <dgm:t>
        <a:bodyPr/>
        <a:lstStyle/>
        <a:p>
          <a:r>
            <a:rPr lang="cs-CZ" dirty="0" smtClean="0"/>
            <a:t>horko</a:t>
          </a:r>
          <a:endParaRPr lang="cs-CZ" dirty="0"/>
        </a:p>
      </dgm:t>
    </dgm:pt>
    <dgm:pt modelId="{0153AE1F-9444-4966-A8C0-F3F84E6062D6}" type="parTrans" cxnId="{24C6CF13-83C5-4A38-8ED5-A2743BC6AAA7}">
      <dgm:prSet/>
      <dgm:spPr/>
      <dgm:t>
        <a:bodyPr/>
        <a:lstStyle/>
        <a:p>
          <a:endParaRPr lang="cs-CZ"/>
        </a:p>
      </dgm:t>
    </dgm:pt>
    <dgm:pt modelId="{4F55EC30-4AFA-4FC4-9D49-3193AB33C1A4}" type="sibTrans" cxnId="{24C6CF13-83C5-4A38-8ED5-A2743BC6AAA7}">
      <dgm:prSet/>
      <dgm:spPr/>
      <dgm:t>
        <a:bodyPr/>
        <a:lstStyle/>
        <a:p>
          <a:endParaRPr lang="cs-CZ"/>
        </a:p>
      </dgm:t>
    </dgm:pt>
    <dgm:pt modelId="{9C147719-95B2-4A5D-9409-DA59D3BCC324}">
      <dgm:prSet phldrT="[Text]"/>
      <dgm:spPr/>
      <dgm:t>
        <a:bodyPr/>
        <a:lstStyle/>
        <a:p>
          <a:r>
            <a:rPr lang="cs-CZ" dirty="0" smtClean="0"/>
            <a:t>sucho</a:t>
          </a:r>
          <a:endParaRPr lang="cs-CZ" dirty="0"/>
        </a:p>
      </dgm:t>
    </dgm:pt>
    <dgm:pt modelId="{93F1A895-934E-420F-8846-FB162341FB0A}" type="parTrans" cxnId="{BE32AD1A-53BC-41D1-8806-0D350D7C8B1E}">
      <dgm:prSet/>
      <dgm:spPr/>
      <dgm:t>
        <a:bodyPr/>
        <a:lstStyle/>
        <a:p>
          <a:endParaRPr lang="cs-CZ"/>
        </a:p>
      </dgm:t>
    </dgm:pt>
    <dgm:pt modelId="{FA59F2A5-2191-4DBD-AFAE-FF967BC14D4A}" type="sibTrans" cxnId="{BE32AD1A-53BC-41D1-8806-0D350D7C8B1E}">
      <dgm:prSet/>
      <dgm:spPr/>
      <dgm:t>
        <a:bodyPr/>
        <a:lstStyle/>
        <a:p>
          <a:endParaRPr lang="cs-CZ"/>
        </a:p>
      </dgm:t>
    </dgm:pt>
    <dgm:pt modelId="{D9AB868B-CBD5-4F1D-85A7-DB28D479F84C}" type="pres">
      <dgm:prSet presAssocID="{4C68E268-B5DD-4DE2-8FD1-7529EC62EAD7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732D8CB3-8293-49F4-B295-14FAB8B71E02}" type="pres">
      <dgm:prSet presAssocID="{988CFEC3-DF8F-4892-A12E-0A1B227CD759}" presName="withChildren" presStyleCnt="0"/>
      <dgm:spPr/>
    </dgm:pt>
    <dgm:pt modelId="{4CE533C8-0A92-430B-B013-2076E0924E0A}" type="pres">
      <dgm:prSet presAssocID="{988CFEC3-DF8F-4892-A12E-0A1B227CD759}" presName="bigCircle" presStyleLbl="vennNode1" presStyleIdx="0" presStyleCnt="6"/>
      <dgm:spPr/>
    </dgm:pt>
    <dgm:pt modelId="{4E11CA31-1E87-492C-8DFD-EA43979C1376}" type="pres">
      <dgm:prSet presAssocID="{988CFEC3-DF8F-4892-A12E-0A1B227CD759}" presName="medCircle" presStyleLbl="vennNode1" presStyleIdx="1" presStyleCnt="6"/>
      <dgm:spPr/>
    </dgm:pt>
    <dgm:pt modelId="{F8371205-ABF3-42C8-8080-1EF175700BDC}" type="pres">
      <dgm:prSet presAssocID="{988CFEC3-DF8F-4892-A12E-0A1B227CD759}" presName="txLvl1" presStyleLbl="revTx" presStyleIdx="0" presStyleCnt="6"/>
      <dgm:spPr/>
      <dgm:t>
        <a:bodyPr/>
        <a:lstStyle/>
        <a:p>
          <a:endParaRPr lang="cs-CZ"/>
        </a:p>
      </dgm:t>
    </dgm:pt>
    <dgm:pt modelId="{A9E11D74-5603-4487-8179-B17934C8A995}" type="pres">
      <dgm:prSet presAssocID="{988CFEC3-DF8F-4892-A12E-0A1B227CD759}" presName="lin" presStyleCnt="0"/>
      <dgm:spPr/>
    </dgm:pt>
    <dgm:pt modelId="{528762B9-851D-4D0C-B31A-EB7508D169BE}" type="pres">
      <dgm:prSet presAssocID="{C3D3C969-8D16-4A42-A35C-1595D5828734}" presName="txLvl2" presStyleLbl="revTx" presStyleIdx="1" presStyleCnt="6"/>
      <dgm:spPr/>
      <dgm:t>
        <a:bodyPr/>
        <a:lstStyle/>
        <a:p>
          <a:endParaRPr lang="cs-CZ"/>
        </a:p>
      </dgm:t>
    </dgm:pt>
    <dgm:pt modelId="{E56AEEFA-4E19-49B8-8A73-57335C1CA114}" type="pres">
      <dgm:prSet presAssocID="{44580C74-0656-4A7A-BA75-AD583802DB99}" presName="smCircle" presStyleLbl="vennNode1" presStyleIdx="2" presStyleCnt="6"/>
      <dgm:spPr/>
    </dgm:pt>
    <dgm:pt modelId="{EB41F2E7-7A3D-4D74-9628-0886C216F9E6}" type="pres">
      <dgm:prSet presAssocID="{611C0DA6-4785-4E74-8F97-86AB902AB959}" presName="txLvl2" presStyleLbl="revTx" presStyleIdx="2" presStyleCnt="6"/>
      <dgm:spPr/>
      <dgm:t>
        <a:bodyPr/>
        <a:lstStyle/>
        <a:p>
          <a:endParaRPr lang="cs-CZ"/>
        </a:p>
      </dgm:t>
    </dgm:pt>
    <dgm:pt modelId="{5FE7F3DE-1577-470A-A05C-D4E3FFB82084}" type="pres">
      <dgm:prSet presAssocID="{988CFEC3-DF8F-4892-A12E-0A1B227CD759}" presName="overlap" presStyleCnt="0"/>
      <dgm:spPr/>
    </dgm:pt>
    <dgm:pt modelId="{44FE3B44-F186-4758-A444-EB5237CA6CD6}" type="pres">
      <dgm:prSet presAssocID="{8094B243-51AD-4A00-ADDE-3CACEE15F3FA}" presName="withChildren" presStyleCnt="0"/>
      <dgm:spPr/>
    </dgm:pt>
    <dgm:pt modelId="{2B03A53A-7752-40A2-84E9-76C2199712CA}" type="pres">
      <dgm:prSet presAssocID="{8094B243-51AD-4A00-ADDE-3CACEE15F3FA}" presName="bigCircle" presStyleLbl="vennNode1" presStyleIdx="3" presStyleCnt="6"/>
      <dgm:spPr/>
    </dgm:pt>
    <dgm:pt modelId="{6D9B6FC1-986E-4FBA-AAE0-D47FD83D566E}" type="pres">
      <dgm:prSet presAssocID="{8094B243-51AD-4A00-ADDE-3CACEE15F3FA}" presName="medCircle" presStyleLbl="vennNode1" presStyleIdx="4" presStyleCnt="6"/>
      <dgm:spPr/>
    </dgm:pt>
    <dgm:pt modelId="{8AD39CB9-1AD3-4228-9301-7B73D143FE2E}" type="pres">
      <dgm:prSet presAssocID="{8094B243-51AD-4A00-ADDE-3CACEE15F3FA}" presName="txLvl1" presStyleLbl="revTx" presStyleIdx="3" presStyleCnt="6"/>
      <dgm:spPr/>
      <dgm:t>
        <a:bodyPr/>
        <a:lstStyle/>
        <a:p>
          <a:endParaRPr lang="cs-CZ"/>
        </a:p>
      </dgm:t>
    </dgm:pt>
    <dgm:pt modelId="{C7588679-70D3-4CD2-93A5-3F6292D6A5D0}" type="pres">
      <dgm:prSet presAssocID="{8094B243-51AD-4A00-ADDE-3CACEE15F3FA}" presName="lin" presStyleCnt="0"/>
      <dgm:spPr/>
    </dgm:pt>
    <dgm:pt modelId="{B0B42201-8A76-484F-8691-FFB4F1AB4033}" type="pres">
      <dgm:prSet presAssocID="{37060C7D-A256-4FF1-B02F-71084A5BB5BD}" presName="txLvl2" presStyleLbl="revTx" presStyleIdx="4" presStyleCnt="6"/>
      <dgm:spPr/>
      <dgm:t>
        <a:bodyPr/>
        <a:lstStyle/>
        <a:p>
          <a:endParaRPr lang="cs-CZ"/>
        </a:p>
      </dgm:t>
    </dgm:pt>
    <dgm:pt modelId="{0670E0C1-D1EE-43B6-9A12-1230DB32DD67}" type="pres">
      <dgm:prSet presAssocID="{4F55EC30-4AFA-4FC4-9D49-3193AB33C1A4}" presName="smCircle" presStyleLbl="vennNode1" presStyleIdx="5" presStyleCnt="6"/>
      <dgm:spPr/>
    </dgm:pt>
    <dgm:pt modelId="{FEAF3F98-5D45-4241-B6BF-C759303E8E79}" type="pres">
      <dgm:prSet presAssocID="{9C147719-95B2-4A5D-9409-DA59D3BCC324}" presName="txLvl2" presStyleLbl="revTx" presStyleIdx="5" presStyleCnt="6"/>
      <dgm:spPr/>
      <dgm:t>
        <a:bodyPr/>
        <a:lstStyle/>
        <a:p>
          <a:endParaRPr lang="cs-CZ"/>
        </a:p>
      </dgm:t>
    </dgm:pt>
  </dgm:ptLst>
  <dgm:cxnLst>
    <dgm:cxn modelId="{9F443A02-88D1-477B-B108-4E11F00590C8}" srcId="{4C68E268-B5DD-4DE2-8FD1-7529EC62EAD7}" destId="{988CFEC3-DF8F-4892-A12E-0A1B227CD759}" srcOrd="0" destOrd="0" parTransId="{2D7509D7-1844-4AD6-9634-41754E691DF9}" sibTransId="{2B5023AC-EA6F-4DA7-AAE6-D2C38C77CDFC}"/>
    <dgm:cxn modelId="{30631A58-EC55-42F9-8419-4D33E20FECB3}" srcId="{988CFEC3-DF8F-4892-A12E-0A1B227CD759}" destId="{611C0DA6-4785-4E74-8F97-86AB902AB959}" srcOrd="1" destOrd="0" parTransId="{440E6E93-F2BC-4E22-9AC4-A799CC44E179}" sibTransId="{45E0675C-3B48-4405-A955-323C429366F7}"/>
    <dgm:cxn modelId="{E701F2E2-6469-4781-8EAE-4F8B62354DA8}" srcId="{4C68E268-B5DD-4DE2-8FD1-7529EC62EAD7}" destId="{8094B243-51AD-4A00-ADDE-3CACEE15F3FA}" srcOrd="1" destOrd="0" parTransId="{536001AD-E598-4D3F-80E8-5C8CD9169751}" sibTransId="{469C7824-A7B1-47DD-9402-CAA38A86FA49}"/>
    <dgm:cxn modelId="{93FF6B56-5E20-4079-94BE-5B0FC2F8DE7E}" type="presOf" srcId="{8094B243-51AD-4A00-ADDE-3CACEE15F3FA}" destId="{8AD39CB9-1AD3-4228-9301-7B73D143FE2E}" srcOrd="0" destOrd="0" presId="urn:microsoft.com/office/officeart/2008/layout/VerticalCircleList"/>
    <dgm:cxn modelId="{DD5F9E85-C357-414A-88FB-7C46282E49B0}" type="presOf" srcId="{37060C7D-A256-4FF1-B02F-71084A5BB5BD}" destId="{B0B42201-8A76-484F-8691-FFB4F1AB4033}" srcOrd="0" destOrd="0" presId="urn:microsoft.com/office/officeart/2008/layout/VerticalCircleList"/>
    <dgm:cxn modelId="{3F3624D2-E974-4A3B-B526-136ACCFA1CBD}" type="presOf" srcId="{988CFEC3-DF8F-4892-A12E-0A1B227CD759}" destId="{F8371205-ABF3-42C8-8080-1EF175700BDC}" srcOrd="0" destOrd="0" presId="urn:microsoft.com/office/officeart/2008/layout/VerticalCircleList"/>
    <dgm:cxn modelId="{DC10EFAF-72CA-4F53-85E6-FD78B22D6DBB}" type="presOf" srcId="{C3D3C969-8D16-4A42-A35C-1595D5828734}" destId="{528762B9-851D-4D0C-B31A-EB7508D169BE}" srcOrd="0" destOrd="0" presId="urn:microsoft.com/office/officeart/2008/layout/VerticalCircleList"/>
    <dgm:cxn modelId="{24C6CF13-83C5-4A38-8ED5-A2743BC6AAA7}" srcId="{8094B243-51AD-4A00-ADDE-3CACEE15F3FA}" destId="{37060C7D-A256-4FF1-B02F-71084A5BB5BD}" srcOrd="0" destOrd="0" parTransId="{0153AE1F-9444-4966-A8C0-F3F84E6062D6}" sibTransId="{4F55EC30-4AFA-4FC4-9D49-3193AB33C1A4}"/>
    <dgm:cxn modelId="{10B8E7B3-DE36-4177-A3A6-598083617736}" srcId="{988CFEC3-DF8F-4892-A12E-0A1B227CD759}" destId="{C3D3C969-8D16-4A42-A35C-1595D5828734}" srcOrd="0" destOrd="0" parTransId="{8B0B4070-EC3F-4094-862A-7D82F0449B53}" sibTransId="{44580C74-0656-4A7A-BA75-AD583802DB99}"/>
    <dgm:cxn modelId="{7F9F4BFD-4998-4686-97C2-365958E63EAE}" type="presOf" srcId="{4C68E268-B5DD-4DE2-8FD1-7529EC62EAD7}" destId="{D9AB868B-CBD5-4F1D-85A7-DB28D479F84C}" srcOrd="0" destOrd="0" presId="urn:microsoft.com/office/officeart/2008/layout/VerticalCircleList"/>
    <dgm:cxn modelId="{5FCF7310-55A2-4EDC-854D-65639FA15DB8}" type="presOf" srcId="{611C0DA6-4785-4E74-8F97-86AB902AB959}" destId="{EB41F2E7-7A3D-4D74-9628-0886C216F9E6}" srcOrd="0" destOrd="0" presId="urn:microsoft.com/office/officeart/2008/layout/VerticalCircleList"/>
    <dgm:cxn modelId="{F1A17153-24A7-4405-B8D1-84FBC2B538D9}" type="presOf" srcId="{9C147719-95B2-4A5D-9409-DA59D3BCC324}" destId="{FEAF3F98-5D45-4241-B6BF-C759303E8E79}" srcOrd="0" destOrd="0" presId="urn:microsoft.com/office/officeart/2008/layout/VerticalCircleList"/>
    <dgm:cxn modelId="{BE32AD1A-53BC-41D1-8806-0D350D7C8B1E}" srcId="{8094B243-51AD-4A00-ADDE-3CACEE15F3FA}" destId="{9C147719-95B2-4A5D-9409-DA59D3BCC324}" srcOrd="1" destOrd="0" parTransId="{93F1A895-934E-420F-8846-FB162341FB0A}" sibTransId="{FA59F2A5-2191-4DBD-AFAE-FF967BC14D4A}"/>
    <dgm:cxn modelId="{13A6600C-24F7-4AD4-933D-86ABA41AC3BB}" type="presParOf" srcId="{D9AB868B-CBD5-4F1D-85A7-DB28D479F84C}" destId="{732D8CB3-8293-49F4-B295-14FAB8B71E02}" srcOrd="0" destOrd="0" presId="urn:microsoft.com/office/officeart/2008/layout/VerticalCircleList"/>
    <dgm:cxn modelId="{0A8C61C2-1AED-412A-8432-3AD9B740D532}" type="presParOf" srcId="{732D8CB3-8293-49F4-B295-14FAB8B71E02}" destId="{4CE533C8-0A92-430B-B013-2076E0924E0A}" srcOrd="0" destOrd="0" presId="urn:microsoft.com/office/officeart/2008/layout/VerticalCircleList"/>
    <dgm:cxn modelId="{36D238FF-F170-45DE-A773-6BECBA9ABF97}" type="presParOf" srcId="{732D8CB3-8293-49F4-B295-14FAB8B71E02}" destId="{4E11CA31-1E87-492C-8DFD-EA43979C1376}" srcOrd="1" destOrd="0" presId="urn:microsoft.com/office/officeart/2008/layout/VerticalCircleList"/>
    <dgm:cxn modelId="{6A8E4EDC-0A7E-4E1A-94C0-C158F2F3738F}" type="presParOf" srcId="{732D8CB3-8293-49F4-B295-14FAB8B71E02}" destId="{F8371205-ABF3-42C8-8080-1EF175700BDC}" srcOrd="2" destOrd="0" presId="urn:microsoft.com/office/officeart/2008/layout/VerticalCircleList"/>
    <dgm:cxn modelId="{8D1A2E87-C147-47A6-8931-6E1890FABFAA}" type="presParOf" srcId="{732D8CB3-8293-49F4-B295-14FAB8B71E02}" destId="{A9E11D74-5603-4487-8179-B17934C8A995}" srcOrd="3" destOrd="0" presId="urn:microsoft.com/office/officeart/2008/layout/VerticalCircleList"/>
    <dgm:cxn modelId="{12FEB815-22A1-4DE5-BE32-51FB4F6791A1}" type="presParOf" srcId="{A9E11D74-5603-4487-8179-B17934C8A995}" destId="{528762B9-851D-4D0C-B31A-EB7508D169BE}" srcOrd="0" destOrd="0" presId="urn:microsoft.com/office/officeart/2008/layout/VerticalCircleList"/>
    <dgm:cxn modelId="{10119077-C04C-44A6-9AA0-03788121725B}" type="presParOf" srcId="{A9E11D74-5603-4487-8179-B17934C8A995}" destId="{E56AEEFA-4E19-49B8-8A73-57335C1CA114}" srcOrd="1" destOrd="0" presId="urn:microsoft.com/office/officeart/2008/layout/VerticalCircleList"/>
    <dgm:cxn modelId="{7A1725F5-13D6-4DE9-AC05-9017F7843A13}" type="presParOf" srcId="{A9E11D74-5603-4487-8179-B17934C8A995}" destId="{EB41F2E7-7A3D-4D74-9628-0886C216F9E6}" srcOrd="2" destOrd="0" presId="urn:microsoft.com/office/officeart/2008/layout/VerticalCircleList"/>
    <dgm:cxn modelId="{5C2758BC-F027-48E9-B15D-4869230C71DE}" type="presParOf" srcId="{D9AB868B-CBD5-4F1D-85A7-DB28D479F84C}" destId="{5FE7F3DE-1577-470A-A05C-D4E3FFB82084}" srcOrd="1" destOrd="0" presId="urn:microsoft.com/office/officeart/2008/layout/VerticalCircleList"/>
    <dgm:cxn modelId="{BFFDEA38-2708-40F0-83DA-8B12254F374A}" type="presParOf" srcId="{D9AB868B-CBD5-4F1D-85A7-DB28D479F84C}" destId="{44FE3B44-F186-4758-A444-EB5237CA6CD6}" srcOrd="2" destOrd="0" presId="urn:microsoft.com/office/officeart/2008/layout/VerticalCircleList"/>
    <dgm:cxn modelId="{B31DC03B-AB1F-49C1-91AF-8FB508A25CE0}" type="presParOf" srcId="{44FE3B44-F186-4758-A444-EB5237CA6CD6}" destId="{2B03A53A-7752-40A2-84E9-76C2199712CA}" srcOrd="0" destOrd="0" presId="urn:microsoft.com/office/officeart/2008/layout/VerticalCircleList"/>
    <dgm:cxn modelId="{85534DB0-EF6C-4F87-941D-79422ADFD77B}" type="presParOf" srcId="{44FE3B44-F186-4758-A444-EB5237CA6CD6}" destId="{6D9B6FC1-986E-4FBA-AAE0-D47FD83D566E}" srcOrd="1" destOrd="0" presId="urn:microsoft.com/office/officeart/2008/layout/VerticalCircleList"/>
    <dgm:cxn modelId="{030E797A-5285-4F95-9E53-502F8C816AF2}" type="presParOf" srcId="{44FE3B44-F186-4758-A444-EB5237CA6CD6}" destId="{8AD39CB9-1AD3-4228-9301-7B73D143FE2E}" srcOrd="2" destOrd="0" presId="urn:microsoft.com/office/officeart/2008/layout/VerticalCircleList"/>
    <dgm:cxn modelId="{0AEAD3D2-D488-41B9-A579-F3143C73D382}" type="presParOf" srcId="{44FE3B44-F186-4758-A444-EB5237CA6CD6}" destId="{C7588679-70D3-4CD2-93A5-3F6292D6A5D0}" srcOrd="3" destOrd="0" presId="urn:microsoft.com/office/officeart/2008/layout/VerticalCircleList"/>
    <dgm:cxn modelId="{6A3CCB22-BB7B-4A6C-88B3-524C1887991B}" type="presParOf" srcId="{C7588679-70D3-4CD2-93A5-3F6292D6A5D0}" destId="{B0B42201-8A76-484F-8691-FFB4F1AB4033}" srcOrd="0" destOrd="0" presId="urn:microsoft.com/office/officeart/2008/layout/VerticalCircleList"/>
    <dgm:cxn modelId="{C02038B5-F288-472C-A1C0-5F5B441BD24F}" type="presParOf" srcId="{C7588679-70D3-4CD2-93A5-3F6292D6A5D0}" destId="{0670E0C1-D1EE-43B6-9A12-1230DB32DD67}" srcOrd="1" destOrd="0" presId="urn:microsoft.com/office/officeart/2008/layout/VerticalCircleList"/>
    <dgm:cxn modelId="{580B521D-B49F-4DDA-BADA-1D90830FDABD}" type="presParOf" srcId="{C7588679-70D3-4CD2-93A5-3F6292D6A5D0}" destId="{FEAF3F98-5D45-4241-B6BF-C759303E8E79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D0D264E-C314-4661-9F93-25616B8000EE}" type="doc">
      <dgm:prSet loTypeId="urn:microsoft.com/office/officeart/2005/8/layout/pyramid2" loCatId="list" qsTypeId="urn:microsoft.com/office/officeart/2005/8/quickstyle/simple3" qsCatId="simple" csTypeId="urn:microsoft.com/office/officeart/2005/8/colors/accent1_2" csCatId="accent1" phldr="1"/>
      <dgm:spPr/>
    </dgm:pt>
    <dgm:pt modelId="{4AF31BED-01EE-451E-AC24-411D302FBD96}">
      <dgm:prSet phldrT="[Text]"/>
      <dgm:spPr/>
      <dgm:t>
        <a:bodyPr/>
        <a:lstStyle/>
        <a:p>
          <a:r>
            <a:rPr lang="cs-CZ" dirty="0" smtClean="0"/>
            <a:t>Jižní Amerika</a:t>
          </a:r>
        </a:p>
        <a:p>
          <a:r>
            <a:rPr lang="cs-CZ" dirty="0" smtClean="0"/>
            <a:t>pampy</a:t>
          </a:r>
          <a:endParaRPr lang="cs-CZ" dirty="0"/>
        </a:p>
      </dgm:t>
    </dgm:pt>
    <dgm:pt modelId="{F8F1EBE1-A0BC-485B-B6C2-EE3050A55323}" type="parTrans" cxnId="{EA0C8352-D31F-40CB-A655-E54B838D80A0}">
      <dgm:prSet/>
      <dgm:spPr/>
    </dgm:pt>
    <dgm:pt modelId="{639F3AB4-AE9B-4CFF-902E-64CA371A7432}" type="sibTrans" cxnId="{EA0C8352-D31F-40CB-A655-E54B838D80A0}">
      <dgm:prSet/>
      <dgm:spPr/>
    </dgm:pt>
    <dgm:pt modelId="{4171CADE-A9C3-4AD5-8D79-D7AD683FDFFC}">
      <dgm:prSet phldrT="[Text]"/>
      <dgm:spPr/>
      <dgm:t>
        <a:bodyPr/>
        <a:lstStyle/>
        <a:p>
          <a:r>
            <a:rPr lang="cs-CZ" dirty="0" err="1" smtClean="0"/>
            <a:t>Sev</a:t>
          </a:r>
          <a:r>
            <a:rPr lang="cs-CZ" dirty="0" smtClean="0"/>
            <a:t>. Amerika</a:t>
          </a:r>
        </a:p>
        <a:p>
          <a:r>
            <a:rPr lang="cs-CZ" dirty="0" smtClean="0"/>
            <a:t>prérie</a:t>
          </a:r>
          <a:endParaRPr lang="cs-CZ" dirty="0"/>
        </a:p>
      </dgm:t>
    </dgm:pt>
    <dgm:pt modelId="{8AD2C607-8E14-43CC-87A5-F39B51178519}" type="parTrans" cxnId="{BFDC4B3A-2B36-4B8A-8C6A-48BA414FA248}">
      <dgm:prSet/>
      <dgm:spPr/>
    </dgm:pt>
    <dgm:pt modelId="{909DD435-EB5B-4381-BD82-9C94113AC545}" type="sibTrans" cxnId="{BFDC4B3A-2B36-4B8A-8C6A-48BA414FA248}">
      <dgm:prSet/>
      <dgm:spPr/>
    </dgm:pt>
    <dgm:pt modelId="{E58BF1BC-6378-4F2D-905F-0C0E8B7C2990}">
      <dgm:prSet phldrT="[Text]"/>
      <dgm:spPr/>
      <dgm:t>
        <a:bodyPr/>
        <a:lstStyle/>
        <a:p>
          <a:r>
            <a:rPr lang="cs-CZ" dirty="0" smtClean="0"/>
            <a:t>Evropa, Asie</a:t>
          </a:r>
        </a:p>
        <a:p>
          <a:r>
            <a:rPr lang="cs-CZ" dirty="0" smtClean="0"/>
            <a:t>stepi</a:t>
          </a:r>
          <a:endParaRPr lang="cs-CZ" dirty="0"/>
        </a:p>
      </dgm:t>
    </dgm:pt>
    <dgm:pt modelId="{BEF8D199-E5FF-4AF6-BD11-79FE76B4120D}" type="parTrans" cxnId="{36F41B26-CCE3-47B1-AC63-8BCA131029AA}">
      <dgm:prSet/>
      <dgm:spPr/>
    </dgm:pt>
    <dgm:pt modelId="{2C5A63BE-D28C-48FC-BC78-1E135713AD73}" type="sibTrans" cxnId="{36F41B26-CCE3-47B1-AC63-8BCA131029AA}">
      <dgm:prSet/>
      <dgm:spPr/>
    </dgm:pt>
    <dgm:pt modelId="{43B9928B-1F3F-4518-BE94-07102EF9FBE8}" type="pres">
      <dgm:prSet presAssocID="{9D0D264E-C314-4661-9F93-25616B8000EE}" presName="compositeShape" presStyleCnt="0">
        <dgm:presLayoutVars>
          <dgm:dir/>
          <dgm:resizeHandles/>
        </dgm:presLayoutVars>
      </dgm:prSet>
      <dgm:spPr/>
    </dgm:pt>
    <dgm:pt modelId="{44B8EE42-4030-4ABB-93C2-EFEF65888F3B}" type="pres">
      <dgm:prSet presAssocID="{9D0D264E-C314-4661-9F93-25616B8000EE}" presName="pyramid" presStyleLbl="node1" presStyleIdx="0" presStyleCnt="1"/>
      <dgm:spPr/>
    </dgm:pt>
    <dgm:pt modelId="{616F8289-642F-4B48-9089-1E542F6F3970}" type="pres">
      <dgm:prSet presAssocID="{9D0D264E-C314-4661-9F93-25616B8000EE}" presName="theList" presStyleCnt="0"/>
      <dgm:spPr/>
    </dgm:pt>
    <dgm:pt modelId="{318D6B74-818A-45F1-BA00-782DEC349DCF}" type="pres">
      <dgm:prSet presAssocID="{4AF31BED-01EE-451E-AC24-411D302FBD96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2BAC8-1BE2-453E-A0DF-0F8EAFF5DA66}" type="pres">
      <dgm:prSet presAssocID="{4AF31BED-01EE-451E-AC24-411D302FBD96}" presName="aSpace" presStyleCnt="0"/>
      <dgm:spPr/>
    </dgm:pt>
    <dgm:pt modelId="{BAE4D0FA-1722-4AF1-9BA3-B6B6DC9BC998}" type="pres">
      <dgm:prSet presAssocID="{4171CADE-A9C3-4AD5-8D79-D7AD683FDFFC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9E79CC-784E-47F7-BDDE-E9009CBB3E29}" type="pres">
      <dgm:prSet presAssocID="{4171CADE-A9C3-4AD5-8D79-D7AD683FDFFC}" presName="aSpace" presStyleCnt="0"/>
      <dgm:spPr/>
    </dgm:pt>
    <dgm:pt modelId="{1D3142B8-3E7E-438A-AB96-CDB7309DCC7A}" type="pres">
      <dgm:prSet presAssocID="{E58BF1BC-6378-4F2D-905F-0C0E8B7C2990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3AC17D-BE0E-433C-9DCC-445302620BA8}" type="pres">
      <dgm:prSet presAssocID="{E58BF1BC-6378-4F2D-905F-0C0E8B7C2990}" presName="aSpace" presStyleCnt="0"/>
      <dgm:spPr/>
    </dgm:pt>
  </dgm:ptLst>
  <dgm:cxnLst>
    <dgm:cxn modelId="{36F41B26-CCE3-47B1-AC63-8BCA131029AA}" srcId="{9D0D264E-C314-4661-9F93-25616B8000EE}" destId="{E58BF1BC-6378-4F2D-905F-0C0E8B7C2990}" srcOrd="2" destOrd="0" parTransId="{BEF8D199-E5FF-4AF6-BD11-79FE76B4120D}" sibTransId="{2C5A63BE-D28C-48FC-BC78-1E135713AD73}"/>
    <dgm:cxn modelId="{4C37ED0A-4B26-43E0-9CAB-BE38A447C003}" type="presOf" srcId="{4171CADE-A9C3-4AD5-8D79-D7AD683FDFFC}" destId="{BAE4D0FA-1722-4AF1-9BA3-B6B6DC9BC998}" srcOrd="0" destOrd="0" presId="urn:microsoft.com/office/officeart/2005/8/layout/pyramid2"/>
    <dgm:cxn modelId="{BFDC4B3A-2B36-4B8A-8C6A-48BA414FA248}" srcId="{9D0D264E-C314-4661-9F93-25616B8000EE}" destId="{4171CADE-A9C3-4AD5-8D79-D7AD683FDFFC}" srcOrd="1" destOrd="0" parTransId="{8AD2C607-8E14-43CC-87A5-F39B51178519}" sibTransId="{909DD435-EB5B-4381-BD82-9C94113AC545}"/>
    <dgm:cxn modelId="{B727EDDC-61D3-4198-998C-149D8EE4D145}" type="presOf" srcId="{9D0D264E-C314-4661-9F93-25616B8000EE}" destId="{43B9928B-1F3F-4518-BE94-07102EF9FBE8}" srcOrd="0" destOrd="0" presId="urn:microsoft.com/office/officeart/2005/8/layout/pyramid2"/>
    <dgm:cxn modelId="{90852BCD-3E06-43F3-A64A-E7F09273D2D9}" type="presOf" srcId="{E58BF1BC-6378-4F2D-905F-0C0E8B7C2990}" destId="{1D3142B8-3E7E-438A-AB96-CDB7309DCC7A}" srcOrd="0" destOrd="0" presId="urn:microsoft.com/office/officeart/2005/8/layout/pyramid2"/>
    <dgm:cxn modelId="{EA0C8352-D31F-40CB-A655-E54B838D80A0}" srcId="{9D0D264E-C314-4661-9F93-25616B8000EE}" destId="{4AF31BED-01EE-451E-AC24-411D302FBD96}" srcOrd="0" destOrd="0" parTransId="{F8F1EBE1-A0BC-485B-B6C2-EE3050A55323}" sibTransId="{639F3AB4-AE9B-4CFF-902E-64CA371A7432}"/>
    <dgm:cxn modelId="{94634394-A629-4A7C-8AA1-4B9BE12D42EB}" type="presOf" srcId="{4AF31BED-01EE-451E-AC24-411D302FBD96}" destId="{318D6B74-818A-45F1-BA00-782DEC349DCF}" srcOrd="0" destOrd="0" presId="urn:microsoft.com/office/officeart/2005/8/layout/pyramid2"/>
    <dgm:cxn modelId="{9BC204A0-DCE0-4029-A020-25A0D54147B8}" type="presParOf" srcId="{43B9928B-1F3F-4518-BE94-07102EF9FBE8}" destId="{44B8EE42-4030-4ABB-93C2-EFEF65888F3B}" srcOrd="0" destOrd="0" presId="urn:microsoft.com/office/officeart/2005/8/layout/pyramid2"/>
    <dgm:cxn modelId="{11A8805B-7C27-405A-9C7E-8DB4F2A87AED}" type="presParOf" srcId="{43B9928B-1F3F-4518-BE94-07102EF9FBE8}" destId="{616F8289-642F-4B48-9089-1E542F6F3970}" srcOrd="1" destOrd="0" presId="urn:microsoft.com/office/officeart/2005/8/layout/pyramid2"/>
    <dgm:cxn modelId="{6F8A32F1-1108-4741-A65F-967C7E7F5DC5}" type="presParOf" srcId="{616F8289-642F-4B48-9089-1E542F6F3970}" destId="{318D6B74-818A-45F1-BA00-782DEC349DCF}" srcOrd="0" destOrd="0" presId="urn:microsoft.com/office/officeart/2005/8/layout/pyramid2"/>
    <dgm:cxn modelId="{493E8C4C-99BC-4ADA-A94A-C3C0D702E932}" type="presParOf" srcId="{616F8289-642F-4B48-9089-1E542F6F3970}" destId="{65C2BAC8-1BE2-453E-A0DF-0F8EAFF5DA66}" srcOrd="1" destOrd="0" presId="urn:microsoft.com/office/officeart/2005/8/layout/pyramid2"/>
    <dgm:cxn modelId="{61A422E5-F6E1-42EC-A8C3-FBDB4360BDCB}" type="presParOf" srcId="{616F8289-642F-4B48-9089-1E542F6F3970}" destId="{BAE4D0FA-1722-4AF1-9BA3-B6B6DC9BC998}" srcOrd="2" destOrd="0" presId="urn:microsoft.com/office/officeart/2005/8/layout/pyramid2"/>
    <dgm:cxn modelId="{0CCB9DBB-2449-4232-9BF8-CD8E01EEDD44}" type="presParOf" srcId="{616F8289-642F-4B48-9089-1E542F6F3970}" destId="{EE9E79CC-784E-47F7-BDDE-E9009CBB3E29}" srcOrd="3" destOrd="0" presId="urn:microsoft.com/office/officeart/2005/8/layout/pyramid2"/>
    <dgm:cxn modelId="{62674179-68D2-4690-BDD8-5E2026D12856}" type="presParOf" srcId="{616F8289-642F-4B48-9089-1E542F6F3970}" destId="{1D3142B8-3E7E-438A-AB96-CDB7309DCC7A}" srcOrd="4" destOrd="0" presId="urn:microsoft.com/office/officeart/2005/8/layout/pyramid2"/>
    <dgm:cxn modelId="{6036463C-8208-4678-A7BA-22421346E8A5}" type="presParOf" srcId="{616F8289-642F-4B48-9089-1E542F6F3970}" destId="{FE3AC17D-BE0E-433C-9DCC-445302620BA8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35322EF-DDD0-4B9C-970A-6E16F84DB145}" type="doc">
      <dgm:prSet loTypeId="urn:microsoft.com/office/officeart/2008/layout/PictureGrid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52DE29E-1B32-4672-B79A-4D152B8B01ED}">
      <dgm:prSet phldrT="[Text]"/>
      <dgm:spPr/>
      <dgm:t>
        <a:bodyPr/>
        <a:lstStyle/>
        <a:p>
          <a:r>
            <a:rPr lang="cs-CZ" dirty="0" smtClean="0"/>
            <a:t>koně</a:t>
          </a:r>
          <a:endParaRPr lang="cs-CZ" dirty="0"/>
        </a:p>
      </dgm:t>
    </dgm:pt>
    <dgm:pt modelId="{2921A164-52C5-479F-8E10-7F7B1E2F6DFF}" type="parTrans" cxnId="{E5E9ADF9-1946-45A8-B4EF-A58835C9D2DD}">
      <dgm:prSet/>
      <dgm:spPr/>
      <dgm:t>
        <a:bodyPr/>
        <a:lstStyle/>
        <a:p>
          <a:endParaRPr lang="cs-CZ"/>
        </a:p>
      </dgm:t>
    </dgm:pt>
    <dgm:pt modelId="{4F879F7B-5B83-4168-929C-8EB88901D6A3}" type="sibTrans" cxnId="{E5E9ADF9-1946-45A8-B4EF-A58835C9D2DD}">
      <dgm:prSet/>
      <dgm:spPr/>
      <dgm:t>
        <a:bodyPr/>
        <a:lstStyle/>
        <a:p>
          <a:endParaRPr lang="cs-CZ"/>
        </a:p>
      </dgm:t>
    </dgm:pt>
    <dgm:pt modelId="{E5C36BB6-F84C-4201-8CAA-17E86226A4FA}">
      <dgm:prSet phldrT="[Text]"/>
      <dgm:spPr/>
      <dgm:t>
        <a:bodyPr/>
        <a:lstStyle/>
        <a:p>
          <a:r>
            <a:rPr lang="cs-CZ" dirty="0" smtClean="0"/>
            <a:t>kojoti</a:t>
          </a:r>
          <a:endParaRPr lang="cs-CZ" dirty="0"/>
        </a:p>
      </dgm:t>
    </dgm:pt>
    <dgm:pt modelId="{24B1BC83-7223-4459-BB91-0CA2098404FF}" type="parTrans" cxnId="{13A7F6DA-4D45-48D5-A34D-52FD83369DE6}">
      <dgm:prSet/>
      <dgm:spPr/>
      <dgm:t>
        <a:bodyPr/>
        <a:lstStyle/>
        <a:p>
          <a:endParaRPr lang="cs-CZ"/>
        </a:p>
      </dgm:t>
    </dgm:pt>
    <dgm:pt modelId="{FE416FAD-CFC4-457E-9184-0DABFA6319FF}" type="sibTrans" cxnId="{13A7F6DA-4D45-48D5-A34D-52FD83369DE6}">
      <dgm:prSet/>
      <dgm:spPr/>
      <dgm:t>
        <a:bodyPr/>
        <a:lstStyle/>
        <a:p>
          <a:endParaRPr lang="cs-CZ"/>
        </a:p>
      </dgm:t>
    </dgm:pt>
    <dgm:pt modelId="{C59BB80A-3CB3-4DA8-B123-117C301EA445}">
      <dgm:prSet phldrT="[Text]"/>
      <dgm:spPr/>
      <dgm:t>
        <a:bodyPr/>
        <a:lstStyle/>
        <a:p>
          <a:r>
            <a:rPr lang="cs-CZ" dirty="0" smtClean="0"/>
            <a:t>bizoni</a:t>
          </a:r>
          <a:endParaRPr lang="cs-CZ" dirty="0"/>
        </a:p>
      </dgm:t>
    </dgm:pt>
    <dgm:pt modelId="{74EA17BB-06DE-4D3F-BA88-A1962A2D5483}" type="parTrans" cxnId="{8568F920-C722-4573-92B9-66E4342DD336}">
      <dgm:prSet/>
      <dgm:spPr/>
      <dgm:t>
        <a:bodyPr/>
        <a:lstStyle/>
        <a:p>
          <a:endParaRPr lang="cs-CZ"/>
        </a:p>
      </dgm:t>
    </dgm:pt>
    <dgm:pt modelId="{5AF8430B-87D3-46EF-A27D-60B0322D97C6}" type="sibTrans" cxnId="{8568F920-C722-4573-92B9-66E4342DD336}">
      <dgm:prSet/>
      <dgm:spPr/>
      <dgm:t>
        <a:bodyPr/>
        <a:lstStyle/>
        <a:p>
          <a:endParaRPr lang="cs-CZ"/>
        </a:p>
      </dgm:t>
    </dgm:pt>
    <dgm:pt modelId="{4A4D0CDF-C75E-4AFB-8CE7-98DF814C04C0}">
      <dgm:prSet phldrT="[Text]"/>
      <dgm:spPr/>
      <dgm:t>
        <a:bodyPr/>
        <a:lstStyle/>
        <a:p>
          <a:r>
            <a:rPr lang="cs-CZ" smtClean="0"/>
            <a:t>nandu </a:t>
          </a:r>
          <a:r>
            <a:rPr lang="cs-CZ" dirty="0" smtClean="0"/>
            <a:t>pampový</a:t>
          </a:r>
          <a:endParaRPr lang="cs-CZ" dirty="0"/>
        </a:p>
      </dgm:t>
    </dgm:pt>
    <dgm:pt modelId="{17B0CDF2-5251-4A5A-8332-D1C0CAADD124}" type="parTrans" cxnId="{11B09E57-FABB-4F74-9DD1-A45B01F270F3}">
      <dgm:prSet/>
      <dgm:spPr/>
      <dgm:t>
        <a:bodyPr/>
        <a:lstStyle/>
        <a:p>
          <a:endParaRPr lang="cs-CZ"/>
        </a:p>
      </dgm:t>
    </dgm:pt>
    <dgm:pt modelId="{AC76AB00-B735-4AE2-B230-C9D0D952527D}" type="sibTrans" cxnId="{11B09E57-FABB-4F74-9DD1-A45B01F270F3}">
      <dgm:prSet/>
      <dgm:spPr/>
      <dgm:t>
        <a:bodyPr/>
        <a:lstStyle/>
        <a:p>
          <a:endParaRPr lang="cs-CZ"/>
        </a:p>
      </dgm:t>
    </dgm:pt>
    <dgm:pt modelId="{DAAE4525-0EFF-441F-BAB9-BFAEBEA0A26F}" type="pres">
      <dgm:prSet presAssocID="{935322EF-DDD0-4B9C-970A-6E16F84DB145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7185DE7C-F4CD-4357-A8FF-2E214158D97C}" type="pres">
      <dgm:prSet presAssocID="{D52DE29E-1B32-4672-B79A-4D152B8B01ED}" presName="composite" presStyleCnt="0"/>
      <dgm:spPr/>
    </dgm:pt>
    <dgm:pt modelId="{129C844F-064B-43C7-9EA1-B9CEBC19718A}" type="pres">
      <dgm:prSet presAssocID="{D52DE29E-1B32-4672-B79A-4D152B8B01ED}" presName="rect2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1ED21-3097-463D-9525-CDFA3D0DE8A0}" type="pres">
      <dgm:prSet presAssocID="{D52DE29E-1B32-4672-B79A-4D152B8B01ED}" presName="rect1" presStyleLbl="alignImgPlace1" presStyleIdx="0" presStyleCnt="4"/>
      <dgm:spPr/>
    </dgm:pt>
    <dgm:pt modelId="{879998D6-4BD7-4DF9-8148-974424DB70D2}" type="pres">
      <dgm:prSet presAssocID="{4F879F7B-5B83-4168-929C-8EB88901D6A3}" presName="sibTrans" presStyleCnt="0"/>
      <dgm:spPr/>
    </dgm:pt>
    <dgm:pt modelId="{CE5FB592-AEC2-4B25-B2E3-495DE117E95E}" type="pres">
      <dgm:prSet presAssocID="{E5C36BB6-F84C-4201-8CAA-17E86226A4FA}" presName="composite" presStyleCnt="0"/>
      <dgm:spPr/>
    </dgm:pt>
    <dgm:pt modelId="{9C24693C-F871-459E-A5AD-8E7A31B2E8AB}" type="pres">
      <dgm:prSet presAssocID="{E5C36BB6-F84C-4201-8CAA-17E86226A4FA}" presName="rect2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307508-2223-4AAF-9A2A-5C45631699BC}" type="pres">
      <dgm:prSet presAssocID="{E5C36BB6-F84C-4201-8CAA-17E86226A4FA}" presName="rect1" presStyleLbl="alignImgPlace1" presStyleIdx="1" presStyleCnt="4"/>
      <dgm:spPr/>
    </dgm:pt>
    <dgm:pt modelId="{A434F898-22D9-4EC9-80C2-E91368B74A91}" type="pres">
      <dgm:prSet presAssocID="{FE416FAD-CFC4-457E-9184-0DABFA6319FF}" presName="sibTrans" presStyleCnt="0"/>
      <dgm:spPr/>
    </dgm:pt>
    <dgm:pt modelId="{A2605BB4-D05F-4FF1-AE03-CE54981BDB03}" type="pres">
      <dgm:prSet presAssocID="{C59BB80A-3CB3-4DA8-B123-117C301EA445}" presName="composite" presStyleCnt="0"/>
      <dgm:spPr/>
    </dgm:pt>
    <dgm:pt modelId="{AF1CE3B6-6FB5-4764-928A-A4F807ABD790}" type="pres">
      <dgm:prSet presAssocID="{C59BB80A-3CB3-4DA8-B123-117C301EA445}" presName="rect2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06BBAF-EE86-484B-8215-148440DF9DCB}" type="pres">
      <dgm:prSet presAssocID="{C59BB80A-3CB3-4DA8-B123-117C301EA445}" presName="rect1" presStyleLbl="alignImgPlace1" presStyleIdx="2" presStyleCnt="4"/>
      <dgm:spPr/>
    </dgm:pt>
    <dgm:pt modelId="{B8598148-8AD2-4A45-A148-4C8DAF3061C2}" type="pres">
      <dgm:prSet presAssocID="{5AF8430B-87D3-46EF-A27D-60B0322D97C6}" presName="sibTrans" presStyleCnt="0"/>
      <dgm:spPr/>
    </dgm:pt>
    <dgm:pt modelId="{72853BA6-6AF1-4A8B-B489-FC05D8302E52}" type="pres">
      <dgm:prSet presAssocID="{4A4D0CDF-C75E-4AFB-8CE7-98DF814C04C0}" presName="composite" presStyleCnt="0"/>
      <dgm:spPr/>
    </dgm:pt>
    <dgm:pt modelId="{45941450-B19E-4249-8598-27D3EDC50A49}" type="pres">
      <dgm:prSet presAssocID="{4A4D0CDF-C75E-4AFB-8CE7-98DF814C04C0}" presName="rect2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0827C0-BB9D-431E-835B-CAEC78608E68}" type="pres">
      <dgm:prSet presAssocID="{4A4D0CDF-C75E-4AFB-8CE7-98DF814C04C0}" presName="rect1" presStyleLbl="alignImgPlace1" presStyleIdx="3" presStyleCnt="4"/>
      <dgm:spPr/>
    </dgm:pt>
  </dgm:ptLst>
  <dgm:cxnLst>
    <dgm:cxn modelId="{13A7F6DA-4D45-48D5-A34D-52FD83369DE6}" srcId="{935322EF-DDD0-4B9C-970A-6E16F84DB145}" destId="{E5C36BB6-F84C-4201-8CAA-17E86226A4FA}" srcOrd="1" destOrd="0" parTransId="{24B1BC83-7223-4459-BB91-0CA2098404FF}" sibTransId="{FE416FAD-CFC4-457E-9184-0DABFA6319FF}"/>
    <dgm:cxn modelId="{9C141391-734A-47D1-A55B-ADA010B87497}" type="presOf" srcId="{935322EF-DDD0-4B9C-970A-6E16F84DB145}" destId="{DAAE4525-0EFF-441F-BAB9-BFAEBEA0A26F}" srcOrd="0" destOrd="0" presId="urn:microsoft.com/office/officeart/2008/layout/PictureGrid"/>
    <dgm:cxn modelId="{256BD35B-48DC-4C9E-B791-BFCB4A0CC0AB}" type="presOf" srcId="{D52DE29E-1B32-4672-B79A-4D152B8B01ED}" destId="{129C844F-064B-43C7-9EA1-B9CEBC19718A}" srcOrd="0" destOrd="0" presId="urn:microsoft.com/office/officeart/2008/layout/PictureGrid"/>
    <dgm:cxn modelId="{E5E9ADF9-1946-45A8-B4EF-A58835C9D2DD}" srcId="{935322EF-DDD0-4B9C-970A-6E16F84DB145}" destId="{D52DE29E-1B32-4672-B79A-4D152B8B01ED}" srcOrd="0" destOrd="0" parTransId="{2921A164-52C5-479F-8E10-7F7B1E2F6DFF}" sibTransId="{4F879F7B-5B83-4168-929C-8EB88901D6A3}"/>
    <dgm:cxn modelId="{165F5AE8-1128-4051-8B57-977A37C84B44}" type="presOf" srcId="{4A4D0CDF-C75E-4AFB-8CE7-98DF814C04C0}" destId="{45941450-B19E-4249-8598-27D3EDC50A49}" srcOrd="0" destOrd="0" presId="urn:microsoft.com/office/officeart/2008/layout/PictureGrid"/>
    <dgm:cxn modelId="{01FED33B-5228-4015-BEF9-702D0D386537}" type="presOf" srcId="{C59BB80A-3CB3-4DA8-B123-117C301EA445}" destId="{AF1CE3B6-6FB5-4764-928A-A4F807ABD790}" srcOrd="0" destOrd="0" presId="urn:microsoft.com/office/officeart/2008/layout/PictureGrid"/>
    <dgm:cxn modelId="{8568F920-C722-4573-92B9-66E4342DD336}" srcId="{935322EF-DDD0-4B9C-970A-6E16F84DB145}" destId="{C59BB80A-3CB3-4DA8-B123-117C301EA445}" srcOrd="2" destOrd="0" parTransId="{74EA17BB-06DE-4D3F-BA88-A1962A2D5483}" sibTransId="{5AF8430B-87D3-46EF-A27D-60B0322D97C6}"/>
    <dgm:cxn modelId="{11B09E57-FABB-4F74-9DD1-A45B01F270F3}" srcId="{935322EF-DDD0-4B9C-970A-6E16F84DB145}" destId="{4A4D0CDF-C75E-4AFB-8CE7-98DF814C04C0}" srcOrd="3" destOrd="0" parTransId="{17B0CDF2-5251-4A5A-8332-D1C0CAADD124}" sibTransId="{AC76AB00-B735-4AE2-B230-C9D0D952527D}"/>
    <dgm:cxn modelId="{3F22266A-3396-44D9-8087-1B303B434CCC}" type="presOf" srcId="{E5C36BB6-F84C-4201-8CAA-17E86226A4FA}" destId="{9C24693C-F871-459E-A5AD-8E7A31B2E8AB}" srcOrd="0" destOrd="0" presId="urn:microsoft.com/office/officeart/2008/layout/PictureGrid"/>
    <dgm:cxn modelId="{C1CEDBB1-34B3-471C-A3CE-A634BB7CF4C6}" type="presParOf" srcId="{DAAE4525-0EFF-441F-BAB9-BFAEBEA0A26F}" destId="{7185DE7C-F4CD-4357-A8FF-2E214158D97C}" srcOrd="0" destOrd="0" presId="urn:microsoft.com/office/officeart/2008/layout/PictureGrid"/>
    <dgm:cxn modelId="{F6E9B89E-A6DD-449A-B6B8-3A99A0CADDFD}" type="presParOf" srcId="{7185DE7C-F4CD-4357-A8FF-2E214158D97C}" destId="{129C844F-064B-43C7-9EA1-B9CEBC19718A}" srcOrd="0" destOrd="0" presId="urn:microsoft.com/office/officeart/2008/layout/PictureGrid"/>
    <dgm:cxn modelId="{B8ECF8C1-657C-4011-A1C4-3A85CE3E174E}" type="presParOf" srcId="{7185DE7C-F4CD-4357-A8FF-2E214158D97C}" destId="{34D1ED21-3097-463D-9525-CDFA3D0DE8A0}" srcOrd="1" destOrd="0" presId="urn:microsoft.com/office/officeart/2008/layout/PictureGrid"/>
    <dgm:cxn modelId="{37E93367-E472-406E-AD6A-9717D998F4D5}" type="presParOf" srcId="{DAAE4525-0EFF-441F-BAB9-BFAEBEA0A26F}" destId="{879998D6-4BD7-4DF9-8148-974424DB70D2}" srcOrd="1" destOrd="0" presId="urn:microsoft.com/office/officeart/2008/layout/PictureGrid"/>
    <dgm:cxn modelId="{A5DF8462-ECBD-479F-8CCD-07F6057D0503}" type="presParOf" srcId="{DAAE4525-0EFF-441F-BAB9-BFAEBEA0A26F}" destId="{CE5FB592-AEC2-4B25-B2E3-495DE117E95E}" srcOrd="2" destOrd="0" presId="urn:microsoft.com/office/officeart/2008/layout/PictureGrid"/>
    <dgm:cxn modelId="{E757D853-A5DB-4E28-9DD7-674AFB65E073}" type="presParOf" srcId="{CE5FB592-AEC2-4B25-B2E3-495DE117E95E}" destId="{9C24693C-F871-459E-A5AD-8E7A31B2E8AB}" srcOrd="0" destOrd="0" presId="urn:microsoft.com/office/officeart/2008/layout/PictureGrid"/>
    <dgm:cxn modelId="{CDEBF819-2C40-4E28-B157-DFBAF7ADBF82}" type="presParOf" srcId="{CE5FB592-AEC2-4B25-B2E3-495DE117E95E}" destId="{74307508-2223-4AAF-9A2A-5C45631699BC}" srcOrd="1" destOrd="0" presId="urn:microsoft.com/office/officeart/2008/layout/PictureGrid"/>
    <dgm:cxn modelId="{77BC7CF1-D66E-4FC1-B986-6F0A2B75A250}" type="presParOf" srcId="{DAAE4525-0EFF-441F-BAB9-BFAEBEA0A26F}" destId="{A434F898-22D9-4EC9-80C2-E91368B74A91}" srcOrd="3" destOrd="0" presId="urn:microsoft.com/office/officeart/2008/layout/PictureGrid"/>
    <dgm:cxn modelId="{DEC327F7-BE3F-4A37-ACB3-A53D4725D634}" type="presParOf" srcId="{DAAE4525-0EFF-441F-BAB9-BFAEBEA0A26F}" destId="{A2605BB4-D05F-4FF1-AE03-CE54981BDB03}" srcOrd="4" destOrd="0" presId="urn:microsoft.com/office/officeart/2008/layout/PictureGrid"/>
    <dgm:cxn modelId="{9366266A-73C2-4F87-B2AE-C87DAA52AF8B}" type="presParOf" srcId="{A2605BB4-D05F-4FF1-AE03-CE54981BDB03}" destId="{AF1CE3B6-6FB5-4764-928A-A4F807ABD790}" srcOrd="0" destOrd="0" presId="urn:microsoft.com/office/officeart/2008/layout/PictureGrid"/>
    <dgm:cxn modelId="{6A21C692-4BD8-4C64-88E1-A8BB8A20B87D}" type="presParOf" srcId="{A2605BB4-D05F-4FF1-AE03-CE54981BDB03}" destId="{D506BBAF-EE86-484B-8215-148440DF9DCB}" srcOrd="1" destOrd="0" presId="urn:microsoft.com/office/officeart/2008/layout/PictureGrid"/>
    <dgm:cxn modelId="{A6605FA6-AEE3-4985-87FD-1BBA14267259}" type="presParOf" srcId="{DAAE4525-0EFF-441F-BAB9-BFAEBEA0A26F}" destId="{B8598148-8AD2-4A45-A148-4C8DAF3061C2}" srcOrd="5" destOrd="0" presId="urn:microsoft.com/office/officeart/2008/layout/PictureGrid"/>
    <dgm:cxn modelId="{C0EC488F-70B3-4EF3-9E46-7DBF575575A2}" type="presParOf" srcId="{DAAE4525-0EFF-441F-BAB9-BFAEBEA0A26F}" destId="{72853BA6-6AF1-4A8B-B489-FC05D8302E52}" srcOrd="6" destOrd="0" presId="urn:microsoft.com/office/officeart/2008/layout/PictureGrid"/>
    <dgm:cxn modelId="{AB7C2D04-2D4B-4A26-9D9D-BC7DDCAD081B}" type="presParOf" srcId="{72853BA6-6AF1-4A8B-B489-FC05D8302E52}" destId="{45941450-B19E-4249-8598-27D3EDC50A49}" srcOrd="0" destOrd="0" presId="urn:microsoft.com/office/officeart/2008/layout/PictureGrid"/>
    <dgm:cxn modelId="{D9470408-B238-487F-9E11-ADAFBD16873E}" type="presParOf" srcId="{72853BA6-6AF1-4A8B-B489-FC05D8302E52}" destId="{B90827C0-BB9D-431E-835B-CAEC78608E68}" srcOrd="1" destOrd="0" presId="urn:microsoft.com/office/officeart/2008/layout/PictureGri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9F40765-2A73-4193-92AB-ABF2BA48B390}" type="doc">
      <dgm:prSet loTypeId="urn:microsoft.com/office/officeart/2005/8/layout/pyramid3" loCatId="pyramid" qsTypeId="urn:microsoft.com/office/officeart/2005/8/quickstyle/3d1" qsCatId="3D" csTypeId="urn:microsoft.com/office/officeart/2005/8/colors/accent1_2" csCatId="accent1" phldr="1"/>
      <dgm:spPr/>
    </dgm:pt>
    <dgm:pt modelId="{D0264740-4C6F-4867-95D3-8A3CC9BE402A}">
      <dgm:prSet phldrT="[Text]"/>
      <dgm:spPr/>
      <dgm:t>
        <a:bodyPr/>
        <a:lstStyle/>
        <a:p>
          <a:r>
            <a:rPr lang="cs-CZ" dirty="0" smtClean="0"/>
            <a:t>Úrodné černozemě</a:t>
          </a:r>
          <a:endParaRPr lang="cs-CZ" dirty="0"/>
        </a:p>
      </dgm:t>
    </dgm:pt>
    <dgm:pt modelId="{DE89DAC0-BA55-4D03-A2B1-AFB8016644F3}" type="parTrans" cxnId="{94B8FFC8-7993-41B9-B10C-6745114E2508}">
      <dgm:prSet/>
      <dgm:spPr/>
    </dgm:pt>
    <dgm:pt modelId="{74834A88-F275-4F33-B458-3226B5E6D098}" type="sibTrans" cxnId="{94B8FFC8-7993-41B9-B10C-6745114E2508}">
      <dgm:prSet/>
      <dgm:spPr/>
    </dgm:pt>
    <dgm:pt modelId="{C0E947B9-D354-484E-A89B-0274152A8E7E}">
      <dgm:prSet phldrT="[Text]"/>
      <dgm:spPr/>
      <dgm:t>
        <a:bodyPr/>
        <a:lstStyle/>
        <a:p>
          <a:r>
            <a:rPr lang="cs-CZ" dirty="0" smtClean="0"/>
            <a:t>kukuřice</a:t>
          </a:r>
          <a:endParaRPr lang="cs-CZ" dirty="0"/>
        </a:p>
      </dgm:t>
    </dgm:pt>
    <dgm:pt modelId="{A8DF8C6C-30B4-4DBF-A7AD-C5B8F4C4D8C9}" type="parTrans" cxnId="{0D468A5F-83B2-485E-A86E-52890EC6BA29}">
      <dgm:prSet/>
      <dgm:spPr/>
    </dgm:pt>
    <dgm:pt modelId="{14FD65E0-411C-4615-B7D0-5567EC20F455}" type="sibTrans" cxnId="{0D468A5F-83B2-485E-A86E-52890EC6BA29}">
      <dgm:prSet/>
      <dgm:spPr/>
    </dgm:pt>
    <dgm:pt modelId="{71C96C95-20EE-4156-B056-3E9E9B45BEB3}">
      <dgm:prSet phldrT="[Text]"/>
      <dgm:spPr/>
      <dgm:t>
        <a:bodyPr/>
        <a:lstStyle/>
        <a:p>
          <a:r>
            <a:rPr lang="cs-CZ" dirty="0" smtClean="0"/>
            <a:t>obilí</a:t>
          </a:r>
          <a:endParaRPr lang="cs-CZ" dirty="0"/>
        </a:p>
      </dgm:t>
    </dgm:pt>
    <dgm:pt modelId="{A738ECA8-8921-46D6-97DE-034C456071A9}" type="parTrans" cxnId="{7C18AE3B-8DE5-49C6-8000-C9B313F684FE}">
      <dgm:prSet/>
      <dgm:spPr/>
    </dgm:pt>
    <dgm:pt modelId="{B8492B8C-614E-4FE3-A1DA-3DEEF7E74D1D}" type="sibTrans" cxnId="{7C18AE3B-8DE5-49C6-8000-C9B313F684FE}">
      <dgm:prSet/>
      <dgm:spPr/>
    </dgm:pt>
    <dgm:pt modelId="{572D0911-40B5-4E26-87F8-35F0262CB72A}" type="pres">
      <dgm:prSet presAssocID="{E9F40765-2A73-4193-92AB-ABF2BA48B390}" presName="Name0" presStyleCnt="0">
        <dgm:presLayoutVars>
          <dgm:dir/>
          <dgm:animLvl val="lvl"/>
          <dgm:resizeHandles val="exact"/>
        </dgm:presLayoutVars>
      </dgm:prSet>
      <dgm:spPr/>
    </dgm:pt>
    <dgm:pt modelId="{12214DA7-D75B-4C7F-AEB0-05BD67D9318E}" type="pres">
      <dgm:prSet presAssocID="{D0264740-4C6F-4867-95D3-8A3CC9BE402A}" presName="Name8" presStyleCnt="0"/>
      <dgm:spPr/>
    </dgm:pt>
    <dgm:pt modelId="{678BDD79-10F9-429C-B623-44E2C36B6495}" type="pres">
      <dgm:prSet presAssocID="{D0264740-4C6F-4867-95D3-8A3CC9BE402A}" presName="level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B93735-F502-44C7-9E13-6A29082675C7}" type="pres">
      <dgm:prSet presAssocID="{D0264740-4C6F-4867-95D3-8A3CC9BE402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1B4580-2E84-4DB8-848B-D18E2B5978CC}" type="pres">
      <dgm:prSet presAssocID="{C0E947B9-D354-484E-A89B-0274152A8E7E}" presName="Name8" presStyleCnt="0"/>
      <dgm:spPr/>
    </dgm:pt>
    <dgm:pt modelId="{96423B52-2CD1-4D6C-A497-51F59A8BCD05}" type="pres">
      <dgm:prSet presAssocID="{C0E947B9-D354-484E-A89B-0274152A8E7E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BD6A94-AB95-4944-AA27-75EE0C7BBE9E}" type="pres">
      <dgm:prSet presAssocID="{C0E947B9-D354-484E-A89B-0274152A8E7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C4618-102D-402F-8B03-428CC3F374B0}" type="pres">
      <dgm:prSet presAssocID="{71C96C95-20EE-4156-B056-3E9E9B45BEB3}" presName="Name8" presStyleCnt="0"/>
      <dgm:spPr/>
    </dgm:pt>
    <dgm:pt modelId="{72B32D01-09D4-4C30-B27B-816FC2241025}" type="pres">
      <dgm:prSet presAssocID="{71C96C95-20EE-4156-B056-3E9E9B45BEB3}" presName="level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B0F890-3EDB-47B1-907B-60941EBB1BB7}" type="pres">
      <dgm:prSet presAssocID="{71C96C95-20EE-4156-B056-3E9E9B45BEB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E6CE6D-8ECA-48BE-BB28-20AE086D21D8}" type="presOf" srcId="{D0264740-4C6F-4867-95D3-8A3CC9BE402A}" destId="{1EB93735-F502-44C7-9E13-6A29082675C7}" srcOrd="1" destOrd="0" presId="urn:microsoft.com/office/officeart/2005/8/layout/pyramid3"/>
    <dgm:cxn modelId="{570655F5-2C0A-43E3-AA0C-A46AFB7BF453}" type="presOf" srcId="{C0E947B9-D354-484E-A89B-0274152A8E7E}" destId="{96423B52-2CD1-4D6C-A497-51F59A8BCD05}" srcOrd="0" destOrd="0" presId="urn:microsoft.com/office/officeart/2005/8/layout/pyramid3"/>
    <dgm:cxn modelId="{A5642E23-79E6-421A-9E9D-5C99B6905DDF}" type="presOf" srcId="{D0264740-4C6F-4867-95D3-8A3CC9BE402A}" destId="{678BDD79-10F9-429C-B623-44E2C36B6495}" srcOrd="0" destOrd="0" presId="urn:microsoft.com/office/officeart/2005/8/layout/pyramid3"/>
    <dgm:cxn modelId="{94B8FFC8-7993-41B9-B10C-6745114E2508}" srcId="{E9F40765-2A73-4193-92AB-ABF2BA48B390}" destId="{D0264740-4C6F-4867-95D3-8A3CC9BE402A}" srcOrd="0" destOrd="0" parTransId="{DE89DAC0-BA55-4D03-A2B1-AFB8016644F3}" sibTransId="{74834A88-F275-4F33-B458-3226B5E6D098}"/>
    <dgm:cxn modelId="{7C18AE3B-8DE5-49C6-8000-C9B313F684FE}" srcId="{E9F40765-2A73-4193-92AB-ABF2BA48B390}" destId="{71C96C95-20EE-4156-B056-3E9E9B45BEB3}" srcOrd="2" destOrd="0" parTransId="{A738ECA8-8921-46D6-97DE-034C456071A9}" sibTransId="{B8492B8C-614E-4FE3-A1DA-3DEEF7E74D1D}"/>
    <dgm:cxn modelId="{ADC36103-BEA6-4EF5-A5BF-ED16B42CE003}" type="presOf" srcId="{E9F40765-2A73-4193-92AB-ABF2BA48B390}" destId="{572D0911-40B5-4E26-87F8-35F0262CB72A}" srcOrd="0" destOrd="0" presId="urn:microsoft.com/office/officeart/2005/8/layout/pyramid3"/>
    <dgm:cxn modelId="{35836A5F-196F-43C3-9081-C7C7BE5C6B34}" type="presOf" srcId="{C0E947B9-D354-484E-A89B-0274152A8E7E}" destId="{A1BD6A94-AB95-4944-AA27-75EE0C7BBE9E}" srcOrd="1" destOrd="0" presId="urn:microsoft.com/office/officeart/2005/8/layout/pyramid3"/>
    <dgm:cxn modelId="{50A1B7DB-4A3E-4288-BD8D-0EA273B4326C}" type="presOf" srcId="{71C96C95-20EE-4156-B056-3E9E9B45BEB3}" destId="{54B0F890-3EDB-47B1-907B-60941EBB1BB7}" srcOrd="1" destOrd="0" presId="urn:microsoft.com/office/officeart/2005/8/layout/pyramid3"/>
    <dgm:cxn modelId="{2EF223EB-2AB2-4CBD-AF7A-97F7BE4E8C90}" type="presOf" srcId="{71C96C95-20EE-4156-B056-3E9E9B45BEB3}" destId="{72B32D01-09D4-4C30-B27B-816FC2241025}" srcOrd="0" destOrd="0" presId="urn:microsoft.com/office/officeart/2005/8/layout/pyramid3"/>
    <dgm:cxn modelId="{0D468A5F-83B2-485E-A86E-52890EC6BA29}" srcId="{E9F40765-2A73-4193-92AB-ABF2BA48B390}" destId="{C0E947B9-D354-484E-A89B-0274152A8E7E}" srcOrd="1" destOrd="0" parTransId="{A8DF8C6C-30B4-4DBF-A7AD-C5B8F4C4D8C9}" sibTransId="{14FD65E0-411C-4615-B7D0-5567EC20F455}"/>
    <dgm:cxn modelId="{A63B055D-9947-46BF-A99C-12A5B213EDE5}" type="presParOf" srcId="{572D0911-40B5-4E26-87F8-35F0262CB72A}" destId="{12214DA7-D75B-4C7F-AEB0-05BD67D9318E}" srcOrd="0" destOrd="0" presId="urn:microsoft.com/office/officeart/2005/8/layout/pyramid3"/>
    <dgm:cxn modelId="{6ED53C8A-6E6D-4F9B-9E3E-A289221971DC}" type="presParOf" srcId="{12214DA7-D75B-4C7F-AEB0-05BD67D9318E}" destId="{678BDD79-10F9-429C-B623-44E2C36B6495}" srcOrd="0" destOrd="0" presId="urn:microsoft.com/office/officeart/2005/8/layout/pyramid3"/>
    <dgm:cxn modelId="{3521F6BE-A8FF-4D75-BAB2-B9663748CD3C}" type="presParOf" srcId="{12214DA7-D75B-4C7F-AEB0-05BD67D9318E}" destId="{1EB93735-F502-44C7-9E13-6A29082675C7}" srcOrd="1" destOrd="0" presId="urn:microsoft.com/office/officeart/2005/8/layout/pyramid3"/>
    <dgm:cxn modelId="{26071F30-67B8-4ECF-AA11-B9D9C771259B}" type="presParOf" srcId="{572D0911-40B5-4E26-87F8-35F0262CB72A}" destId="{551B4580-2E84-4DB8-848B-D18E2B5978CC}" srcOrd="1" destOrd="0" presId="urn:microsoft.com/office/officeart/2005/8/layout/pyramid3"/>
    <dgm:cxn modelId="{34529ECC-4FE9-4F79-BA7D-7924B3B3C293}" type="presParOf" srcId="{551B4580-2E84-4DB8-848B-D18E2B5978CC}" destId="{96423B52-2CD1-4D6C-A497-51F59A8BCD05}" srcOrd="0" destOrd="0" presId="urn:microsoft.com/office/officeart/2005/8/layout/pyramid3"/>
    <dgm:cxn modelId="{C41D8747-22C6-4847-BF60-B383713F28D7}" type="presParOf" srcId="{551B4580-2E84-4DB8-848B-D18E2B5978CC}" destId="{A1BD6A94-AB95-4944-AA27-75EE0C7BBE9E}" srcOrd="1" destOrd="0" presId="urn:microsoft.com/office/officeart/2005/8/layout/pyramid3"/>
    <dgm:cxn modelId="{DD1F6681-CA80-4927-9C82-FBE13BB4F86A}" type="presParOf" srcId="{572D0911-40B5-4E26-87F8-35F0262CB72A}" destId="{A67C4618-102D-402F-8B03-428CC3F374B0}" srcOrd="2" destOrd="0" presId="urn:microsoft.com/office/officeart/2005/8/layout/pyramid3"/>
    <dgm:cxn modelId="{AA658E1F-EAF7-47BB-94DA-12BA3B7179B9}" type="presParOf" srcId="{A67C4618-102D-402F-8B03-428CC3F374B0}" destId="{72B32D01-09D4-4C30-B27B-816FC2241025}" srcOrd="0" destOrd="0" presId="urn:microsoft.com/office/officeart/2005/8/layout/pyramid3"/>
    <dgm:cxn modelId="{AE900C55-C886-4770-AE37-C66BDBF9967E}" type="presParOf" srcId="{A67C4618-102D-402F-8B03-428CC3F374B0}" destId="{54B0F890-3EDB-47B1-907B-60941EBB1BB7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06399-1EAF-481B-870E-1F83BFB4B798}">
      <dsp:nvSpPr>
        <dsp:cNvPr id="0" name=""/>
        <dsp:cNvSpPr/>
      </dsp:nvSpPr>
      <dsp:spPr>
        <a:xfrm>
          <a:off x="0" y="1468103"/>
          <a:ext cx="1866900" cy="851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109220" rIns="305816" bIns="109220" numCol="1" spcCol="1270" anchor="ctr" anchorCtr="0">
          <a:noAutofit/>
        </a:bodyPr>
        <a:lstStyle/>
        <a:p>
          <a:pPr lvl="0" algn="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zima</a:t>
          </a:r>
          <a:endParaRPr lang="cs-CZ" sz="4300" kern="1200" dirty="0"/>
        </a:p>
      </dsp:txBody>
      <dsp:txXfrm>
        <a:off x="0" y="1468103"/>
        <a:ext cx="1866900" cy="851400"/>
      </dsp:txXfrm>
    </dsp:sp>
    <dsp:sp modelId="{512D50C6-8272-4C98-8514-FF650DFFDEB1}">
      <dsp:nvSpPr>
        <dsp:cNvPr id="0" name=""/>
        <dsp:cNvSpPr/>
      </dsp:nvSpPr>
      <dsp:spPr>
        <a:xfrm>
          <a:off x="1866899" y="1428193"/>
          <a:ext cx="373380" cy="931218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BA8B91-42D0-452E-B4BE-6384758603D5}">
      <dsp:nvSpPr>
        <dsp:cNvPr id="0" name=""/>
        <dsp:cNvSpPr/>
      </dsp:nvSpPr>
      <dsp:spPr>
        <a:xfrm>
          <a:off x="2389631" y="1428193"/>
          <a:ext cx="5077968" cy="9312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300" kern="1200" dirty="0" smtClean="0"/>
            <a:t>Mírná, deštivá</a:t>
          </a:r>
          <a:endParaRPr lang="cs-CZ" sz="4300" kern="1200" dirty="0"/>
        </a:p>
      </dsp:txBody>
      <dsp:txXfrm>
        <a:off x="2389631" y="1428193"/>
        <a:ext cx="5077968" cy="931218"/>
      </dsp:txXfrm>
    </dsp:sp>
    <dsp:sp modelId="{33C280EF-655C-4FE3-9FF3-DE2372B4C3CD}">
      <dsp:nvSpPr>
        <dsp:cNvPr id="0" name=""/>
        <dsp:cNvSpPr/>
      </dsp:nvSpPr>
      <dsp:spPr>
        <a:xfrm>
          <a:off x="0" y="2554121"/>
          <a:ext cx="1866900" cy="851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109220" rIns="305816" bIns="109220" numCol="1" spcCol="1270" anchor="ctr" anchorCtr="0">
          <a:noAutofit/>
        </a:bodyPr>
        <a:lstStyle/>
        <a:p>
          <a:pPr lvl="0" algn="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léto</a:t>
          </a:r>
          <a:endParaRPr lang="cs-CZ" sz="4300" kern="1200" dirty="0"/>
        </a:p>
      </dsp:txBody>
      <dsp:txXfrm>
        <a:off x="0" y="2554121"/>
        <a:ext cx="1866900" cy="851400"/>
      </dsp:txXfrm>
    </dsp:sp>
    <dsp:sp modelId="{94350373-00AE-4FC5-9856-B737F2CE4A29}">
      <dsp:nvSpPr>
        <dsp:cNvPr id="0" name=""/>
        <dsp:cNvSpPr/>
      </dsp:nvSpPr>
      <dsp:spPr>
        <a:xfrm>
          <a:off x="1866899" y="2514212"/>
          <a:ext cx="373380" cy="931218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9B4B39-72F0-4DD5-9654-08408585BDD2}">
      <dsp:nvSpPr>
        <dsp:cNvPr id="0" name=""/>
        <dsp:cNvSpPr/>
      </dsp:nvSpPr>
      <dsp:spPr>
        <a:xfrm>
          <a:off x="2389631" y="2514212"/>
          <a:ext cx="5077968" cy="9312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300" kern="1200" dirty="0" smtClean="0"/>
            <a:t>Horké, suché</a:t>
          </a:r>
          <a:endParaRPr lang="cs-CZ" sz="4300" kern="1200" dirty="0"/>
        </a:p>
      </dsp:txBody>
      <dsp:txXfrm>
        <a:off x="2389631" y="2514212"/>
        <a:ext cx="5077968" cy="9312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64680E-6372-4EE9-B4AB-BC92823E0850}">
      <dsp:nvSpPr>
        <dsp:cNvPr id="0" name=""/>
        <dsp:cNvSpPr/>
      </dsp:nvSpPr>
      <dsp:spPr>
        <a:xfrm>
          <a:off x="167681" y="1383926"/>
          <a:ext cx="1829817" cy="126074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CE0481-BFC2-4289-A55E-0558F2AB93BB}">
      <dsp:nvSpPr>
        <dsp:cNvPr id="0" name=""/>
        <dsp:cNvSpPr/>
      </dsp:nvSpPr>
      <dsp:spPr>
        <a:xfrm>
          <a:off x="120215" y="1261647"/>
          <a:ext cx="1829817" cy="678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0" numCol="1" spcCol="1270" anchor="t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cesmína</a:t>
          </a:r>
          <a:endParaRPr lang="cs-CZ" sz="2900" kern="1200" dirty="0"/>
        </a:p>
      </dsp:txBody>
      <dsp:txXfrm>
        <a:off x="120215" y="1261647"/>
        <a:ext cx="1829817" cy="678862"/>
      </dsp:txXfrm>
    </dsp:sp>
    <dsp:sp modelId="{6A02F751-60F6-4C1F-81F0-CD166F01923B}">
      <dsp:nvSpPr>
        <dsp:cNvPr id="0" name=""/>
        <dsp:cNvSpPr/>
      </dsp:nvSpPr>
      <dsp:spPr>
        <a:xfrm>
          <a:off x="2255908" y="1455940"/>
          <a:ext cx="1829817" cy="126074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AA1697-25C1-47EA-9FE4-E8A6E1A780FE}">
      <dsp:nvSpPr>
        <dsp:cNvPr id="0" name=""/>
        <dsp:cNvSpPr/>
      </dsp:nvSpPr>
      <dsp:spPr>
        <a:xfrm>
          <a:off x="2133091" y="1261647"/>
          <a:ext cx="1829817" cy="678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0" numCol="1" spcCol="1270" anchor="t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cedry</a:t>
          </a:r>
          <a:endParaRPr lang="cs-CZ" sz="2900" kern="1200" dirty="0"/>
        </a:p>
      </dsp:txBody>
      <dsp:txXfrm>
        <a:off x="2133091" y="1261647"/>
        <a:ext cx="1829817" cy="678862"/>
      </dsp:txXfrm>
    </dsp:sp>
    <dsp:sp modelId="{D26234E7-6CD4-42EB-9208-960CE15AA31C}">
      <dsp:nvSpPr>
        <dsp:cNvPr id="0" name=""/>
        <dsp:cNvSpPr/>
      </dsp:nvSpPr>
      <dsp:spPr>
        <a:xfrm>
          <a:off x="4266182" y="1455940"/>
          <a:ext cx="1829817" cy="126074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4955B2-DC0C-4A75-884C-958403B2CF45}">
      <dsp:nvSpPr>
        <dsp:cNvPr id="0" name=""/>
        <dsp:cNvSpPr/>
      </dsp:nvSpPr>
      <dsp:spPr>
        <a:xfrm>
          <a:off x="4145967" y="1261647"/>
          <a:ext cx="1829817" cy="678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0" numCol="1" spcCol="1270" anchor="t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duby</a:t>
          </a:r>
          <a:endParaRPr lang="cs-CZ" sz="2900" kern="1200" dirty="0"/>
        </a:p>
      </dsp:txBody>
      <dsp:txXfrm>
        <a:off x="4145967" y="1261647"/>
        <a:ext cx="1829817" cy="678862"/>
      </dsp:txXfrm>
    </dsp:sp>
    <dsp:sp modelId="{A9CE6C9E-105A-4075-8B9C-D3E5F25FA9C1}">
      <dsp:nvSpPr>
        <dsp:cNvPr id="0" name=""/>
        <dsp:cNvSpPr/>
      </dsp:nvSpPr>
      <dsp:spPr>
        <a:xfrm>
          <a:off x="2327912" y="2803256"/>
          <a:ext cx="1829817" cy="126074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DD957FC-352A-4A0D-8B88-54ECF56CC41C}">
      <dsp:nvSpPr>
        <dsp:cNvPr id="0" name=""/>
        <dsp:cNvSpPr/>
      </dsp:nvSpPr>
      <dsp:spPr>
        <a:xfrm>
          <a:off x="2133091" y="3384234"/>
          <a:ext cx="1829817" cy="678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206248" rIns="206248" bIns="0" numCol="1" spcCol="1270" anchor="t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pínie</a:t>
          </a:r>
          <a:endParaRPr lang="cs-CZ" sz="2900" kern="1200" dirty="0"/>
        </a:p>
      </dsp:txBody>
      <dsp:txXfrm>
        <a:off x="2133091" y="3384234"/>
        <a:ext cx="1829817" cy="6788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445EBD-3CF6-4644-8493-95FCC7D7661D}">
      <dsp:nvSpPr>
        <dsp:cNvPr id="0" name=""/>
        <dsp:cNvSpPr/>
      </dsp:nvSpPr>
      <dsp:spPr>
        <a:xfrm>
          <a:off x="1245572" y="1191921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olivovník</a:t>
          </a:r>
        </a:p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citrusy</a:t>
          </a:r>
          <a:endParaRPr lang="cs-CZ" sz="3200" kern="1200" dirty="0"/>
        </a:p>
      </dsp:txBody>
      <dsp:txXfrm>
        <a:off x="1618806" y="1191921"/>
        <a:ext cx="1959479" cy="1555919"/>
      </dsp:txXfrm>
    </dsp:sp>
    <dsp:sp modelId="{967DC0A5-E027-4541-88F6-FD4F117DCB1A}">
      <dsp:nvSpPr>
        <dsp:cNvPr id="0" name=""/>
        <dsp:cNvSpPr/>
      </dsp:nvSpPr>
      <dsp:spPr>
        <a:xfrm>
          <a:off x="1245572" y="2747840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vinná réva</a:t>
          </a:r>
          <a:endParaRPr lang="cs-CZ" sz="3200" kern="1200" dirty="0"/>
        </a:p>
      </dsp:txBody>
      <dsp:txXfrm>
        <a:off x="1618806" y="2747840"/>
        <a:ext cx="1959479" cy="1555919"/>
      </dsp:txXfrm>
    </dsp:sp>
    <dsp:sp modelId="{33612EA9-1D63-49F4-8050-A227FF35678B}">
      <dsp:nvSpPr>
        <dsp:cNvPr id="0" name=""/>
        <dsp:cNvSpPr/>
      </dsp:nvSpPr>
      <dsp:spPr>
        <a:xfrm>
          <a:off x="1458" y="569864"/>
          <a:ext cx="1555142" cy="15551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Středo-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moří</a:t>
          </a:r>
          <a:endParaRPr lang="cs-CZ" sz="2500" kern="1200" dirty="0"/>
        </a:p>
      </dsp:txBody>
      <dsp:txXfrm>
        <a:off x="229203" y="797609"/>
        <a:ext cx="1099652" cy="1099652"/>
      </dsp:txXfrm>
    </dsp:sp>
    <dsp:sp modelId="{161EC341-9C04-43B3-B27B-EB55157BE5D0}">
      <dsp:nvSpPr>
        <dsp:cNvPr id="0" name=""/>
        <dsp:cNvSpPr/>
      </dsp:nvSpPr>
      <dsp:spPr>
        <a:xfrm>
          <a:off x="5133428" y="1191921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čajovník </a:t>
          </a:r>
          <a:endParaRPr lang="cs-CZ" sz="3200" kern="1200" dirty="0"/>
        </a:p>
      </dsp:txBody>
      <dsp:txXfrm>
        <a:off x="5506662" y="1191921"/>
        <a:ext cx="1959479" cy="1555919"/>
      </dsp:txXfrm>
    </dsp:sp>
    <dsp:sp modelId="{165540AF-4E2B-4FEF-88D2-E93B99D9B5AD}">
      <dsp:nvSpPr>
        <dsp:cNvPr id="0" name=""/>
        <dsp:cNvSpPr/>
      </dsp:nvSpPr>
      <dsp:spPr>
        <a:xfrm>
          <a:off x="5133428" y="2747840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rýže</a:t>
          </a:r>
          <a:endParaRPr lang="cs-CZ" sz="3200" kern="1200" dirty="0"/>
        </a:p>
      </dsp:txBody>
      <dsp:txXfrm>
        <a:off x="5506662" y="2747840"/>
        <a:ext cx="1959479" cy="1555919"/>
      </dsp:txXfrm>
    </dsp:sp>
    <dsp:sp modelId="{6CDD901B-ED5C-4920-9CE4-75D691C052F1}">
      <dsp:nvSpPr>
        <dsp:cNvPr id="0" name=""/>
        <dsp:cNvSpPr/>
      </dsp:nvSpPr>
      <dsp:spPr>
        <a:xfrm>
          <a:off x="3889314" y="569864"/>
          <a:ext cx="1555142" cy="15551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JV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Asie</a:t>
          </a:r>
          <a:endParaRPr lang="cs-CZ" sz="2500" kern="1200" dirty="0"/>
        </a:p>
      </dsp:txBody>
      <dsp:txXfrm>
        <a:off x="4117059" y="797609"/>
        <a:ext cx="1099652" cy="10996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E533C8-0A92-430B-B013-2076E0924E0A}">
      <dsp:nvSpPr>
        <dsp:cNvPr id="0" name=""/>
        <dsp:cNvSpPr/>
      </dsp:nvSpPr>
      <dsp:spPr>
        <a:xfrm>
          <a:off x="2324509" y="148"/>
          <a:ext cx="2562090" cy="256209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4E11CA31-1E87-492C-8DFD-EA43979C1376}">
      <dsp:nvSpPr>
        <dsp:cNvPr id="0" name=""/>
        <dsp:cNvSpPr/>
      </dsp:nvSpPr>
      <dsp:spPr>
        <a:xfrm>
          <a:off x="2445708" y="107756"/>
          <a:ext cx="461176" cy="4611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8371205-ABF3-42C8-8080-1EF175700BDC}">
      <dsp:nvSpPr>
        <dsp:cNvPr id="0" name=""/>
        <dsp:cNvSpPr/>
      </dsp:nvSpPr>
      <dsp:spPr>
        <a:xfrm>
          <a:off x="2676296" y="107756"/>
          <a:ext cx="2466794" cy="461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31750" rIns="0" bIns="317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zima</a:t>
          </a:r>
          <a:endParaRPr lang="cs-CZ" sz="2500" kern="1200" dirty="0"/>
        </a:p>
      </dsp:txBody>
      <dsp:txXfrm>
        <a:off x="2676296" y="107756"/>
        <a:ext cx="2466794" cy="461176"/>
      </dsp:txXfrm>
    </dsp:sp>
    <dsp:sp modelId="{528762B9-851D-4D0C-B31A-EB7508D169BE}">
      <dsp:nvSpPr>
        <dsp:cNvPr id="0" name=""/>
        <dsp:cNvSpPr/>
      </dsp:nvSpPr>
      <dsp:spPr>
        <a:xfrm>
          <a:off x="2676296" y="568932"/>
          <a:ext cx="2466794" cy="32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mrazivá</a:t>
          </a:r>
          <a:endParaRPr lang="cs-CZ" sz="1900" kern="1200" dirty="0"/>
        </a:p>
      </dsp:txBody>
      <dsp:txXfrm>
        <a:off x="2676296" y="568932"/>
        <a:ext cx="2466794" cy="320937"/>
      </dsp:txXfrm>
    </dsp:sp>
    <dsp:sp modelId="{E56AEEFA-4E19-49B8-8A73-57335C1CA114}">
      <dsp:nvSpPr>
        <dsp:cNvPr id="0" name=""/>
        <dsp:cNvSpPr/>
      </dsp:nvSpPr>
      <dsp:spPr>
        <a:xfrm>
          <a:off x="2676296" y="889870"/>
          <a:ext cx="97017" cy="9701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EB41F2E7-7A3D-4D74-9628-0886C216F9E6}">
      <dsp:nvSpPr>
        <dsp:cNvPr id="0" name=""/>
        <dsp:cNvSpPr/>
      </dsp:nvSpPr>
      <dsp:spPr>
        <a:xfrm>
          <a:off x="2676296" y="986887"/>
          <a:ext cx="2466794" cy="320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Suchá, sněží méně</a:t>
          </a:r>
          <a:endParaRPr lang="cs-CZ" sz="1900" kern="1200" dirty="0"/>
        </a:p>
      </dsp:txBody>
      <dsp:txXfrm>
        <a:off x="2676296" y="986887"/>
        <a:ext cx="2466794" cy="320937"/>
      </dsp:txXfrm>
    </dsp:sp>
    <dsp:sp modelId="{2B03A53A-7752-40A2-84E9-76C2199712CA}">
      <dsp:nvSpPr>
        <dsp:cNvPr id="0" name=""/>
        <dsp:cNvSpPr/>
      </dsp:nvSpPr>
      <dsp:spPr>
        <a:xfrm>
          <a:off x="2324509" y="2311385"/>
          <a:ext cx="2562090" cy="256209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6D9B6FC1-986E-4FBA-AAE0-D47FD83D566E}">
      <dsp:nvSpPr>
        <dsp:cNvPr id="0" name=""/>
        <dsp:cNvSpPr/>
      </dsp:nvSpPr>
      <dsp:spPr>
        <a:xfrm>
          <a:off x="2445708" y="2418993"/>
          <a:ext cx="461176" cy="46117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8AD39CB9-1AD3-4228-9301-7B73D143FE2E}">
      <dsp:nvSpPr>
        <dsp:cNvPr id="0" name=""/>
        <dsp:cNvSpPr/>
      </dsp:nvSpPr>
      <dsp:spPr>
        <a:xfrm>
          <a:off x="2676296" y="2418993"/>
          <a:ext cx="2466794" cy="461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31750" rIns="0" bIns="317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léto</a:t>
          </a:r>
          <a:endParaRPr lang="cs-CZ" sz="2500" kern="1200" dirty="0"/>
        </a:p>
      </dsp:txBody>
      <dsp:txXfrm>
        <a:off x="2676296" y="2418993"/>
        <a:ext cx="2466794" cy="461176"/>
      </dsp:txXfrm>
    </dsp:sp>
    <dsp:sp modelId="{B0B42201-8A76-484F-8691-FFB4F1AB4033}">
      <dsp:nvSpPr>
        <dsp:cNvPr id="0" name=""/>
        <dsp:cNvSpPr/>
      </dsp:nvSpPr>
      <dsp:spPr>
        <a:xfrm>
          <a:off x="2676296" y="2880169"/>
          <a:ext cx="2466794" cy="316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horko</a:t>
          </a:r>
          <a:endParaRPr lang="cs-CZ" sz="1900" kern="1200" dirty="0"/>
        </a:p>
      </dsp:txBody>
      <dsp:txXfrm>
        <a:off x="2676296" y="2880169"/>
        <a:ext cx="2466794" cy="316777"/>
      </dsp:txXfrm>
    </dsp:sp>
    <dsp:sp modelId="{0670E0C1-D1EE-43B6-9A12-1230DB32DD67}">
      <dsp:nvSpPr>
        <dsp:cNvPr id="0" name=""/>
        <dsp:cNvSpPr/>
      </dsp:nvSpPr>
      <dsp:spPr>
        <a:xfrm>
          <a:off x="2676296" y="3196947"/>
          <a:ext cx="95760" cy="9576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EAF3F98-5D45-4241-B6BF-C759303E8E79}">
      <dsp:nvSpPr>
        <dsp:cNvPr id="0" name=""/>
        <dsp:cNvSpPr/>
      </dsp:nvSpPr>
      <dsp:spPr>
        <a:xfrm>
          <a:off x="2676296" y="3292707"/>
          <a:ext cx="2466794" cy="316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sucho</a:t>
          </a:r>
          <a:endParaRPr lang="cs-CZ" sz="1900" kern="1200" dirty="0"/>
        </a:p>
      </dsp:txBody>
      <dsp:txXfrm>
        <a:off x="2676296" y="3292707"/>
        <a:ext cx="2466794" cy="3167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B8EE42-4030-4ABB-93C2-EFEF65888F3B}">
      <dsp:nvSpPr>
        <dsp:cNvPr id="0" name=""/>
        <dsp:cNvSpPr/>
      </dsp:nvSpPr>
      <dsp:spPr>
        <a:xfrm>
          <a:off x="931465" y="0"/>
          <a:ext cx="4873625" cy="4873625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18D6B74-818A-45F1-BA00-782DEC349DCF}">
      <dsp:nvSpPr>
        <dsp:cNvPr id="0" name=""/>
        <dsp:cNvSpPr/>
      </dsp:nvSpPr>
      <dsp:spPr>
        <a:xfrm>
          <a:off x="3368278" y="489980"/>
          <a:ext cx="3167856" cy="115367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Jižní Amerika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pampy</a:t>
          </a:r>
          <a:endParaRPr lang="cs-CZ" sz="2500" kern="1200" dirty="0"/>
        </a:p>
      </dsp:txBody>
      <dsp:txXfrm>
        <a:off x="3424596" y="546298"/>
        <a:ext cx="3055220" cy="1041042"/>
      </dsp:txXfrm>
    </dsp:sp>
    <dsp:sp modelId="{BAE4D0FA-1722-4AF1-9BA3-B6B6DC9BC998}">
      <dsp:nvSpPr>
        <dsp:cNvPr id="0" name=""/>
        <dsp:cNvSpPr/>
      </dsp:nvSpPr>
      <dsp:spPr>
        <a:xfrm>
          <a:off x="3368278" y="1787868"/>
          <a:ext cx="3167856" cy="115367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Sev</a:t>
          </a:r>
          <a:r>
            <a:rPr lang="cs-CZ" sz="2500" kern="1200" dirty="0" smtClean="0"/>
            <a:t>. Amerika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prérie</a:t>
          </a:r>
          <a:endParaRPr lang="cs-CZ" sz="2500" kern="1200" dirty="0"/>
        </a:p>
      </dsp:txBody>
      <dsp:txXfrm>
        <a:off x="3424596" y="1844186"/>
        <a:ext cx="3055220" cy="1041042"/>
      </dsp:txXfrm>
    </dsp:sp>
    <dsp:sp modelId="{1D3142B8-3E7E-438A-AB96-CDB7309DCC7A}">
      <dsp:nvSpPr>
        <dsp:cNvPr id="0" name=""/>
        <dsp:cNvSpPr/>
      </dsp:nvSpPr>
      <dsp:spPr>
        <a:xfrm>
          <a:off x="3368278" y="3085756"/>
          <a:ext cx="3167856" cy="115367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Evropa, Asie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stepi</a:t>
          </a:r>
          <a:endParaRPr lang="cs-CZ" sz="2500" kern="1200" dirty="0"/>
        </a:p>
      </dsp:txBody>
      <dsp:txXfrm>
        <a:off x="3424596" y="3142074"/>
        <a:ext cx="3055220" cy="10410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9C844F-064B-43C7-9EA1-B9CEBC19718A}">
      <dsp:nvSpPr>
        <dsp:cNvPr id="0" name=""/>
        <dsp:cNvSpPr/>
      </dsp:nvSpPr>
      <dsp:spPr>
        <a:xfrm>
          <a:off x="1685963" y="44945"/>
          <a:ext cx="1945033" cy="291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koně</a:t>
          </a:r>
          <a:endParaRPr lang="cs-CZ" sz="1600" kern="1200" dirty="0"/>
        </a:p>
      </dsp:txBody>
      <dsp:txXfrm>
        <a:off x="1685963" y="44945"/>
        <a:ext cx="1945033" cy="291754"/>
      </dsp:txXfrm>
    </dsp:sp>
    <dsp:sp modelId="{34D1ED21-3097-463D-9525-CDFA3D0DE8A0}">
      <dsp:nvSpPr>
        <dsp:cNvPr id="0" name=""/>
        <dsp:cNvSpPr/>
      </dsp:nvSpPr>
      <dsp:spPr>
        <a:xfrm>
          <a:off x="1685963" y="394527"/>
          <a:ext cx="1945033" cy="1945033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24693C-F871-459E-A5AD-8E7A31B2E8AB}">
      <dsp:nvSpPr>
        <dsp:cNvPr id="0" name=""/>
        <dsp:cNvSpPr/>
      </dsp:nvSpPr>
      <dsp:spPr>
        <a:xfrm>
          <a:off x="3836603" y="44945"/>
          <a:ext cx="1945033" cy="291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kojoti</a:t>
          </a:r>
          <a:endParaRPr lang="cs-CZ" sz="1600" kern="1200" dirty="0"/>
        </a:p>
      </dsp:txBody>
      <dsp:txXfrm>
        <a:off x="3836603" y="44945"/>
        <a:ext cx="1945033" cy="291754"/>
      </dsp:txXfrm>
    </dsp:sp>
    <dsp:sp modelId="{74307508-2223-4AAF-9A2A-5C45631699BC}">
      <dsp:nvSpPr>
        <dsp:cNvPr id="0" name=""/>
        <dsp:cNvSpPr/>
      </dsp:nvSpPr>
      <dsp:spPr>
        <a:xfrm>
          <a:off x="3836603" y="394527"/>
          <a:ext cx="1945033" cy="1945033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1CE3B6-6FB5-4764-928A-A4F807ABD790}">
      <dsp:nvSpPr>
        <dsp:cNvPr id="0" name=""/>
        <dsp:cNvSpPr/>
      </dsp:nvSpPr>
      <dsp:spPr>
        <a:xfrm>
          <a:off x="1685963" y="2534064"/>
          <a:ext cx="1945033" cy="291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bizoni</a:t>
          </a:r>
          <a:endParaRPr lang="cs-CZ" sz="1600" kern="1200" dirty="0"/>
        </a:p>
      </dsp:txBody>
      <dsp:txXfrm>
        <a:off x="1685963" y="2534064"/>
        <a:ext cx="1945033" cy="291754"/>
      </dsp:txXfrm>
    </dsp:sp>
    <dsp:sp modelId="{D506BBAF-EE86-484B-8215-148440DF9DCB}">
      <dsp:nvSpPr>
        <dsp:cNvPr id="0" name=""/>
        <dsp:cNvSpPr/>
      </dsp:nvSpPr>
      <dsp:spPr>
        <a:xfrm>
          <a:off x="1685963" y="2883645"/>
          <a:ext cx="1945033" cy="1945033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941450-B19E-4249-8598-27D3EDC50A49}">
      <dsp:nvSpPr>
        <dsp:cNvPr id="0" name=""/>
        <dsp:cNvSpPr/>
      </dsp:nvSpPr>
      <dsp:spPr>
        <a:xfrm>
          <a:off x="3836603" y="2534064"/>
          <a:ext cx="1945033" cy="291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nandu </a:t>
          </a:r>
          <a:r>
            <a:rPr lang="cs-CZ" sz="1600" kern="1200" dirty="0" smtClean="0"/>
            <a:t>pampový</a:t>
          </a:r>
          <a:endParaRPr lang="cs-CZ" sz="1600" kern="1200" dirty="0"/>
        </a:p>
      </dsp:txBody>
      <dsp:txXfrm>
        <a:off x="3836603" y="2534064"/>
        <a:ext cx="1945033" cy="291754"/>
      </dsp:txXfrm>
    </dsp:sp>
    <dsp:sp modelId="{B90827C0-BB9D-431E-835B-CAEC78608E68}">
      <dsp:nvSpPr>
        <dsp:cNvPr id="0" name=""/>
        <dsp:cNvSpPr/>
      </dsp:nvSpPr>
      <dsp:spPr>
        <a:xfrm>
          <a:off x="3836603" y="2883645"/>
          <a:ext cx="1945033" cy="1945033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8BDD79-10F9-429C-B623-44E2C36B6495}">
      <dsp:nvSpPr>
        <dsp:cNvPr id="0" name=""/>
        <dsp:cNvSpPr/>
      </dsp:nvSpPr>
      <dsp:spPr>
        <a:xfrm rot="10800000">
          <a:off x="0" y="0"/>
          <a:ext cx="7467600" cy="1624541"/>
        </a:xfrm>
        <a:prstGeom prst="trapezoid">
          <a:avLst>
            <a:gd name="adj" fmla="val 76612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Úrodné černozemě</a:t>
          </a:r>
          <a:endParaRPr lang="cs-CZ" sz="5400" kern="1200" dirty="0"/>
        </a:p>
      </dsp:txBody>
      <dsp:txXfrm rot="-10800000">
        <a:off x="1306829" y="0"/>
        <a:ext cx="4853940" cy="1624541"/>
      </dsp:txXfrm>
    </dsp:sp>
    <dsp:sp modelId="{96423B52-2CD1-4D6C-A497-51F59A8BCD05}">
      <dsp:nvSpPr>
        <dsp:cNvPr id="0" name=""/>
        <dsp:cNvSpPr/>
      </dsp:nvSpPr>
      <dsp:spPr>
        <a:xfrm rot="10800000">
          <a:off x="1244600" y="1624541"/>
          <a:ext cx="4978399" cy="1624541"/>
        </a:xfrm>
        <a:prstGeom prst="trapezoid">
          <a:avLst>
            <a:gd name="adj" fmla="val 76612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kukuřice</a:t>
          </a:r>
          <a:endParaRPr lang="cs-CZ" sz="5400" kern="1200" dirty="0"/>
        </a:p>
      </dsp:txBody>
      <dsp:txXfrm rot="-10800000">
        <a:off x="2115820" y="1624541"/>
        <a:ext cx="3235960" cy="1624541"/>
      </dsp:txXfrm>
    </dsp:sp>
    <dsp:sp modelId="{72B32D01-09D4-4C30-B27B-816FC2241025}">
      <dsp:nvSpPr>
        <dsp:cNvPr id="0" name=""/>
        <dsp:cNvSpPr/>
      </dsp:nvSpPr>
      <dsp:spPr>
        <a:xfrm rot="10800000">
          <a:off x="2489200" y="3249083"/>
          <a:ext cx="2489199" cy="1624541"/>
        </a:xfrm>
        <a:prstGeom prst="trapezoid">
          <a:avLst>
            <a:gd name="adj" fmla="val 76612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obilí</a:t>
          </a:r>
          <a:endParaRPr lang="cs-CZ" sz="5400" kern="1200" dirty="0"/>
        </a:p>
      </dsp:txBody>
      <dsp:txXfrm rot="-10800000">
        <a:off x="2489200" y="3249083"/>
        <a:ext cx="2489199" cy="1624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BracketList+Icon">
  <dgm:title val="Svislý seznam se složenými závorkami"/>
  <dgm:desc val="Umožňuje znázornit seskupené bloky informací.  Tato volba je vhodná pro velké množství textu úrovně 2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PictureGrid">
  <dgm:title val=""/>
  <dgm:desc val=""/>
  <dgm:catLst>
    <dgm:cat type="picture" pri="11000"/>
    <dgm:cat type="pictureconvert" pri="1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axis="ch" ptType="node" func="cnt" op="lte" val="4">
        <dgm:choose name="Name3">
          <dgm:if name="Name4" func="var" arg="dir" op="equ" val="norm">
            <dgm:alg type="snake">
              <dgm:param type="off" val="ctr"/>
              <dgm:param type="bkpt" val="fixed"/>
              <dgm:param type="bkPtFixedVal" val="2"/>
            </dgm:alg>
          </dgm:if>
          <dgm:else name="Name5">
            <dgm:alg type="snake">
              <dgm:param type="off" val="ctr"/>
              <dgm:param type="grDir" val="tR"/>
              <dgm:param type="bkpt" val="fixed"/>
              <dgm:param type="bkPtFixedVal" val="2"/>
            </dgm:alg>
          </dgm:else>
        </dgm:choose>
      </dgm:if>
      <dgm:else name="Name6">
        <dgm:choose name="Name7">
          <dgm:if name="Name8" axis="ch" ptType="node" func="cnt" op="lte" val="9">
            <dgm:choose name="Name9">
              <dgm:if name="Name10" func="var" arg="dir" op="equ" val="norm">
                <dgm:alg type="snake">
                  <dgm:param type="off" val="ctr"/>
                  <dgm:param type="bkpt" val="fixed"/>
                  <dgm:param type="bkPtFixedVal" val="3"/>
                </dgm:alg>
              </dgm:if>
              <dgm:else name="Name11">
                <dgm:alg type="snake">
                  <dgm:param type="off" val="ctr"/>
                  <dgm:param type="grDir" val="tR"/>
                  <dgm:param type="bkpt" val="fixed"/>
                  <dgm:param type="bkPtFixedVal" val="3"/>
                </dgm:alg>
              </dgm:else>
            </dgm:choose>
          </dgm:if>
          <dgm:else name="Name12">
            <dgm:choose name="Name13">
              <dgm:if name="Name14" axis="ch" ptType="node" func="cnt" op="lte" val="16">
                <dgm:choose name="Name15">
                  <dgm:if name="Name16" func="var" arg="dir" op="equ" val="norm">
                    <dgm:alg type="snake">
                      <dgm:param type="off" val="ctr"/>
                      <dgm:param type="bkpt" val="fixed"/>
                      <dgm:param type="bkPtFixedVal" val="4"/>
                    </dgm:alg>
                  </dgm:if>
                  <dgm:else name="Name17">
                    <dgm:alg type="snake">
                      <dgm:param type="off" val="ctr"/>
                      <dgm:param type="grDir" val="tR"/>
                      <dgm:param type="bkpt" val="fixed"/>
                      <dgm:param type="bkPtFixedVal" val="4"/>
                    </dgm:alg>
                  </dgm:else>
                </dgm:choose>
              </dgm:if>
              <dgm:else name="Name18">
                <dgm:choose name="Name19">
                  <dgm:if name="Name20" axis="ch" ptType="node" func="cnt" op="lte" val="25">
                    <dgm:choose name="Name21">
                      <dgm:if name="Name22" func="var" arg="dir" op="equ" val="norm">
                        <dgm:alg type="snake">
                          <dgm:param type="off" val="ctr"/>
                          <dgm:param type="bkpt" val="fixed"/>
                          <dgm:param type="bkPtFixedVal" val="5"/>
                        </dgm:alg>
                      </dgm:if>
                      <dgm:else name="Name23">
                        <dgm:alg type="snake">
                          <dgm:param type="off" val="ctr"/>
                          <dgm:param type="grDir" val="tR"/>
                          <dgm:param type="bkpt" val="fixed"/>
                          <dgm:param type="bkPtFixedVal" val="5"/>
                        </dgm:alg>
                      </dgm:else>
                    </dgm:choose>
                  </dgm:if>
                  <dgm:else name="Name24">
                    <dgm:choose name="Name25">
                      <dgm:if name="Name26" func="var" arg="dir" op="equ" val="norm">
                        <dgm:alg type="snake">
                          <dgm:param type="off" val="ctr"/>
                        </dgm:alg>
                      </dgm:if>
                      <dgm:else name="Name27">
                        <dgm:alg type="snake">
                          <dgm:param type="off" val="ctr"/>
                          <dgm:param type="grDir" val="tR"/>
                        </dgm:alg>
                      </dgm:else>
                    </dgm:choose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0.8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7568"/>
        </dgm:alg>
        <dgm:shape xmlns:r="http://schemas.openxmlformats.org/officeDocument/2006/relationships" r:blip="">
          <dgm:adjLst/>
        </dgm:shape>
        <dgm:constrLst>
          <dgm:constr type="l" for="ch" forName="rect1" refType="w" fact="0"/>
          <dgm:constr type="t" for="ch" forName="rect1" refType="h" fact="0.15"/>
          <dgm:constr type="w" for="ch" forName="rect1" refType="w"/>
          <dgm:constr type="h" for="ch" forName="rect1" refType="w"/>
          <dgm:constr type="l" for="ch" forName="rect2" refType="w" fact="0"/>
          <dgm:constr type="t" for="ch" forName="rect2" refType="h" fact="0"/>
          <dgm:constr type="w" for="ch" forName="rect2" refType="w"/>
          <dgm:constr type="h" for="ch" forName="rect2" refType="w" fact="0.15"/>
        </dgm:constrLst>
        <dgm:layoutNode name="rect2" styleLbl="revTx">
          <dgm:varLst>
            <dgm:bulletEnabled val="1"/>
          </dgm:varLst>
          <dgm:alg type="tx">
            <dgm:param type="stBulletLvl" val="3"/>
            <dgm:param type="parTxLTRAlign" val="l"/>
            <dgm:param type="parTxRTLAlign" val="r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"/>
            <dgm:constr type="rMarg" refType="primFontSz" fact="0.3"/>
            <dgm:constr type="tMarg" refType="primFontSz" fact="0.3"/>
            <dgm:constr type="bMarg" refType="primFontSz" fact="0"/>
            <dgm:constr type="secFontSz" refType="primFontSz" fact="0.8"/>
          </dgm:constrLst>
          <dgm:ruleLst>
            <dgm:rule type="primFontSz" val="5" fact="NaN" max="NaN"/>
          </dgm:ruleLst>
        </dgm:layoutNode>
        <dgm:layoutNode name="rect1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diagramLayout" Target="../diagrams/layout6.xml"/><Relationship Id="rId7" Type="http://schemas.openxmlformats.org/officeDocument/2006/relationships/image" Target="../media/image8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10" Type="http://schemas.openxmlformats.org/officeDocument/2006/relationships/image" Target="../media/image11.jpeg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BIOSFÉRA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subtropická krajina, stepi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VY_32_INOVACE_07-18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5403558"/>
              </p:ext>
            </p:extLst>
          </p:nvPr>
        </p:nvGraphicFramePr>
        <p:xfrm>
          <a:off x="1043608" y="2204864"/>
          <a:ext cx="7487547" cy="243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Biosféra – subtropická krajina, stepi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24. 10. 2011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popisuje vzhled, podnebí, rostlinstvo a živočišstvo daných oblastí.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80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SUBTROPICKÁ KRAJINA - PODNEBÍ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0224211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4569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Má kožovité listy – zabraňují vysychání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4978731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prokopova\AppData\Local\Microsoft\Windows\Temporary Internet Files\Content.IE5\61MOXU0T\MP90038293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120430"/>
            <a:ext cx="2592288" cy="214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kopova\AppData\Local\Microsoft\Windows\Temporary Internet Files\Content.IE5\8DKL1AK0\MP90040122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71059"/>
            <a:ext cx="2072613" cy="185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33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Plodiny subtropů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1331222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7161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Čajovník, rýže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43525"/>
            <a:ext cx="2718048" cy="30236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477905"/>
            <a:ext cx="2794000" cy="326778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599975"/>
            <a:ext cx="2448272" cy="3023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31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Travní porosty mírného pásu - podnebí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1570220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041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7882480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841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Původní živočišstvo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68401859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prokopova\AppData\Local\Microsoft\Windows\Temporary Internet Files\Content.IE5\OR42KNOZ\MP90017875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35579"/>
            <a:ext cx="3528392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kopova\AppData\Local\Microsoft\Windows\Temporary Internet Files\Content.IE5\8DKL1AK0\MC9003470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09120"/>
            <a:ext cx="266429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kopova\AppData\Local\Microsoft\Windows\Temporary Internet Files\Content.IE5\24VMKLSW\MP90040685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09120"/>
            <a:ext cx="2743200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kopova\AppData\Local\Microsoft\Windows\Temporary Internet Files\Content.IE5\8DKL1AK0\MP900178477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23" y="1978491"/>
            <a:ext cx="2620888" cy="208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6165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88633482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861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  </a:t>
            </a:r>
          </a:p>
          <a:p>
            <a:pPr marL="0" indent="0">
              <a:buNone/>
            </a:pPr>
            <a:r>
              <a:rPr lang="cs-CZ" dirty="0"/>
              <a:t>Učebnice –</a:t>
            </a:r>
            <a:r>
              <a:rPr lang="cs-CZ" sz="900" dirty="0"/>
              <a:t>HÜBELOVÁ, Dana; NOVÁK, Svatopluk; WEINHÖFER, Martin. </a:t>
            </a:r>
            <a:r>
              <a:rPr lang="cs-CZ" sz="900" i="1" dirty="0"/>
              <a:t>Zeměpis : Přírodní obraz Země, učebnice, 2. díl</a:t>
            </a:r>
            <a:r>
              <a:rPr lang="cs-CZ" sz="900" dirty="0"/>
              <a:t>. první vydání. Brno, Bratislavská 23d : NOVÁ ŠKOLA, s. r. o., 2007. 84 s. ISBN 80-7289-081-6.</a:t>
            </a:r>
            <a:r>
              <a:rPr lang="cs-CZ" sz="900" dirty="0">
                <a:hlinkClick r:id="rId2"/>
              </a:rPr>
              <a:t> </a:t>
            </a:r>
          </a:p>
          <a:p>
            <a:pPr marL="0" indent="0">
              <a:buNone/>
            </a:pPr>
            <a:r>
              <a:rPr lang="cs-CZ" dirty="0" smtClean="0"/>
              <a:t>Obr.č.1 </a:t>
            </a:r>
            <a:r>
              <a:rPr lang="cs-CZ" sz="900" dirty="0" smtClean="0"/>
              <a:t>-</a:t>
            </a:r>
            <a:r>
              <a:rPr lang="cs-CZ" sz="900" dirty="0"/>
              <a:t>%C4%8Cajovn%C3%ADk.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19.3.2006, last </a:t>
            </a:r>
            <a:r>
              <a:rPr lang="cs-CZ" sz="900" dirty="0" err="1"/>
              <a:t>modified</a:t>
            </a:r>
            <a:r>
              <a:rPr lang="cs-CZ" sz="900" dirty="0"/>
              <a:t> on 30.8.2011 [cit. 2011-12-06]. Dostupné z WWW: &lt;http://cs.wikipedia.org/wiki/%C4%8Cajovn%C3%ADk&gt;.</a:t>
            </a:r>
            <a:r>
              <a:rPr lang="cs-CZ" sz="900" dirty="0" smtClean="0"/>
              <a:t> </a:t>
            </a:r>
          </a:p>
          <a:p>
            <a:pPr marL="0" indent="0">
              <a:buNone/>
            </a:pPr>
            <a:r>
              <a:rPr lang="cs-CZ" sz="900" dirty="0" smtClean="0"/>
              <a:t>R%C3%BD%C5%BEe</a:t>
            </a:r>
            <a:r>
              <a:rPr lang="cs-CZ" sz="900" dirty="0"/>
              <a:t>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</a:t>
            </a:r>
            <a:r>
              <a:rPr lang="cs-CZ" sz="900" dirty="0" smtClean="0"/>
              <a:t>3.9.2006, </a:t>
            </a:r>
            <a:r>
              <a:rPr lang="cs-CZ" sz="900" dirty="0"/>
              <a:t>last </a:t>
            </a:r>
            <a:r>
              <a:rPr lang="cs-CZ" sz="900" dirty="0" err="1"/>
              <a:t>modified</a:t>
            </a:r>
            <a:r>
              <a:rPr lang="cs-CZ" sz="900" dirty="0"/>
              <a:t> on </a:t>
            </a:r>
            <a:r>
              <a:rPr lang="cs-CZ" sz="900" dirty="0" smtClean="0"/>
              <a:t>5.12.2011 </a:t>
            </a:r>
            <a:r>
              <a:rPr lang="cs-CZ" sz="900" dirty="0"/>
              <a:t>[cit. 2011-11-25]. Dostupné z WWW: &lt;http://cs.wikipedia.org/wiki/R%C3%BD%C5%BEe&gt;.</a:t>
            </a:r>
            <a:r>
              <a:rPr lang="cs-CZ" sz="900" dirty="0" smtClean="0"/>
              <a:t> </a:t>
            </a:r>
            <a:endParaRPr lang="cs-CZ" sz="900" dirty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dirty="0" smtClean="0"/>
              <a:t> Ostatní obrázky - </a:t>
            </a:r>
            <a:r>
              <a:rPr lang="it-IT" sz="900" dirty="0"/>
              <a:t>www.office.microsoft.com [online]. c2011 [cit. </a:t>
            </a:r>
            <a:r>
              <a:rPr lang="it-IT" sz="900" dirty="0" smtClean="0"/>
              <a:t>2011-</a:t>
            </a:r>
            <a:r>
              <a:rPr lang="cs-CZ" sz="900" dirty="0" smtClean="0"/>
              <a:t>10</a:t>
            </a:r>
            <a:r>
              <a:rPr lang="it-IT" sz="900" dirty="0" smtClean="0"/>
              <a:t>-</a:t>
            </a:r>
            <a:r>
              <a:rPr lang="cs-CZ" sz="900" dirty="0" smtClean="0"/>
              <a:t>24</a:t>
            </a:r>
            <a:r>
              <a:rPr lang="it-IT" sz="900" dirty="0" smtClean="0"/>
              <a:t>]. </a:t>
            </a:r>
            <a:endParaRPr lang="cs-CZ" sz="900" dirty="0"/>
          </a:p>
          <a:p>
            <a:pPr marL="0" indent="0">
              <a:buNone/>
            </a:pP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76416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94</TotalTime>
  <Words>213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BIOSFÉRA subtropická krajina, stepi </vt:lpstr>
      <vt:lpstr>SUBTROPICKÁ KRAJINA - PODNEBÍ</vt:lpstr>
      <vt:lpstr>rostlinstvo</vt:lpstr>
      <vt:lpstr>Plodiny subtropů</vt:lpstr>
      <vt:lpstr>Čajovník, rýže</vt:lpstr>
      <vt:lpstr>Travní porosty mírného pásu - podnebí</vt:lpstr>
      <vt:lpstr>výskyt</vt:lpstr>
      <vt:lpstr>Původní živočišstvo</vt:lpstr>
      <vt:lpstr>zemědělství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Chvojka</cp:lastModifiedBy>
  <cp:revision>19</cp:revision>
  <dcterms:created xsi:type="dcterms:W3CDTF">2011-03-22T17:13:23Z</dcterms:created>
  <dcterms:modified xsi:type="dcterms:W3CDTF">2012-04-17T19:02:34Z</dcterms:modified>
</cp:coreProperties>
</file>