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3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F78A8-1562-4E67-AE22-D991F2443D9A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ABB9E-77BD-4DF9-B653-C171E1E867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8053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F78A8-1562-4E67-AE22-D991F2443D9A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ABB9E-77BD-4DF9-B653-C171E1E867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6731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F78A8-1562-4E67-AE22-D991F2443D9A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ABB9E-77BD-4DF9-B653-C171E1E867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441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F78A8-1562-4E67-AE22-D991F2443D9A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ABB9E-77BD-4DF9-B653-C171E1E867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2509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F78A8-1562-4E67-AE22-D991F2443D9A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ABB9E-77BD-4DF9-B653-C171E1E867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9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F78A8-1562-4E67-AE22-D991F2443D9A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ABB9E-77BD-4DF9-B653-C171E1E867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729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F78A8-1562-4E67-AE22-D991F2443D9A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ABB9E-77BD-4DF9-B653-C171E1E867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0470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F78A8-1562-4E67-AE22-D991F2443D9A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ABB9E-77BD-4DF9-B653-C171E1E867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090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F78A8-1562-4E67-AE22-D991F2443D9A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ABB9E-77BD-4DF9-B653-C171E1E867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6975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F78A8-1562-4E67-AE22-D991F2443D9A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ABB9E-77BD-4DF9-B653-C171E1E867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743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F78A8-1562-4E67-AE22-D991F2443D9A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ABB9E-77BD-4DF9-B653-C171E1E867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6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EF78A8-1562-4E67-AE22-D991F2443D9A}" type="datetimeFigureOut">
              <a:rPr lang="cs-CZ" smtClean="0"/>
              <a:t>29.5.2011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8ABB9E-77BD-4DF9-B653-C171E1E867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997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t2.gstatic.com/images?q=tbn:ANd9GcST2JuDhyOfjfS6LS0y1eyH6xlQN9-h9Gmt_PJOd6i_YV2EnC0-i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ŠABLONA III/2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HELENA MESNEROVÁ  ZŠ –HORNÍ SLAVKOV</a:t>
            </a:r>
          </a:p>
          <a:p>
            <a:r>
              <a:rPr lang="cs-CZ" dirty="0" smtClean="0"/>
              <a:t>VY_32_INOVACE_128_ÚČINKY EL.PROUDU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89040"/>
            <a:ext cx="8640960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9301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nechte procházet </a:t>
            </a:r>
            <a:r>
              <a:rPr lang="cs-CZ" dirty="0" err="1" smtClean="0"/>
              <a:t>el.proud</a:t>
            </a:r>
            <a:r>
              <a:rPr lang="cs-CZ" dirty="0" smtClean="0"/>
              <a:t> napnutým vodičem.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odhadni výsledek.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8572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</a:t>
            </a:r>
            <a:r>
              <a:rPr lang="cs-CZ" dirty="0" err="1" smtClean="0"/>
              <a:t>vodič,kterým</a:t>
            </a:r>
            <a:r>
              <a:rPr lang="cs-CZ" dirty="0" smtClean="0"/>
              <a:t> prochází el. Proud se zahřívá. Teplota závisí na materiálu vodiče.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1091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Proč svítí vlákno žárovky?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951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Odpověď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vlákno má velký </a:t>
            </a:r>
            <a:r>
              <a:rPr lang="cs-CZ" dirty="0" err="1" smtClean="0"/>
              <a:t>odpor,proto</a:t>
            </a:r>
            <a:r>
              <a:rPr lang="cs-CZ" dirty="0" smtClean="0"/>
              <a:t> se velmi rozžhaví a svítí.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3569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088652"/>
            <a:ext cx="5486400" cy="566738"/>
          </a:xfrm>
        </p:spPr>
        <p:txBody>
          <a:bodyPr/>
          <a:lstStyle/>
          <a:p>
            <a:r>
              <a:rPr lang="cs-CZ" dirty="0" smtClean="0"/>
              <a:t>Jeho </a:t>
            </a:r>
            <a:r>
              <a:rPr lang="cs-CZ" dirty="0" err="1" smtClean="0"/>
              <a:t>nejslavější</a:t>
            </a:r>
            <a:r>
              <a:rPr lang="cs-CZ" dirty="0" smtClean="0"/>
              <a:t> vynález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97151" y="4581128"/>
            <a:ext cx="5486400" cy="7200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TOMAS ALVA EDISON</a:t>
            </a:r>
            <a:endParaRPr lang="cs-CZ" sz="2400" dirty="0"/>
          </a:p>
        </p:txBody>
      </p:sp>
      <p:sp>
        <p:nvSpPr>
          <p:cNvPr id="5" name="Zástupný symbol pro obrázek 2"/>
          <p:cNvSpPr txBox="1">
            <a:spLocks/>
          </p:cNvSpPr>
          <p:nvPr/>
        </p:nvSpPr>
        <p:spPr>
          <a:xfrm>
            <a:off x="1691680" y="692696"/>
            <a:ext cx="5486400" cy="4114800"/>
          </a:xfrm>
          <a:prstGeom prst="rect">
            <a:avLst/>
          </a:prstGeom>
        </p:spPr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492896"/>
            <a:ext cx="2520280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Zástupný symbol pro obrázek 2"/>
          <p:cNvSpPr txBox="1">
            <a:spLocks/>
          </p:cNvSpPr>
          <p:nvPr/>
        </p:nvSpPr>
        <p:spPr>
          <a:xfrm>
            <a:off x="323528" y="476672"/>
            <a:ext cx="7776864" cy="5194920"/>
          </a:xfrm>
          <a:prstGeom prst="rect">
            <a:avLst/>
          </a:prstGeom>
        </p:spPr>
      </p:sp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768" y="332656"/>
            <a:ext cx="3837112" cy="4095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8338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http://t2.gstatic.com/images?q=tbn:ANd9GcST2JuDhyOfjfS6LS0y1eyH6xlQN9-h9Gmt_PJOd6i_YV2EnC0-iA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http://t1.gstatic.com/images?q=tbn:ANd9GcQpDbJn0rspMAgAdUj2x4L4O_t6lHNlPh4D6err0LpmXd8JiEmP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462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69</Words>
  <Application>Microsoft Office PowerPoint</Application>
  <PresentationFormat>Předvádění na obrazovce (4:3)</PresentationFormat>
  <Paragraphs>17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ŠABLONA III/2</vt:lpstr>
      <vt:lpstr>POKUS</vt:lpstr>
      <vt:lpstr>ŘEŠENÍ</vt:lpstr>
      <vt:lpstr>Prezentace aplikace PowerPoint</vt:lpstr>
      <vt:lpstr>Odpověď</vt:lpstr>
      <vt:lpstr>Jeho nejslavější vynález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</dc:title>
  <dc:creator>PC-12QP</dc:creator>
  <cp:lastModifiedBy>PC-12QP</cp:lastModifiedBy>
  <cp:revision>4</cp:revision>
  <dcterms:created xsi:type="dcterms:W3CDTF">2011-05-29T17:35:30Z</dcterms:created>
  <dcterms:modified xsi:type="dcterms:W3CDTF">2011-05-29T18:16:05Z</dcterms:modified>
</cp:coreProperties>
</file>