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7" r:id="rId3"/>
    <p:sldId id="258" r:id="rId4"/>
    <p:sldId id="259" r:id="rId5"/>
    <p:sldId id="260" r:id="rId6"/>
    <p:sldId id="268" r:id="rId7"/>
    <p:sldId id="269" r:id="rId8"/>
    <p:sldId id="261" r:id="rId9"/>
    <p:sldId id="262" r:id="rId10"/>
    <p:sldId id="263" r:id="rId11"/>
    <p:sldId id="264" r:id="rId12"/>
    <p:sldId id="267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1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43D359-DD93-4417-8784-D8952A440EDF}" type="doc">
      <dgm:prSet loTypeId="urn:microsoft.com/office/officeart/2005/8/layout/pList1#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F82770E-5A55-475A-AF33-9A859AB0A002}">
      <dgm:prSet phldrT="[Text]"/>
      <dgm:spPr/>
      <dgm:t>
        <a:bodyPr/>
        <a:lstStyle/>
        <a:p>
          <a:r>
            <a:rPr lang="cs-CZ" dirty="0" smtClean="0"/>
            <a:t>jaro</a:t>
          </a:r>
          <a:endParaRPr lang="cs-CZ" dirty="0"/>
        </a:p>
      </dgm:t>
    </dgm:pt>
    <dgm:pt modelId="{C529EA4E-AAFD-49F5-860C-143F9B22EE9B}" type="parTrans" cxnId="{7FE65782-C2EB-41CC-B976-F85A3FCF945B}">
      <dgm:prSet/>
      <dgm:spPr/>
      <dgm:t>
        <a:bodyPr/>
        <a:lstStyle/>
        <a:p>
          <a:endParaRPr lang="cs-CZ"/>
        </a:p>
      </dgm:t>
    </dgm:pt>
    <dgm:pt modelId="{E95408B6-7AF9-457F-B425-2727468D54E9}" type="sibTrans" cxnId="{7FE65782-C2EB-41CC-B976-F85A3FCF945B}">
      <dgm:prSet/>
      <dgm:spPr/>
      <dgm:t>
        <a:bodyPr/>
        <a:lstStyle/>
        <a:p>
          <a:endParaRPr lang="cs-CZ"/>
        </a:p>
      </dgm:t>
    </dgm:pt>
    <dgm:pt modelId="{B74FE885-BC07-40C7-99D7-025981BA6AD1}">
      <dgm:prSet phldrT="[Text]"/>
      <dgm:spPr/>
      <dgm:t>
        <a:bodyPr/>
        <a:lstStyle/>
        <a:p>
          <a:r>
            <a:rPr lang="cs-CZ" dirty="0" smtClean="0"/>
            <a:t>léto</a:t>
          </a:r>
          <a:endParaRPr lang="cs-CZ" dirty="0"/>
        </a:p>
      </dgm:t>
    </dgm:pt>
    <dgm:pt modelId="{48C0AD65-D462-4759-B0AE-81C3BD212DA5}" type="parTrans" cxnId="{B689B640-39FE-4063-8783-CAFDBCD20182}">
      <dgm:prSet/>
      <dgm:spPr/>
      <dgm:t>
        <a:bodyPr/>
        <a:lstStyle/>
        <a:p>
          <a:endParaRPr lang="cs-CZ"/>
        </a:p>
      </dgm:t>
    </dgm:pt>
    <dgm:pt modelId="{BF7AB60D-E16D-493D-8D2C-24F796F2B2C3}" type="sibTrans" cxnId="{B689B640-39FE-4063-8783-CAFDBCD20182}">
      <dgm:prSet/>
      <dgm:spPr/>
      <dgm:t>
        <a:bodyPr/>
        <a:lstStyle/>
        <a:p>
          <a:endParaRPr lang="cs-CZ"/>
        </a:p>
      </dgm:t>
    </dgm:pt>
    <dgm:pt modelId="{43E7BD65-D582-4E54-80D7-FB51330EDFCF}">
      <dgm:prSet phldrT="[Text]"/>
      <dgm:spPr/>
      <dgm:t>
        <a:bodyPr/>
        <a:lstStyle/>
        <a:p>
          <a:r>
            <a:rPr lang="cs-CZ" dirty="0" smtClean="0"/>
            <a:t>podzim</a:t>
          </a:r>
          <a:endParaRPr lang="cs-CZ" dirty="0"/>
        </a:p>
      </dgm:t>
    </dgm:pt>
    <dgm:pt modelId="{C2074173-5301-47E9-8B6E-6E42BBED1F37}" type="parTrans" cxnId="{6600BC1E-73F9-4300-9EDC-BDD78BEE438D}">
      <dgm:prSet/>
      <dgm:spPr/>
      <dgm:t>
        <a:bodyPr/>
        <a:lstStyle/>
        <a:p>
          <a:endParaRPr lang="cs-CZ"/>
        </a:p>
      </dgm:t>
    </dgm:pt>
    <dgm:pt modelId="{55D5307A-FB36-43A8-9AB2-39B3A6F319BF}" type="sibTrans" cxnId="{6600BC1E-73F9-4300-9EDC-BDD78BEE438D}">
      <dgm:prSet/>
      <dgm:spPr/>
      <dgm:t>
        <a:bodyPr/>
        <a:lstStyle/>
        <a:p>
          <a:endParaRPr lang="cs-CZ"/>
        </a:p>
      </dgm:t>
    </dgm:pt>
    <dgm:pt modelId="{6AD45E60-36FC-4122-889B-5EF8DBB9421E}">
      <dgm:prSet phldrT="[Text]"/>
      <dgm:spPr/>
      <dgm:t>
        <a:bodyPr/>
        <a:lstStyle/>
        <a:p>
          <a:r>
            <a:rPr lang="cs-CZ" dirty="0" smtClean="0"/>
            <a:t>zima</a:t>
          </a:r>
          <a:endParaRPr lang="cs-CZ" dirty="0"/>
        </a:p>
      </dgm:t>
    </dgm:pt>
    <dgm:pt modelId="{FDA3745E-0795-4648-8E6A-C8E49FDE81B3}" type="parTrans" cxnId="{A3E758E8-C225-49AB-A4C5-395EE14984F7}">
      <dgm:prSet/>
      <dgm:spPr/>
      <dgm:t>
        <a:bodyPr/>
        <a:lstStyle/>
        <a:p>
          <a:endParaRPr lang="cs-CZ"/>
        </a:p>
      </dgm:t>
    </dgm:pt>
    <dgm:pt modelId="{F758605E-C476-47D6-B4FB-D87A542CBBE8}" type="sibTrans" cxnId="{A3E758E8-C225-49AB-A4C5-395EE14984F7}">
      <dgm:prSet/>
      <dgm:spPr/>
      <dgm:t>
        <a:bodyPr/>
        <a:lstStyle/>
        <a:p>
          <a:endParaRPr lang="cs-CZ"/>
        </a:p>
      </dgm:t>
    </dgm:pt>
    <dgm:pt modelId="{BAF7BDB0-152F-4779-8B68-5C8D3B39828B}" type="pres">
      <dgm:prSet presAssocID="{C043D359-DD93-4417-8784-D8952A440ED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F5F8AD5-2910-403C-8B6C-EBE227316D30}" type="pres">
      <dgm:prSet presAssocID="{2F82770E-5A55-475A-AF33-9A859AB0A002}" presName="compNode" presStyleCnt="0"/>
      <dgm:spPr/>
    </dgm:pt>
    <dgm:pt modelId="{EBF55EFA-2943-4DCD-B7C9-39F1E476FE94}" type="pres">
      <dgm:prSet presAssocID="{2F82770E-5A55-475A-AF33-9A859AB0A002}" presName="pictRect" presStyleLbl="node1" presStyleIdx="0" presStyleCnt="4"/>
      <dgm:spPr/>
    </dgm:pt>
    <dgm:pt modelId="{A0F9C599-3CEC-4DB1-8CFD-3F3BF9B86497}" type="pres">
      <dgm:prSet presAssocID="{2F82770E-5A55-475A-AF33-9A859AB0A002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FAE99-0799-4E45-B424-FFABBDBBC279}" type="pres">
      <dgm:prSet presAssocID="{E95408B6-7AF9-457F-B425-2727468D54E9}" presName="sibTrans" presStyleLbl="sibTrans2D1" presStyleIdx="0" presStyleCnt="0"/>
      <dgm:spPr/>
      <dgm:t>
        <a:bodyPr/>
        <a:lstStyle/>
        <a:p>
          <a:endParaRPr lang="cs-CZ"/>
        </a:p>
      </dgm:t>
    </dgm:pt>
    <dgm:pt modelId="{FEEF390D-4FB9-4AA7-BEDF-4AF1623315DC}" type="pres">
      <dgm:prSet presAssocID="{B74FE885-BC07-40C7-99D7-025981BA6AD1}" presName="compNode" presStyleCnt="0"/>
      <dgm:spPr/>
    </dgm:pt>
    <dgm:pt modelId="{22C903BE-1B67-4ACA-A52C-F1511718776A}" type="pres">
      <dgm:prSet presAssocID="{B74FE885-BC07-40C7-99D7-025981BA6AD1}" presName="pictRect" presStyleLbl="node1" presStyleIdx="1" presStyleCnt="4"/>
      <dgm:spPr/>
    </dgm:pt>
    <dgm:pt modelId="{283FC983-3852-47EB-ABCE-B3087AD99C81}" type="pres">
      <dgm:prSet presAssocID="{B74FE885-BC07-40C7-99D7-025981BA6AD1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07141E-EF9E-47E3-AE64-66BB5D95F297}" type="pres">
      <dgm:prSet presAssocID="{BF7AB60D-E16D-493D-8D2C-24F796F2B2C3}" presName="sibTrans" presStyleLbl="sibTrans2D1" presStyleIdx="0" presStyleCnt="0"/>
      <dgm:spPr/>
      <dgm:t>
        <a:bodyPr/>
        <a:lstStyle/>
        <a:p>
          <a:endParaRPr lang="cs-CZ"/>
        </a:p>
      </dgm:t>
    </dgm:pt>
    <dgm:pt modelId="{99D5D4FF-838D-4058-BE04-D730C27BB1CD}" type="pres">
      <dgm:prSet presAssocID="{43E7BD65-D582-4E54-80D7-FB51330EDFCF}" presName="compNode" presStyleCnt="0"/>
      <dgm:spPr/>
    </dgm:pt>
    <dgm:pt modelId="{525C6713-69D8-4BA5-BC16-7ADB8D1ACE18}" type="pres">
      <dgm:prSet presAssocID="{43E7BD65-D582-4E54-80D7-FB51330EDFCF}" presName="pictRect" presStyleLbl="node1" presStyleIdx="2" presStyleCnt="4"/>
      <dgm:spPr/>
    </dgm:pt>
    <dgm:pt modelId="{60F801FA-E716-469F-85DE-C71406A133A7}" type="pres">
      <dgm:prSet presAssocID="{43E7BD65-D582-4E54-80D7-FB51330EDFCF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437343-B5DC-4A54-AE28-03ED8FA97A88}" type="pres">
      <dgm:prSet presAssocID="{55D5307A-FB36-43A8-9AB2-39B3A6F319BF}" presName="sibTrans" presStyleLbl="sibTrans2D1" presStyleIdx="0" presStyleCnt="0"/>
      <dgm:spPr/>
      <dgm:t>
        <a:bodyPr/>
        <a:lstStyle/>
        <a:p>
          <a:endParaRPr lang="cs-CZ"/>
        </a:p>
      </dgm:t>
    </dgm:pt>
    <dgm:pt modelId="{B2DDA718-197A-4AB7-8F11-27F7486EA8FF}" type="pres">
      <dgm:prSet presAssocID="{6AD45E60-36FC-4122-889B-5EF8DBB9421E}" presName="compNode" presStyleCnt="0"/>
      <dgm:spPr/>
    </dgm:pt>
    <dgm:pt modelId="{C848B813-105A-4AE9-A198-1B94414F0901}" type="pres">
      <dgm:prSet presAssocID="{6AD45E60-36FC-4122-889B-5EF8DBB9421E}" presName="pictRect" presStyleLbl="node1" presStyleIdx="3" presStyleCnt="4"/>
      <dgm:spPr/>
    </dgm:pt>
    <dgm:pt modelId="{EDBD69D4-9593-47C1-BBCA-2E24A850A313}" type="pres">
      <dgm:prSet presAssocID="{6AD45E60-36FC-4122-889B-5EF8DBB9421E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689B640-39FE-4063-8783-CAFDBCD20182}" srcId="{C043D359-DD93-4417-8784-D8952A440EDF}" destId="{B74FE885-BC07-40C7-99D7-025981BA6AD1}" srcOrd="1" destOrd="0" parTransId="{48C0AD65-D462-4759-B0AE-81C3BD212DA5}" sibTransId="{BF7AB60D-E16D-493D-8D2C-24F796F2B2C3}"/>
    <dgm:cxn modelId="{A3E758E8-C225-49AB-A4C5-395EE14984F7}" srcId="{C043D359-DD93-4417-8784-D8952A440EDF}" destId="{6AD45E60-36FC-4122-889B-5EF8DBB9421E}" srcOrd="3" destOrd="0" parTransId="{FDA3745E-0795-4648-8E6A-C8E49FDE81B3}" sibTransId="{F758605E-C476-47D6-B4FB-D87A542CBBE8}"/>
    <dgm:cxn modelId="{8517A2BF-591B-4F36-9C5F-86559EDBAC7B}" type="presOf" srcId="{BF7AB60D-E16D-493D-8D2C-24F796F2B2C3}" destId="{F607141E-EF9E-47E3-AE64-66BB5D95F297}" srcOrd="0" destOrd="0" presId="urn:microsoft.com/office/officeart/2005/8/layout/pList1#1"/>
    <dgm:cxn modelId="{D01A494F-06C1-445B-8A76-0F5D5A116707}" type="presOf" srcId="{2F82770E-5A55-475A-AF33-9A859AB0A002}" destId="{A0F9C599-3CEC-4DB1-8CFD-3F3BF9B86497}" srcOrd="0" destOrd="0" presId="urn:microsoft.com/office/officeart/2005/8/layout/pList1#1"/>
    <dgm:cxn modelId="{6600BC1E-73F9-4300-9EDC-BDD78BEE438D}" srcId="{C043D359-DD93-4417-8784-D8952A440EDF}" destId="{43E7BD65-D582-4E54-80D7-FB51330EDFCF}" srcOrd="2" destOrd="0" parTransId="{C2074173-5301-47E9-8B6E-6E42BBED1F37}" sibTransId="{55D5307A-FB36-43A8-9AB2-39B3A6F319BF}"/>
    <dgm:cxn modelId="{1A06F9A0-AB79-4B11-9BDB-5B25850C509D}" type="presOf" srcId="{55D5307A-FB36-43A8-9AB2-39B3A6F319BF}" destId="{90437343-B5DC-4A54-AE28-03ED8FA97A88}" srcOrd="0" destOrd="0" presId="urn:microsoft.com/office/officeart/2005/8/layout/pList1#1"/>
    <dgm:cxn modelId="{26A9DC73-DD41-4CBD-9B8F-678E4CD9BB35}" type="presOf" srcId="{E95408B6-7AF9-457F-B425-2727468D54E9}" destId="{67BFAE99-0799-4E45-B424-FFABBDBBC279}" srcOrd="0" destOrd="0" presId="urn:microsoft.com/office/officeart/2005/8/layout/pList1#1"/>
    <dgm:cxn modelId="{03B287D8-4E1C-40D0-BC22-0CE49211EA4F}" type="presOf" srcId="{43E7BD65-D582-4E54-80D7-FB51330EDFCF}" destId="{60F801FA-E716-469F-85DE-C71406A133A7}" srcOrd="0" destOrd="0" presId="urn:microsoft.com/office/officeart/2005/8/layout/pList1#1"/>
    <dgm:cxn modelId="{C2FF0243-01EC-4B37-8349-F32D86D677DF}" type="presOf" srcId="{6AD45E60-36FC-4122-889B-5EF8DBB9421E}" destId="{EDBD69D4-9593-47C1-BBCA-2E24A850A313}" srcOrd="0" destOrd="0" presId="urn:microsoft.com/office/officeart/2005/8/layout/pList1#1"/>
    <dgm:cxn modelId="{66644D63-47AC-4064-B646-47D9992266EF}" type="presOf" srcId="{C043D359-DD93-4417-8784-D8952A440EDF}" destId="{BAF7BDB0-152F-4779-8B68-5C8D3B39828B}" srcOrd="0" destOrd="0" presId="urn:microsoft.com/office/officeart/2005/8/layout/pList1#1"/>
    <dgm:cxn modelId="{7FE65782-C2EB-41CC-B976-F85A3FCF945B}" srcId="{C043D359-DD93-4417-8784-D8952A440EDF}" destId="{2F82770E-5A55-475A-AF33-9A859AB0A002}" srcOrd="0" destOrd="0" parTransId="{C529EA4E-AAFD-49F5-860C-143F9B22EE9B}" sibTransId="{E95408B6-7AF9-457F-B425-2727468D54E9}"/>
    <dgm:cxn modelId="{F65A9EF1-3921-4FCA-9DCD-D9C91478D6A9}" type="presOf" srcId="{B74FE885-BC07-40C7-99D7-025981BA6AD1}" destId="{283FC983-3852-47EB-ABCE-B3087AD99C81}" srcOrd="0" destOrd="0" presId="urn:microsoft.com/office/officeart/2005/8/layout/pList1#1"/>
    <dgm:cxn modelId="{78EAF3E5-2B81-4F21-B91F-4600774869C4}" type="presParOf" srcId="{BAF7BDB0-152F-4779-8B68-5C8D3B39828B}" destId="{4F5F8AD5-2910-403C-8B6C-EBE227316D30}" srcOrd="0" destOrd="0" presId="urn:microsoft.com/office/officeart/2005/8/layout/pList1#1"/>
    <dgm:cxn modelId="{A7566044-6AC6-414F-9640-8CA42152DE87}" type="presParOf" srcId="{4F5F8AD5-2910-403C-8B6C-EBE227316D30}" destId="{EBF55EFA-2943-4DCD-B7C9-39F1E476FE94}" srcOrd="0" destOrd="0" presId="urn:microsoft.com/office/officeart/2005/8/layout/pList1#1"/>
    <dgm:cxn modelId="{DF5728E2-D21E-400D-8F39-5AFC9E95A422}" type="presParOf" srcId="{4F5F8AD5-2910-403C-8B6C-EBE227316D30}" destId="{A0F9C599-3CEC-4DB1-8CFD-3F3BF9B86497}" srcOrd="1" destOrd="0" presId="urn:microsoft.com/office/officeart/2005/8/layout/pList1#1"/>
    <dgm:cxn modelId="{35A23A4B-22F0-42CD-84DD-0D24235C3FA6}" type="presParOf" srcId="{BAF7BDB0-152F-4779-8B68-5C8D3B39828B}" destId="{67BFAE99-0799-4E45-B424-FFABBDBBC279}" srcOrd="1" destOrd="0" presId="urn:microsoft.com/office/officeart/2005/8/layout/pList1#1"/>
    <dgm:cxn modelId="{B22766CB-547E-4DD9-80B0-F493F29CA42B}" type="presParOf" srcId="{BAF7BDB0-152F-4779-8B68-5C8D3B39828B}" destId="{FEEF390D-4FB9-4AA7-BEDF-4AF1623315DC}" srcOrd="2" destOrd="0" presId="urn:microsoft.com/office/officeart/2005/8/layout/pList1#1"/>
    <dgm:cxn modelId="{27397E72-6BE5-42D6-A9AC-BED494378F4B}" type="presParOf" srcId="{FEEF390D-4FB9-4AA7-BEDF-4AF1623315DC}" destId="{22C903BE-1B67-4ACA-A52C-F1511718776A}" srcOrd="0" destOrd="0" presId="urn:microsoft.com/office/officeart/2005/8/layout/pList1#1"/>
    <dgm:cxn modelId="{2E616D5F-D6F7-4D46-B1CF-12FBFCC548C6}" type="presParOf" srcId="{FEEF390D-4FB9-4AA7-BEDF-4AF1623315DC}" destId="{283FC983-3852-47EB-ABCE-B3087AD99C81}" srcOrd="1" destOrd="0" presId="urn:microsoft.com/office/officeart/2005/8/layout/pList1#1"/>
    <dgm:cxn modelId="{DAD7C597-8B3F-405D-9393-C72FB0107BC0}" type="presParOf" srcId="{BAF7BDB0-152F-4779-8B68-5C8D3B39828B}" destId="{F607141E-EF9E-47E3-AE64-66BB5D95F297}" srcOrd="3" destOrd="0" presId="urn:microsoft.com/office/officeart/2005/8/layout/pList1#1"/>
    <dgm:cxn modelId="{A53C3B3B-4DA4-4492-A768-1EF816BEB96F}" type="presParOf" srcId="{BAF7BDB0-152F-4779-8B68-5C8D3B39828B}" destId="{99D5D4FF-838D-4058-BE04-D730C27BB1CD}" srcOrd="4" destOrd="0" presId="urn:microsoft.com/office/officeart/2005/8/layout/pList1#1"/>
    <dgm:cxn modelId="{E5D4B208-CB9E-4A66-B6C4-405A5EF13C0D}" type="presParOf" srcId="{99D5D4FF-838D-4058-BE04-D730C27BB1CD}" destId="{525C6713-69D8-4BA5-BC16-7ADB8D1ACE18}" srcOrd="0" destOrd="0" presId="urn:microsoft.com/office/officeart/2005/8/layout/pList1#1"/>
    <dgm:cxn modelId="{579E0511-6E34-4B4B-9BB5-081DCA5AEE5B}" type="presParOf" srcId="{99D5D4FF-838D-4058-BE04-D730C27BB1CD}" destId="{60F801FA-E716-469F-85DE-C71406A133A7}" srcOrd="1" destOrd="0" presId="urn:microsoft.com/office/officeart/2005/8/layout/pList1#1"/>
    <dgm:cxn modelId="{AF9AFBBC-F95A-4148-9451-4A53FC017480}" type="presParOf" srcId="{BAF7BDB0-152F-4779-8B68-5C8D3B39828B}" destId="{90437343-B5DC-4A54-AE28-03ED8FA97A88}" srcOrd="5" destOrd="0" presId="urn:microsoft.com/office/officeart/2005/8/layout/pList1#1"/>
    <dgm:cxn modelId="{86F7C1BD-481A-4A25-A949-E03A59C6476A}" type="presParOf" srcId="{BAF7BDB0-152F-4779-8B68-5C8D3B39828B}" destId="{B2DDA718-197A-4AB7-8F11-27F7486EA8FF}" srcOrd="6" destOrd="0" presId="urn:microsoft.com/office/officeart/2005/8/layout/pList1#1"/>
    <dgm:cxn modelId="{833FA14E-07FC-46A2-8126-DC66BEFD774C}" type="presParOf" srcId="{B2DDA718-197A-4AB7-8F11-27F7486EA8FF}" destId="{C848B813-105A-4AE9-A198-1B94414F0901}" srcOrd="0" destOrd="0" presId="urn:microsoft.com/office/officeart/2005/8/layout/pList1#1"/>
    <dgm:cxn modelId="{1360FEC3-A22A-4B27-B9BC-0884B4E2EABA}" type="presParOf" srcId="{B2DDA718-197A-4AB7-8F11-27F7486EA8FF}" destId="{EDBD69D4-9593-47C1-BBCA-2E24A850A313}" srcOrd="1" destOrd="0" presId="urn:microsoft.com/office/officeart/2005/8/layout/pList1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223784-C452-46ED-A79C-D6BF62D8C81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26E3A25-A842-4CDD-83AE-1AF0781FC971}">
      <dgm:prSet phldrT="[Text]"/>
      <dgm:spPr/>
      <dgm:t>
        <a:bodyPr/>
        <a:lstStyle/>
        <a:p>
          <a:r>
            <a:rPr lang="cs-CZ" dirty="0" smtClean="0"/>
            <a:t>listnaté </a:t>
          </a:r>
          <a:r>
            <a:rPr lang="cs-CZ" dirty="0" smtClean="0"/>
            <a:t>lesy</a:t>
          </a:r>
        </a:p>
        <a:p>
          <a:r>
            <a:rPr lang="cs-CZ" dirty="0" smtClean="0"/>
            <a:t>duby</a:t>
          </a:r>
          <a:r>
            <a:rPr lang="cs-CZ" dirty="0" smtClean="0"/>
            <a:t>, buky, lípy</a:t>
          </a:r>
          <a:endParaRPr lang="cs-CZ" dirty="0"/>
        </a:p>
      </dgm:t>
    </dgm:pt>
    <dgm:pt modelId="{C6388B4B-5962-4125-8C80-2F0E48A7D70C}" type="parTrans" cxnId="{713C41F0-AA28-4FB0-A45D-CFB3A1694893}">
      <dgm:prSet/>
      <dgm:spPr/>
      <dgm:t>
        <a:bodyPr/>
        <a:lstStyle/>
        <a:p>
          <a:endParaRPr lang="cs-CZ"/>
        </a:p>
      </dgm:t>
    </dgm:pt>
    <dgm:pt modelId="{557468DE-C155-49A9-919A-D0FF780E367B}" type="sibTrans" cxnId="{713C41F0-AA28-4FB0-A45D-CFB3A1694893}">
      <dgm:prSet/>
      <dgm:spPr/>
      <dgm:t>
        <a:bodyPr/>
        <a:lstStyle/>
        <a:p>
          <a:endParaRPr lang="cs-CZ"/>
        </a:p>
      </dgm:t>
    </dgm:pt>
    <dgm:pt modelId="{4FE5B547-2EAA-4C77-8B34-B14234FF8DF7}">
      <dgm:prSet phldrT="[Text]"/>
      <dgm:spPr/>
      <dgm:t>
        <a:bodyPr/>
        <a:lstStyle/>
        <a:p>
          <a:r>
            <a:rPr lang="cs-CZ" dirty="0" smtClean="0"/>
            <a:t>smíšené </a:t>
          </a:r>
          <a:r>
            <a:rPr lang="cs-CZ" dirty="0" smtClean="0"/>
            <a:t>lesy</a:t>
          </a:r>
          <a:endParaRPr lang="cs-CZ" dirty="0"/>
        </a:p>
      </dgm:t>
    </dgm:pt>
    <dgm:pt modelId="{172A1D3A-94C3-4669-A639-AA4E0F13BF22}" type="parTrans" cxnId="{97F68E62-20F6-47D7-83F2-0818013A69D7}">
      <dgm:prSet/>
      <dgm:spPr/>
      <dgm:t>
        <a:bodyPr/>
        <a:lstStyle/>
        <a:p>
          <a:endParaRPr lang="cs-CZ"/>
        </a:p>
      </dgm:t>
    </dgm:pt>
    <dgm:pt modelId="{39A7C80B-D544-4878-B885-4B9CDFC1F3C4}" type="sibTrans" cxnId="{97F68E62-20F6-47D7-83F2-0818013A69D7}">
      <dgm:prSet/>
      <dgm:spPr/>
      <dgm:t>
        <a:bodyPr/>
        <a:lstStyle/>
        <a:p>
          <a:endParaRPr lang="cs-CZ"/>
        </a:p>
      </dgm:t>
    </dgm:pt>
    <dgm:pt modelId="{341A3388-B5B4-4F4E-AE02-38A347BD4718}">
      <dgm:prSet phldrT="[Text]"/>
      <dgm:spPr/>
      <dgm:t>
        <a:bodyPr/>
        <a:lstStyle/>
        <a:p>
          <a:r>
            <a:rPr lang="cs-CZ" dirty="0" smtClean="0"/>
            <a:t>jehličnaté </a:t>
          </a:r>
          <a:r>
            <a:rPr lang="cs-CZ" dirty="0" smtClean="0"/>
            <a:t>lesy</a:t>
          </a:r>
        </a:p>
        <a:p>
          <a:r>
            <a:rPr lang="cs-CZ" dirty="0" smtClean="0"/>
            <a:t>smrky</a:t>
          </a:r>
          <a:r>
            <a:rPr lang="cs-CZ" dirty="0" smtClean="0"/>
            <a:t>, borovice</a:t>
          </a:r>
          <a:endParaRPr lang="cs-CZ" dirty="0"/>
        </a:p>
      </dgm:t>
    </dgm:pt>
    <dgm:pt modelId="{F8CC3E58-4F28-4111-A0FD-E7DA67E34E66}" type="parTrans" cxnId="{4980D77B-3BD8-48B9-8181-0A3FF8B0F80B}">
      <dgm:prSet/>
      <dgm:spPr/>
      <dgm:t>
        <a:bodyPr/>
        <a:lstStyle/>
        <a:p>
          <a:endParaRPr lang="cs-CZ"/>
        </a:p>
      </dgm:t>
    </dgm:pt>
    <dgm:pt modelId="{4D3B0DCA-F3BA-4DBC-9753-B009E8E867E2}" type="sibTrans" cxnId="{4980D77B-3BD8-48B9-8181-0A3FF8B0F80B}">
      <dgm:prSet/>
      <dgm:spPr/>
      <dgm:t>
        <a:bodyPr/>
        <a:lstStyle/>
        <a:p>
          <a:endParaRPr lang="cs-CZ"/>
        </a:p>
      </dgm:t>
    </dgm:pt>
    <dgm:pt modelId="{D0971F2F-FE5C-40BE-964D-A0007274C5E8}" type="pres">
      <dgm:prSet presAssocID="{B5223784-C452-46ED-A79C-D6BF62D8C8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8DDD9FF-6A24-4131-822B-660F76E46566}" type="pres">
      <dgm:prSet presAssocID="{E26E3A25-A842-4CDD-83AE-1AF0781FC971}" presName="composite" presStyleCnt="0"/>
      <dgm:spPr/>
    </dgm:pt>
    <dgm:pt modelId="{5B1F7940-2A91-4076-AF41-F6514FF2E8E3}" type="pres">
      <dgm:prSet presAssocID="{E26E3A25-A842-4CDD-83AE-1AF0781FC971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76CB84-4CE0-4D35-A706-81BF715D2EA5}" type="pres">
      <dgm:prSet presAssocID="{E26E3A25-A842-4CDD-83AE-1AF0781FC971}" presName="rect2" presStyleLbl="fgImgPlace1" presStyleIdx="0" presStyleCnt="3"/>
      <dgm:spPr/>
    </dgm:pt>
    <dgm:pt modelId="{8AF0097B-13DF-42C9-8AC4-B5641EE51398}" type="pres">
      <dgm:prSet presAssocID="{557468DE-C155-49A9-919A-D0FF780E367B}" presName="sibTrans" presStyleCnt="0"/>
      <dgm:spPr/>
    </dgm:pt>
    <dgm:pt modelId="{B2F317CF-7C90-4E78-8753-51ED3710AABB}" type="pres">
      <dgm:prSet presAssocID="{4FE5B547-2EAA-4C77-8B34-B14234FF8DF7}" presName="composite" presStyleCnt="0"/>
      <dgm:spPr/>
    </dgm:pt>
    <dgm:pt modelId="{3E633F13-A2C2-4AA0-BBB2-4CB01765669F}" type="pres">
      <dgm:prSet presAssocID="{4FE5B547-2EAA-4C77-8B34-B14234FF8DF7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E67FA9-4286-4655-B16A-BF4F38AE0CF0}" type="pres">
      <dgm:prSet presAssocID="{4FE5B547-2EAA-4C77-8B34-B14234FF8DF7}" presName="rect2" presStyleLbl="fgImgPlace1" presStyleIdx="1" presStyleCnt="3"/>
      <dgm:spPr/>
    </dgm:pt>
    <dgm:pt modelId="{B46B0116-B296-40E7-8ECB-6DF46F12D803}" type="pres">
      <dgm:prSet presAssocID="{39A7C80B-D544-4878-B885-4B9CDFC1F3C4}" presName="sibTrans" presStyleCnt="0"/>
      <dgm:spPr/>
    </dgm:pt>
    <dgm:pt modelId="{2D1D1AE5-4BF8-4999-B126-D2B40F12BCD5}" type="pres">
      <dgm:prSet presAssocID="{341A3388-B5B4-4F4E-AE02-38A347BD4718}" presName="composite" presStyleCnt="0"/>
      <dgm:spPr/>
    </dgm:pt>
    <dgm:pt modelId="{E89DE65C-128D-46F7-8644-4423913DE9A3}" type="pres">
      <dgm:prSet presAssocID="{341A3388-B5B4-4F4E-AE02-38A347BD4718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6B226E-B10B-42EF-BB2B-77DF95E3CFB3}" type="pres">
      <dgm:prSet presAssocID="{341A3388-B5B4-4F4E-AE02-38A347BD4718}" presName="rect2" presStyleLbl="fgImgPlace1" presStyleIdx="2" presStyleCnt="3"/>
      <dgm:spPr/>
    </dgm:pt>
  </dgm:ptLst>
  <dgm:cxnLst>
    <dgm:cxn modelId="{53D406E3-46B0-46FB-B3F8-F5C00C7B47C3}" type="presOf" srcId="{341A3388-B5B4-4F4E-AE02-38A347BD4718}" destId="{E89DE65C-128D-46F7-8644-4423913DE9A3}" srcOrd="0" destOrd="0" presId="urn:microsoft.com/office/officeart/2008/layout/PictureStrips"/>
    <dgm:cxn modelId="{713C41F0-AA28-4FB0-A45D-CFB3A1694893}" srcId="{B5223784-C452-46ED-A79C-D6BF62D8C81E}" destId="{E26E3A25-A842-4CDD-83AE-1AF0781FC971}" srcOrd="0" destOrd="0" parTransId="{C6388B4B-5962-4125-8C80-2F0E48A7D70C}" sibTransId="{557468DE-C155-49A9-919A-D0FF780E367B}"/>
    <dgm:cxn modelId="{4980D77B-3BD8-48B9-8181-0A3FF8B0F80B}" srcId="{B5223784-C452-46ED-A79C-D6BF62D8C81E}" destId="{341A3388-B5B4-4F4E-AE02-38A347BD4718}" srcOrd="2" destOrd="0" parTransId="{F8CC3E58-4F28-4111-A0FD-E7DA67E34E66}" sibTransId="{4D3B0DCA-F3BA-4DBC-9753-B009E8E867E2}"/>
    <dgm:cxn modelId="{E5AF6836-E07F-430D-A11D-A0F3D64A7593}" type="presOf" srcId="{B5223784-C452-46ED-A79C-D6BF62D8C81E}" destId="{D0971F2F-FE5C-40BE-964D-A0007274C5E8}" srcOrd="0" destOrd="0" presId="urn:microsoft.com/office/officeart/2008/layout/PictureStrips"/>
    <dgm:cxn modelId="{97F68E62-20F6-47D7-83F2-0818013A69D7}" srcId="{B5223784-C452-46ED-A79C-D6BF62D8C81E}" destId="{4FE5B547-2EAA-4C77-8B34-B14234FF8DF7}" srcOrd="1" destOrd="0" parTransId="{172A1D3A-94C3-4669-A639-AA4E0F13BF22}" sibTransId="{39A7C80B-D544-4878-B885-4B9CDFC1F3C4}"/>
    <dgm:cxn modelId="{836EE834-716E-49FF-97BA-6E66A6BF339A}" type="presOf" srcId="{E26E3A25-A842-4CDD-83AE-1AF0781FC971}" destId="{5B1F7940-2A91-4076-AF41-F6514FF2E8E3}" srcOrd="0" destOrd="0" presId="urn:microsoft.com/office/officeart/2008/layout/PictureStrips"/>
    <dgm:cxn modelId="{E7768CA4-D7CA-4B96-93EB-7DCAD67E7292}" type="presOf" srcId="{4FE5B547-2EAA-4C77-8B34-B14234FF8DF7}" destId="{3E633F13-A2C2-4AA0-BBB2-4CB01765669F}" srcOrd="0" destOrd="0" presId="urn:microsoft.com/office/officeart/2008/layout/PictureStrips"/>
    <dgm:cxn modelId="{036BB61B-A384-486F-B962-66609E4AF5BF}" type="presParOf" srcId="{D0971F2F-FE5C-40BE-964D-A0007274C5E8}" destId="{B8DDD9FF-6A24-4131-822B-660F76E46566}" srcOrd="0" destOrd="0" presId="urn:microsoft.com/office/officeart/2008/layout/PictureStrips"/>
    <dgm:cxn modelId="{746EFD1F-9EAC-4D01-AD91-BE170E7E0624}" type="presParOf" srcId="{B8DDD9FF-6A24-4131-822B-660F76E46566}" destId="{5B1F7940-2A91-4076-AF41-F6514FF2E8E3}" srcOrd="0" destOrd="0" presId="urn:microsoft.com/office/officeart/2008/layout/PictureStrips"/>
    <dgm:cxn modelId="{0614C3F4-348D-401D-A2B8-282F989A79D5}" type="presParOf" srcId="{B8DDD9FF-6A24-4131-822B-660F76E46566}" destId="{F576CB84-4CE0-4D35-A706-81BF715D2EA5}" srcOrd="1" destOrd="0" presId="urn:microsoft.com/office/officeart/2008/layout/PictureStrips"/>
    <dgm:cxn modelId="{7FFBDC1E-8A96-4EDB-944F-59B73871343F}" type="presParOf" srcId="{D0971F2F-FE5C-40BE-964D-A0007274C5E8}" destId="{8AF0097B-13DF-42C9-8AC4-B5641EE51398}" srcOrd="1" destOrd="0" presId="urn:microsoft.com/office/officeart/2008/layout/PictureStrips"/>
    <dgm:cxn modelId="{357E1194-0BDB-4F55-B2FD-E3D759A1865E}" type="presParOf" srcId="{D0971F2F-FE5C-40BE-964D-A0007274C5E8}" destId="{B2F317CF-7C90-4E78-8753-51ED3710AABB}" srcOrd="2" destOrd="0" presId="urn:microsoft.com/office/officeart/2008/layout/PictureStrips"/>
    <dgm:cxn modelId="{001CAE58-8516-4B5D-BA5F-05F8E3D0D8E5}" type="presParOf" srcId="{B2F317CF-7C90-4E78-8753-51ED3710AABB}" destId="{3E633F13-A2C2-4AA0-BBB2-4CB01765669F}" srcOrd="0" destOrd="0" presId="urn:microsoft.com/office/officeart/2008/layout/PictureStrips"/>
    <dgm:cxn modelId="{119E427F-F9B7-4564-8936-4F7F71E165F7}" type="presParOf" srcId="{B2F317CF-7C90-4E78-8753-51ED3710AABB}" destId="{C3E67FA9-4286-4655-B16A-BF4F38AE0CF0}" srcOrd="1" destOrd="0" presId="urn:microsoft.com/office/officeart/2008/layout/PictureStrips"/>
    <dgm:cxn modelId="{6E3394A5-DD8F-44D0-A8C1-BC4A618A792F}" type="presParOf" srcId="{D0971F2F-FE5C-40BE-964D-A0007274C5E8}" destId="{B46B0116-B296-40E7-8ECB-6DF46F12D803}" srcOrd="3" destOrd="0" presId="urn:microsoft.com/office/officeart/2008/layout/PictureStrips"/>
    <dgm:cxn modelId="{F01D4DBC-0066-4385-BFC6-67CCDB364374}" type="presParOf" srcId="{D0971F2F-FE5C-40BE-964D-A0007274C5E8}" destId="{2D1D1AE5-4BF8-4999-B126-D2B40F12BCD5}" srcOrd="4" destOrd="0" presId="urn:microsoft.com/office/officeart/2008/layout/PictureStrips"/>
    <dgm:cxn modelId="{9214367B-46E1-4D9A-B61A-FECCC9380FE0}" type="presParOf" srcId="{2D1D1AE5-4BF8-4999-B126-D2B40F12BCD5}" destId="{E89DE65C-128D-46F7-8644-4423913DE9A3}" srcOrd="0" destOrd="0" presId="urn:microsoft.com/office/officeart/2008/layout/PictureStrips"/>
    <dgm:cxn modelId="{B5BAFDFA-6182-4CD6-955B-7EAC932BC3BE}" type="presParOf" srcId="{2D1D1AE5-4BF8-4999-B126-D2B40F12BCD5}" destId="{046B226E-B10B-42EF-BB2B-77DF95E3CFB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7CF80B8-65BE-47C5-A453-4D61ED554036}" type="doc">
      <dgm:prSet loTypeId="urn:microsoft.com/office/officeart/2005/8/layout/bProcess4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CDE2F63-4E76-436C-AABA-3BB42C886FE7}">
      <dgm:prSet phldrT="[Text]"/>
      <dgm:spPr/>
      <dgm:t>
        <a:bodyPr/>
        <a:lstStyle/>
        <a:p>
          <a:r>
            <a:rPr lang="cs-CZ" dirty="0" smtClean="0"/>
            <a:t>obilí</a:t>
          </a:r>
          <a:endParaRPr lang="cs-CZ" dirty="0"/>
        </a:p>
      </dgm:t>
    </dgm:pt>
    <dgm:pt modelId="{FCB7B8E4-388A-4F3B-8408-F14ADE9ADC28}" type="parTrans" cxnId="{593AF0F4-9D65-459F-BCA5-662169CFB40B}">
      <dgm:prSet/>
      <dgm:spPr/>
      <dgm:t>
        <a:bodyPr/>
        <a:lstStyle/>
        <a:p>
          <a:endParaRPr lang="cs-CZ"/>
        </a:p>
      </dgm:t>
    </dgm:pt>
    <dgm:pt modelId="{8D75179D-7C16-474A-B026-6FD3EF87C05A}" type="sibTrans" cxnId="{593AF0F4-9D65-459F-BCA5-662169CFB40B}">
      <dgm:prSet/>
      <dgm:spPr/>
      <dgm:t>
        <a:bodyPr/>
        <a:lstStyle/>
        <a:p>
          <a:endParaRPr lang="cs-CZ"/>
        </a:p>
      </dgm:t>
    </dgm:pt>
    <dgm:pt modelId="{8A5F3679-BB1C-49C1-A1BC-AE3BBE039438}">
      <dgm:prSet phldrT="[Text]"/>
      <dgm:spPr/>
      <dgm:t>
        <a:bodyPr/>
        <a:lstStyle/>
        <a:p>
          <a:r>
            <a:rPr lang="cs-CZ" dirty="0" smtClean="0"/>
            <a:t>brambory</a:t>
          </a:r>
          <a:endParaRPr lang="cs-CZ" dirty="0"/>
        </a:p>
      </dgm:t>
    </dgm:pt>
    <dgm:pt modelId="{DDDE0576-5F06-409D-B0A7-7CA5E70CF21B}" type="parTrans" cxnId="{26B54A25-529E-4BA4-8B06-EB512287D44F}">
      <dgm:prSet/>
      <dgm:spPr/>
      <dgm:t>
        <a:bodyPr/>
        <a:lstStyle/>
        <a:p>
          <a:endParaRPr lang="cs-CZ"/>
        </a:p>
      </dgm:t>
    </dgm:pt>
    <dgm:pt modelId="{02BBCC38-C084-48D7-81B0-C0409C23D400}" type="sibTrans" cxnId="{26B54A25-529E-4BA4-8B06-EB512287D44F}">
      <dgm:prSet/>
      <dgm:spPr/>
      <dgm:t>
        <a:bodyPr/>
        <a:lstStyle/>
        <a:p>
          <a:endParaRPr lang="cs-CZ"/>
        </a:p>
      </dgm:t>
    </dgm:pt>
    <dgm:pt modelId="{6CF1CF95-03C1-461A-9B70-4FE26ECFE794}">
      <dgm:prSet phldrT="[Text]"/>
      <dgm:spPr/>
      <dgm:t>
        <a:bodyPr/>
        <a:lstStyle/>
        <a:p>
          <a:r>
            <a:rPr lang="cs-CZ" dirty="0" smtClean="0"/>
            <a:t>zelenina</a:t>
          </a:r>
          <a:endParaRPr lang="cs-CZ" dirty="0"/>
        </a:p>
      </dgm:t>
    </dgm:pt>
    <dgm:pt modelId="{24C5F846-12F8-422E-BC2D-E7362B168C97}" type="parTrans" cxnId="{F432A33F-929B-4707-B593-86A72C0F25A2}">
      <dgm:prSet/>
      <dgm:spPr/>
      <dgm:t>
        <a:bodyPr/>
        <a:lstStyle/>
        <a:p>
          <a:endParaRPr lang="cs-CZ"/>
        </a:p>
      </dgm:t>
    </dgm:pt>
    <dgm:pt modelId="{5F9B8EC3-4AB1-450C-80CE-2C1A81D6AF7E}" type="sibTrans" cxnId="{F432A33F-929B-4707-B593-86A72C0F25A2}">
      <dgm:prSet/>
      <dgm:spPr/>
      <dgm:t>
        <a:bodyPr/>
        <a:lstStyle/>
        <a:p>
          <a:endParaRPr lang="cs-CZ"/>
        </a:p>
      </dgm:t>
    </dgm:pt>
    <dgm:pt modelId="{A5183011-6F3B-4F71-B970-C9FC1B0606F0}">
      <dgm:prSet phldrT="[Text]"/>
      <dgm:spPr/>
      <dgm:t>
        <a:bodyPr/>
        <a:lstStyle/>
        <a:p>
          <a:r>
            <a:rPr lang="cs-CZ" dirty="0" smtClean="0"/>
            <a:t>kukuřice</a:t>
          </a:r>
          <a:endParaRPr lang="cs-CZ" dirty="0"/>
        </a:p>
      </dgm:t>
    </dgm:pt>
    <dgm:pt modelId="{4A1D9FA9-2F6F-4678-96C7-9EE91195DDB9}" type="parTrans" cxnId="{9765F4FA-AF90-4E11-8160-D7BA864B58BD}">
      <dgm:prSet/>
      <dgm:spPr/>
      <dgm:t>
        <a:bodyPr/>
        <a:lstStyle/>
        <a:p>
          <a:endParaRPr lang="cs-CZ"/>
        </a:p>
      </dgm:t>
    </dgm:pt>
    <dgm:pt modelId="{ED293E39-8504-499B-ACF8-818766B4943C}" type="sibTrans" cxnId="{9765F4FA-AF90-4E11-8160-D7BA864B58BD}">
      <dgm:prSet/>
      <dgm:spPr/>
      <dgm:t>
        <a:bodyPr/>
        <a:lstStyle/>
        <a:p>
          <a:endParaRPr lang="cs-CZ"/>
        </a:p>
      </dgm:t>
    </dgm:pt>
    <dgm:pt modelId="{A704706C-02C7-439A-8247-FF83500FCD43}">
      <dgm:prSet phldrT="[Text]"/>
      <dgm:spPr/>
      <dgm:t>
        <a:bodyPr/>
        <a:lstStyle/>
        <a:p>
          <a:r>
            <a:rPr lang="cs-CZ" dirty="0" smtClean="0"/>
            <a:t>řepa</a:t>
          </a:r>
        </a:p>
        <a:p>
          <a:r>
            <a:rPr lang="cs-CZ" dirty="0" smtClean="0"/>
            <a:t>cukrovka</a:t>
          </a:r>
          <a:endParaRPr lang="cs-CZ" dirty="0"/>
        </a:p>
      </dgm:t>
    </dgm:pt>
    <dgm:pt modelId="{C63D6D10-96B0-4DA9-8D12-FB0BD6D40118}" type="parTrans" cxnId="{9F9BFFF5-0852-4228-A47E-5B55F052B373}">
      <dgm:prSet/>
      <dgm:spPr/>
      <dgm:t>
        <a:bodyPr/>
        <a:lstStyle/>
        <a:p>
          <a:endParaRPr lang="cs-CZ"/>
        </a:p>
      </dgm:t>
    </dgm:pt>
    <dgm:pt modelId="{A5F5F215-C785-4FCE-ACE3-155A4991A3E8}" type="sibTrans" cxnId="{9F9BFFF5-0852-4228-A47E-5B55F052B373}">
      <dgm:prSet/>
      <dgm:spPr/>
      <dgm:t>
        <a:bodyPr/>
        <a:lstStyle/>
        <a:p>
          <a:endParaRPr lang="cs-CZ"/>
        </a:p>
      </dgm:t>
    </dgm:pt>
    <dgm:pt modelId="{ABE257A1-A199-45F3-9BC8-F9046A23D1F2}">
      <dgm:prSet phldrT="[Text]"/>
      <dgm:spPr/>
      <dgm:t>
        <a:bodyPr/>
        <a:lstStyle/>
        <a:p>
          <a:r>
            <a:rPr lang="cs-CZ" dirty="0" smtClean="0"/>
            <a:t>ovoce</a:t>
          </a:r>
          <a:endParaRPr lang="cs-CZ" dirty="0"/>
        </a:p>
      </dgm:t>
    </dgm:pt>
    <dgm:pt modelId="{CBBE662B-D1EC-4597-90E3-B2B73D41A4F4}" type="parTrans" cxnId="{8254405F-751C-4544-ACAA-719F142B76C8}">
      <dgm:prSet/>
      <dgm:spPr/>
      <dgm:t>
        <a:bodyPr/>
        <a:lstStyle/>
        <a:p>
          <a:endParaRPr lang="cs-CZ"/>
        </a:p>
      </dgm:t>
    </dgm:pt>
    <dgm:pt modelId="{D354D9D7-2375-4EF7-86EE-215E64EFF2BA}" type="sibTrans" cxnId="{8254405F-751C-4544-ACAA-719F142B76C8}">
      <dgm:prSet/>
      <dgm:spPr/>
      <dgm:t>
        <a:bodyPr/>
        <a:lstStyle/>
        <a:p>
          <a:endParaRPr lang="cs-CZ"/>
        </a:p>
      </dgm:t>
    </dgm:pt>
    <dgm:pt modelId="{16AEF60D-851F-4A17-8DA3-81875A2C568B}">
      <dgm:prSet phldrT="[Text]"/>
      <dgm:spPr/>
      <dgm:t>
        <a:bodyPr/>
        <a:lstStyle/>
        <a:p>
          <a:r>
            <a:rPr lang="cs-CZ" dirty="0" smtClean="0"/>
            <a:t>řepka</a:t>
          </a:r>
        </a:p>
        <a:p>
          <a:r>
            <a:rPr lang="cs-CZ" dirty="0" smtClean="0"/>
            <a:t>olejka</a:t>
          </a:r>
          <a:endParaRPr lang="cs-CZ" dirty="0"/>
        </a:p>
      </dgm:t>
    </dgm:pt>
    <dgm:pt modelId="{5A632458-375A-4521-AF9D-B6339E51AB81}" type="parTrans" cxnId="{0BE2F9B1-54F4-4BE0-8634-DDA37D868C2F}">
      <dgm:prSet/>
      <dgm:spPr/>
      <dgm:t>
        <a:bodyPr/>
        <a:lstStyle/>
        <a:p>
          <a:endParaRPr lang="cs-CZ"/>
        </a:p>
      </dgm:t>
    </dgm:pt>
    <dgm:pt modelId="{6BD84C26-A78F-418C-818F-997BC1DF4191}" type="sibTrans" cxnId="{0BE2F9B1-54F4-4BE0-8634-DDA37D868C2F}">
      <dgm:prSet/>
      <dgm:spPr/>
      <dgm:t>
        <a:bodyPr/>
        <a:lstStyle/>
        <a:p>
          <a:endParaRPr lang="cs-CZ"/>
        </a:p>
      </dgm:t>
    </dgm:pt>
    <dgm:pt modelId="{02610E1E-0662-437E-B3F2-E838428F9B04}">
      <dgm:prSet phldrT="[Text]"/>
      <dgm:spPr/>
      <dgm:t>
        <a:bodyPr/>
        <a:lstStyle/>
        <a:p>
          <a:r>
            <a:rPr lang="cs-CZ" dirty="0" smtClean="0"/>
            <a:t>slunečnice</a:t>
          </a:r>
          <a:endParaRPr lang="cs-CZ" dirty="0"/>
        </a:p>
      </dgm:t>
    </dgm:pt>
    <dgm:pt modelId="{89D2453A-FA93-4D5D-A43F-FD79DCA9D4CC}" type="parTrans" cxnId="{6C7C1FD3-2582-4B3D-9765-3AB47891FC7A}">
      <dgm:prSet/>
      <dgm:spPr/>
      <dgm:t>
        <a:bodyPr/>
        <a:lstStyle/>
        <a:p>
          <a:endParaRPr lang="cs-CZ"/>
        </a:p>
      </dgm:t>
    </dgm:pt>
    <dgm:pt modelId="{A2CC3B92-6F2D-46E2-802B-2CCFCB4DFE56}" type="sibTrans" cxnId="{6C7C1FD3-2582-4B3D-9765-3AB47891FC7A}">
      <dgm:prSet/>
      <dgm:spPr/>
      <dgm:t>
        <a:bodyPr/>
        <a:lstStyle/>
        <a:p>
          <a:endParaRPr lang="cs-CZ"/>
        </a:p>
      </dgm:t>
    </dgm:pt>
    <dgm:pt modelId="{4B51CFBF-F188-4FD1-A87E-4BC57169D3E7}">
      <dgm:prSet phldrT="[Text]"/>
      <dgm:spPr/>
      <dgm:t>
        <a:bodyPr/>
        <a:lstStyle/>
        <a:p>
          <a:r>
            <a:rPr lang="cs-CZ" dirty="0" smtClean="0"/>
            <a:t>vinná</a:t>
          </a:r>
        </a:p>
        <a:p>
          <a:r>
            <a:rPr lang="cs-CZ" dirty="0" smtClean="0"/>
            <a:t>réva</a:t>
          </a:r>
          <a:endParaRPr lang="cs-CZ" dirty="0"/>
        </a:p>
      </dgm:t>
    </dgm:pt>
    <dgm:pt modelId="{6498B060-204A-4358-849A-B47FF4233BCF}" type="parTrans" cxnId="{5B3398B3-073C-4E7E-A11E-FC8383A5304E}">
      <dgm:prSet/>
      <dgm:spPr/>
      <dgm:t>
        <a:bodyPr/>
        <a:lstStyle/>
        <a:p>
          <a:endParaRPr lang="cs-CZ"/>
        </a:p>
      </dgm:t>
    </dgm:pt>
    <dgm:pt modelId="{D3C63B2B-2D06-429C-9A7B-E318C3B0DE6F}" type="sibTrans" cxnId="{5B3398B3-073C-4E7E-A11E-FC8383A5304E}">
      <dgm:prSet/>
      <dgm:spPr/>
      <dgm:t>
        <a:bodyPr/>
        <a:lstStyle/>
        <a:p>
          <a:endParaRPr lang="cs-CZ"/>
        </a:p>
      </dgm:t>
    </dgm:pt>
    <dgm:pt modelId="{F4EFDF06-F591-4F5A-8705-E1672AF5CF22}" type="pres">
      <dgm:prSet presAssocID="{E7CF80B8-65BE-47C5-A453-4D61ED554036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3CE82059-0797-4488-93C8-65E976C15F73}" type="pres">
      <dgm:prSet presAssocID="{9CDE2F63-4E76-436C-AABA-3BB42C886FE7}" presName="compNode" presStyleCnt="0"/>
      <dgm:spPr/>
    </dgm:pt>
    <dgm:pt modelId="{A59428B4-4E8A-4D46-B5F9-4220B2718F63}" type="pres">
      <dgm:prSet presAssocID="{9CDE2F63-4E76-436C-AABA-3BB42C886FE7}" presName="dummyConnPt" presStyleCnt="0"/>
      <dgm:spPr/>
    </dgm:pt>
    <dgm:pt modelId="{47E62531-1F9A-4067-B812-B1A3C60FBC00}" type="pres">
      <dgm:prSet presAssocID="{9CDE2F63-4E76-436C-AABA-3BB42C886FE7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62A913-1EB6-441B-A89E-E38BEEEA33F7}" type="pres">
      <dgm:prSet presAssocID="{8D75179D-7C16-474A-B026-6FD3EF87C05A}" presName="sibTrans" presStyleLbl="bgSibTrans2D1" presStyleIdx="0" presStyleCnt="8"/>
      <dgm:spPr/>
      <dgm:t>
        <a:bodyPr/>
        <a:lstStyle/>
        <a:p>
          <a:endParaRPr lang="cs-CZ"/>
        </a:p>
      </dgm:t>
    </dgm:pt>
    <dgm:pt modelId="{B132B547-7A6A-40AB-AEDB-C5C2AE08FD01}" type="pres">
      <dgm:prSet presAssocID="{8A5F3679-BB1C-49C1-A1BC-AE3BBE039438}" presName="compNode" presStyleCnt="0"/>
      <dgm:spPr/>
    </dgm:pt>
    <dgm:pt modelId="{8638E951-A729-4DF6-A4EE-B340A012A365}" type="pres">
      <dgm:prSet presAssocID="{8A5F3679-BB1C-49C1-A1BC-AE3BBE039438}" presName="dummyConnPt" presStyleCnt="0"/>
      <dgm:spPr/>
    </dgm:pt>
    <dgm:pt modelId="{4132EA7F-871E-4B03-BADD-0DA518B1803E}" type="pres">
      <dgm:prSet presAssocID="{8A5F3679-BB1C-49C1-A1BC-AE3BBE039438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1BF2ED-EA02-47BA-B53B-E73C783EB4C7}" type="pres">
      <dgm:prSet presAssocID="{02BBCC38-C084-48D7-81B0-C0409C23D400}" presName="sibTrans" presStyleLbl="bgSibTrans2D1" presStyleIdx="1" presStyleCnt="8"/>
      <dgm:spPr/>
      <dgm:t>
        <a:bodyPr/>
        <a:lstStyle/>
        <a:p>
          <a:endParaRPr lang="cs-CZ"/>
        </a:p>
      </dgm:t>
    </dgm:pt>
    <dgm:pt modelId="{572C2FEB-A264-4130-8105-5B80974AFC3B}" type="pres">
      <dgm:prSet presAssocID="{6CF1CF95-03C1-461A-9B70-4FE26ECFE794}" presName="compNode" presStyleCnt="0"/>
      <dgm:spPr/>
    </dgm:pt>
    <dgm:pt modelId="{762B9EFC-8B41-44DB-9957-F466BDB6E025}" type="pres">
      <dgm:prSet presAssocID="{6CF1CF95-03C1-461A-9B70-4FE26ECFE794}" presName="dummyConnPt" presStyleCnt="0"/>
      <dgm:spPr/>
    </dgm:pt>
    <dgm:pt modelId="{ACECBE9F-7D94-4B7D-8EB5-DF0C84264FB2}" type="pres">
      <dgm:prSet presAssocID="{6CF1CF95-03C1-461A-9B70-4FE26ECFE794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A357B5-08B0-4D72-9C5D-B0B1A44BD13A}" type="pres">
      <dgm:prSet presAssocID="{5F9B8EC3-4AB1-450C-80CE-2C1A81D6AF7E}" presName="sibTrans" presStyleLbl="bgSibTrans2D1" presStyleIdx="2" presStyleCnt="8"/>
      <dgm:spPr/>
      <dgm:t>
        <a:bodyPr/>
        <a:lstStyle/>
        <a:p>
          <a:endParaRPr lang="cs-CZ"/>
        </a:p>
      </dgm:t>
    </dgm:pt>
    <dgm:pt modelId="{385EA93D-5DF6-4BC0-AC8B-0CB29E65ADEC}" type="pres">
      <dgm:prSet presAssocID="{A5183011-6F3B-4F71-B970-C9FC1B0606F0}" presName="compNode" presStyleCnt="0"/>
      <dgm:spPr/>
    </dgm:pt>
    <dgm:pt modelId="{C59D8E9D-D512-4F72-B6D3-592AAA2C9C4D}" type="pres">
      <dgm:prSet presAssocID="{A5183011-6F3B-4F71-B970-C9FC1B0606F0}" presName="dummyConnPt" presStyleCnt="0"/>
      <dgm:spPr/>
    </dgm:pt>
    <dgm:pt modelId="{BC4EB427-E328-4D49-8FF4-CD9ED27F834D}" type="pres">
      <dgm:prSet presAssocID="{A5183011-6F3B-4F71-B970-C9FC1B0606F0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212404-0365-46C2-843A-A118574A4409}" type="pres">
      <dgm:prSet presAssocID="{ED293E39-8504-499B-ACF8-818766B4943C}" presName="sibTrans" presStyleLbl="bgSibTrans2D1" presStyleIdx="3" presStyleCnt="8"/>
      <dgm:spPr/>
      <dgm:t>
        <a:bodyPr/>
        <a:lstStyle/>
        <a:p>
          <a:endParaRPr lang="cs-CZ"/>
        </a:p>
      </dgm:t>
    </dgm:pt>
    <dgm:pt modelId="{FE2D2BEB-F402-4F6F-BD7A-7A139F1D6A04}" type="pres">
      <dgm:prSet presAssocID="{A704706C-02C7-439A-8247-FF83500FCD43}" presName="compNode" presStyleCnt="0"/>
      <dgm:spPr/>
    </dgm:pt>
    <dgm:pt modelId="{EBAAEAB0-C874-4C04-8C37-38833EDC3705}" type="pres">
      <dgm:prSet presAssocID="{A704706C-02C7-439A-8247-FF83500FCD43}" presName="dummyConnPt" presStyleCnt="0"/>
      <dgm:spPr/>
    </dgm:pt>
    <dgm:pt modelId="{45921DF1-F24A-428A-8FB5-39443266B536}" type="pres">
      <dgm:prSet presAssocID="{A704706C-02C7-439A-8247-FF83500FCD43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1F2A30-AA7A-4FB4-8856-E014A0627D52}" type="pres">
      <dgm:prSet presAssocID="{A5F5F215-C785-4FCE-ACE3-155A4991A3E8}" presName="sibTrans" presStyleLbl="bgSibTrans2D1" presStyleIdx="4" presStyleCnt="8"/>
      <dgm:spPr/>
      <dgm:t>
        <a:bodyPr/>
        <a:lstStyle/>
        <a:p>
          <a:endParaRPr lang="cs-CZ"/>
        </a:p>
      </dgm:t>
    </dgm:pt>
    <dgm:pt modelId="{2CDE80F3-917D-4C20-AD8A-828579BC3CF3}" type="pres">
      <dgm:prSet presAssocID="{ABE257A1-A199-45F3-9BC8-F9046A23D1F2}" presName="compNode" presStyleCnt="0"/>
      <dgm:spPr/>
    </dgm:pt>
    <dgm:pt modelId="{CB8F5431-BEB2-4DBD-A20E-4EA523EDF1A2}" type="pres">
      <dgm:prSet presAssocID="{ABE257A1-A199-45F3-9BC8-F9046A23D1F2}" presName="dummyConnPt" presStyleCnt="0"/>
      <dgm:spPr/>
    </dgm:pt>
    <dgm:pt modelId="{7CD0366A-7415-4E31-8AD9-97ECD2BB8AC5}" type="pres">
      <dgm:prSet presAssocID="{ABE257A1-A199-45F3-9BC8-F9046A23D1F2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79378D-7A59-4534-B0EA-21FD81E308E8}" type="pres">
      <dgm:prSet presAssocID="{D354D9D7-2375-4EF7-86EE-215E64EFF2BA}" presName="sibTrans" presStyleLbl="bgSibTrans2D1" presStyleIdx="5" presStyleCnt="8"/>
      <dgm:spPr/>
      <dgm:t>
        <a:bodyPr/>
        <a:lstStyle/>
        <a:p>
          <a:endParaRPr lang="cs-CZ"/>
        </a:p>
      </dgm:t>
    </dgm:pt>
    <dgm:pt modelId="{E848E9BA-D38B-4C62-9CE9-CDAC17CC9BC2}" type="pres">
      <dgm:prSet presAssocID="{16AEF60D-851F-4A17-8DA3-81875A2C568B}" presName="compNode" presStyleCnt="0"/>
      <dgm:spPr/>
    </dgm:pt>
    <dgm:pt modelId="{5F1342AA-AB84-4BCA-B6C2-757EFDDBB763}" type="pres">
      <dgm:prSet presAssocID="{16AEF60D-851F-4A17-8DA3-81875A2C568B}" presName="dummyConnPt" presStyleCnt="0"/>
      <dgm:spPr/>
    </dgm:pt>
    <dgm:pt modelId="{B71EB0EB-8A4E-4B01-BEFA-1D0995256B38}" type="pres">
      <dgm:prSet presAssocID="{16AEF60D-851F-4A17-8DA3-81875A2C568B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00E6254-E2EB-48A2-AC8C-A7F2A0AB201B}" type="pres">
      <dgm:prSet presAssocID="{6BD84C26-A78F-418C-818F-997BC1DF4191}" presName="sibTrans" presStyleLbl="bgSibTrans2D1" presStyleIdx="6" presStyleCnt="8"/>
      <dgm:spPr/>
      <dgm:t>
        <a:bodyPr/>
        <a:lstStyle/>
        <a:p>
          <a:endParaRPr lang="cs-CZ"/>
        </a:p>
      </dgm:t>
    </dgm:pt>
    <dgm:pt modelId="{37AE7523-3331-4657-B3CB-8A93A926397A}" type="pres">
      <dgm:prSet presAssocID="{02610E1E-0662-437E-B3F2-E838428F9B04}" presName="compNode" presStyleCnt="0"/>
      <dgm:spPr/>
    </dgm:pt>
    <dgm:pt modelId="{A7BC32C2-3886-4A0B-8F16-8F7312654D0D}" type="pres">
      <dgm:prSet presAssocID="{02610E1E-0662-437E-B3F2-E838428F9B04}" presName="dummyConnPt" presStyleCnt="0"/>
      <dgm:spPr/>
    </dgm:pt>
    <dgm:pt modelId="{7B052AB9-47E5-4075-B963-CABA6D5C90E3}" type="pres">
      <dgm:prSet presAssocID="{02610E1E-0662-437E-B3F2-E838428F9B04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5B19CB-D18C-4F55-AC05-078B7617363F}" type="pres">
      <dgm:prSet presAssocID="{A2CC3B92-6F2D-46E2-802B-2CCFCB4DFE56}" presName="sibTrans" presStyleLbl="bgSibTrans2D1" presStyleIdx="7" presStyleCnt="8"/>
      <dgm:spPr/>
      <dgm:t>
        <a:bodyPr/>
        <a:lstStyle/>
        <a:p>
          <a:endParaRPr lang="cs-CZ"/>
        </a:p>
      </dgm:t>
    </dgm:pt>
    <dgm:pt modelId="{2FDC40B3-6867-423C-8666-837E9951BD07}" type="pres">
      <dgm:prSet presAssocID="{4B51CFBF-F188-4FD1-A87E-4BC57169D3E7}" presName="compNode" presStyleCnt="0"/>
      <dgm:spPr/>
    </dgm:pt>
    <dgm:pt modelId="{AA74F604-0937-4AF7-84AB-62C8EE722195}" type="pres">
      <dgm:prSet presAssocID="{4B51CFBF-F188-4FD1-A87E-4BC57169D3E7}" presName="dummyConnPt" presStyleCnt="0"/>
      <dgm:spPr/>
    </dgm:pt>
    <dgm:pt modelId="{2AB32B5F-F5E5-4F21-A7B8-AE9BE3CE30D3}" type="pres">
      <dgm:prSet presAssocID="{4B51CFBF-F188-4FD1-A87E-4BC57169D3E7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D688509-A1BE-4C1A-A476-06B69EF27D5D}" type="presOf" srcId="{4B51CFBF-F188-4FD1-A87E-4BC57169D3E7}" destId="{2AB32B5F-F5E5-4F21-A7B8-AE9BE3CE30D3}" srcOrd="0" destOrd="0" presId="urn:microsoft.com/office/officeart/2005/8/layout/bProcess4"/>
    <dgm:cxn modelId="{F432A33F-929B-4707-B593-86A72C0F25A2}" srcId="{E7CF80B8-65BE-47C5-A453-4D61ED554036}" destId="{6CF1CF95-03C1-461A-9B70-4FE26ECFE794}" srcOrd="2" destOrd="0" parTransId="{24C5F846-12F8-422E-BC2D-E7362B168C97}" sibTransId="{5F9B8EC3-4AB1-450C-80CE-2C1A81D6AF7E}"/>
    <dgm:cxn modelId="{75A73943-694D-4F30-8CB6-957E6FFB2A12}" type="presOf" srcId="{A5183011-6F3B-4F71-B970-C9FC1B0606F0}" destId="{BC4EB427-E328-4D49-8FF4-CD9ED27F834D}" srcOrd="0" destOrd="0" presId="urn:microsoft.com/office/officeart/2005/8/layout/bProcess4"/>
    <dgm:cxn modelId="{DA087ABB-4267-4AC6-8FFA-1D20A4FC5F66}" type="presOf" srcId="{A5F5F215-C785-4FCE-ACE3-155A4991A3E8}" destId="{8F1F2A30-AA7A-4FB4-8856-E014A0627D52}" srcOrd="0" destOrd="0" presId="urn:microsoft.com/office/officeart/2005/8/layout/bProcess4"/>
    <dgm:cxn modelId="{F9D1AC7F-A66A-4C7D-9B64-7A9126B031DF}" type="presOf" srcId="{6BD84C26-A78F-418C-818F-997BC1DF4191}" destId="{C00E6254-E2EB-48A2-AC8C-A7F2A0AB201B}" srcOrd="0" destOrd="0" presId="urn:microsoft.com/office/officeart/2005/8/layout/bProcess4"/>
    <dgm:cxn modelId="{0BE2F9B1-54F4-4BE0-8634-DDA37D868C2F}" srcId="{E7CF80B8-65BE-47C5-A453-4D61ED554036}" destId="{16AEF60D-851F-4A17-8DA3-81875A2C568B}" srcOrd="6" destOrd="0" parTransId="{5A632458-375A-4521-AF9D-B6339E51AB81}" sibTransId="{6BD84C26-A78F-418C-818F-997BC1DF4191}"/>
    <dgm:cxn modelId="{9765F4FA-AF90-4E11-8160-D7BA864B58BD}" srcId="{E7CF80B8-65BE-47C5-A453-4D61ED554036}" destId="{A5183011-6F3B-4F71-B970-C9FC1B0606F0}" srcOrd="3" destOrd="0" parTransId="{4A1D9FA9-2F6F-4678-96C7-9EE91195DDB9}" sibTransId="{ED293E39-8504-499B-ACF8-818766B4943C}"/>
    <dgm:cxn modelId="{2477D999-9511-4C95-B987-72D646D17DCE}" type="presOf" srcId="{16AEF60D-851F-4A17-8DA3-81875A2C568B}" destId="{B71EB0EB-8A4E-4B01-BEFA-1D0995256B38}" srcOrd="0" destOrd="0" presId="urn:microsoft.com/office/officeart/2005/8/layout/bProcess4"/>
    <dgm:cxn modelId="{5B3398B3-073C-4E7E-A11E-FC8383A5304E}" srcId="{E7CF80B8-65BE-47C5-A453-4D61ED554036}" destId="{4B51CFBF-F188-4FD1-A87E-4BC57169D3E7}" srcOrd="8" destOrd="0" parTransId="{6498B060-204A-4358-849A-B47FF4233BCF}" sibTransId="{D3C63B2B-2D06-429C-9A7B-E318C3B0DE6F}"/>
    <dgm:cxn modelId="{26B54A25-529E-4BA4-8B06-EB512287D44F}" srcId="{E7CF80B8-65BE-47C5-A453-4D61ED554036}" destId="{8A5F3679-BB1C-49C1-A1BC-AE3BBE039438}" srcOrd="1" destOrd="0" parTransId="{DDDE0576-5F06-409D-B0A7-7CA5E70CF21B}" sibTransId="{02BBCC38-C084-48D7-81B0-C0409C23D400}"/>
    <dgm:cxn modelId="{0ECEB332-2BA2-44E0-AF1C-719A64238D65}" type="presOf" srcId="{8A5F3679-BB1C-49C1-A1BC-AE3BBE039438}" destId="{4132EA7F-871E-4B03-BADD-0DA518B1803E}" srcOrd="0" destOrd="0" presId="urn:microsoft.com/office/officeart/2005/8/layout/bProcess4"/>
    <dgm:cxn modelId="{BD38095F-DDC0-4429-915D-BEB071A79798}" type="presOf" srcId="{5F9B8EC3-4AB1-450C-80CE-2C1A81D6AF7E}" destId="{2EA357B5-08B0-4D72-9C5D-B0B1A44BD13A}" srcOrd="0" destOrd="0" presId="urn:microsoft.com/office/officeart/2005/8/layout/bProcess4"/>
    <dgm:cxn modelId="{FD014EBB-3410-4813-9E9F-C50842C5AEBF}" type="presOf" srcId="{9CDE2F63-4E76-436C-AABA-3BB42C886FE7}" destId="{47E62531-1F9A-4067-B812-B1A3C60FBC00}" srcOrd="0" destOrd="0" presId="urn:microsoft.com/office/officeart/2005/8/layout/bProcess4"/>
    <dgm:cxn modelId="{593AF0F4-9D65-459F-BCA5-662169CFB40B}" srcId="{E7CF80B8-65BE-47C5-A453-4D61ED554036}" destId="{9CDE2F63-4E76-436C-AABA-3BB42C886FE7}" srcOrd="0" destOrd="0" parTransId="{FCB7B8E4-388A-4F3B-8408-F14ADE9ADC28}" sibTransId="{8D75179D-7C16-474A-B026-6FD3EF87C05A}"/>
    <dgm:cxn modelId="{B69586B0-87CA-48EB-A190-927206407DEB}" type="presOf" srcId="{8D75179D-7C16-474A-B026-6FD3EF87C05A}" destId="{4162A913-1EB6-441B-A89E-E38BEEEA33F7}" srcOrd="0" destOrd="0" presId="urn:microsoft.com/office/officeart/2005/8/layout/bProcess4"/>
    <dgm:cxn modelId="{8E120897-3E1E-4F27-B507-97D0051CF732}" type="presOf" srcId="{E7CF80B8-65BE-47C5-A453-4D61ED554036}" destId="{F4EFDF06-F591-4F5A-8705-E1672AF5CF22}" srcOrd="0" destOrd="0" presId="urn:microsoft.com/office/officeart/2005/8/layout/bProcess4"/>
    <dgm:cxn modelId="{2026DC54-4DF3-4A00-94D1-F08AC012FF45}" type="presOf" srcId="{A704706C-02C7-439A-8247-FF83500FCD43}" destId="{45921DF1-F24A-428A-8FB5-39443266B536}" srcOrd="0" destOrd="0" presId="urn:microsoft.com/office/officeart/2005/8/layout/bProcess4"/>
    <dgm:cxn modelId="{C7177DFE-F9E5-47AD-A604-906CBFC8F759}" type="presOf" srcId="{02BBCC38-C084-48D7-81B0-C0409C23D400}" destId="{D01BF2ED-EA02-47BA-B53B-E73C783EB4C7}" srcOrd="0" destOrd="0" presId="urn:microsoft.com/office/officeart/2005/8/layout/bProcess4"/>
    <dgm:cxn modelId="{9F9BFFF5-0852-4228-A47E-5B55F052B373}" srcId="{E7CF80B8-65BE-47C5-A453-4D61ED554036}" destId="{A704706C-02C7-439A-8247-FF83500FCD43}" srcOrd="4" destOrd="0" parTransId="{C63D6D10-96B0-4DA9-8D12-FB0BD6D40118}" sibTransId="{A5F5F215-C785-4FCE-ACE3-155A4991A3E8}"/>
    <dgm:cxn modelId="{EFEAAB24-7E70-446E-A41B-F10D0A2943D6}" type="presOf" srcId="{A2CC3B92-6F2D-46E2-802B-2CCFCB4DFE56}" destId="{7B5B19CB-D18C-4F55-AC05-078B7617363F}" srcOrd="0" destOrd="0" presId="urn:microsoft.com/office/officeart/2005/8/layout/bProcess4"/>
    <dgm:cxn modelId="{6C7C1FD3-2582-4B3D-9765-3AB47891FC7A}" srcId="{E7CF80B8-65BE-47C5-A453-4D61ED554036}" destId="{02610E1E-0662-437E-B3F2-E838428F9B04}" srcOrd="7" destOrd="0" parTransId="{89D2453A-FA93-4D5D-A43F-FD79DCA9D4CC}" sibTransId="{A2CC3B92-6F2D-46E2-802B-2CCFCB4DFE56}"/>
    <dgm:cxn modelId="{F695B93E-ACB7-4CDF-B3AE-2B6180A7F4ED}" type="presOf" srcId="{02610E1E-0662-437E-B3F2-E838428F9B04}" destId="{7B052AB9-47E5-4075-B963-CABA6D5C90E3}" srcOrd="0" destOrd="0" presId="urn:microsoft.com/office/officeart/2005/8/layout/bProcess4"/>
    <dgm:cxn modelId="{49C23463-C047-493B-9C4E-E5D82ECFDE50}" type="presOf" srcId="{ED293E39-8504-499B-ACF8-818766B4943C}" destId="{AF212404-0365-46C2-843A-A118574A4409}" srcOrd="0" destOrd="0" presId="urn:microsoft.com/office/officeart/2005/8/layout/bProcess4"/>
    <dgm:cxn modelId="{3257F63D-918D-454D-9F4D-4AA6BB955C44}" type="presOf" srcId="{ABE257A1-A199-45F3-9BC8-F9046A23D1F2}" destId="{7CD0366A-7415-4E31-8AD9-97ECD2BB8AC5}" srcOrd="0" destOrd="0" presId="urn:microsoft.com/office/officeart/2005/8/layout/bProcess4"/>
    <dgm:cxn modelId="{8254405F-751C-4544-ACAA-719F142B76C8}" srcId="{E7CF80B8-65BE-47C5-A453-4D61ED554036}" destId="{ABE257A1-A199-45F3-9BC8-F9046A23D1F2}" srcOrd="5" destOrd="0" parTransId="{CBBE662B-D1EC-4597-90E3-B2B73D41A4F4}" sibTransId="{D354D9D7-2375-4EF7-86EE-215E64EFF2BA}"/>
    <dgm:cxn modelId="{BB761321-B0C5-4C75-8342-FCE1C3740BF4}" type="presOf" srcId="{D354D9D7-2375-4EF7-86EE-215E64EFF2BA}" destId="{5D79378D-7A59-4534-B0EA-21FD81E308E8}" srcOrd="0" destOrd="0" presId="urn:microsoft.com/office/officeart/2005/8/layout/bProcess4"/>
    <dgm:cxn modelId="{A896C7AA-C3B1-4616-A5D4-C06FEB7DD98D}" type="presOf" srcId="{6CF1CF95-03C1-461A-9B70-4FE26ECFE794}" destId="{ACECBE9F-7D94-4B7D-8EB5-DF0C84264FB2}" srcOrd="0" destOrd="0" presId="urn:microsoft.com/office/officeart/2005/8/layout/bProcess4"/>
    <dgm:cxn modelId="{8137122C-D0DA-4F34-AC1C-C93D118D4204}" type="presParOf" srcId="{F4EFDF06-F591-4F5A-8705-E1672AF5CF22}" destId="{3CE82059-0797-4488-93C8-65E976C15F73}" srcOrd="0" destOrd="0" presId="urn:microsoft.com/office/officeart/2005/8/layout/bProcess4"/>
    <dgm:cxn modelId="{58BB9759-1CE2-4AE2-9278-D833E8B14498}" type="presParOf" srcId="{3CE82059-0797-4488-93C8-65E976C15F73}" destId="{A59428B4-4E8A-4D46-B5F9-4220B2718F63}" srcOrd="0" destOrd="0" presId="urn:microsoft.com/office/officeart/2005/8/layout/bProcess4"/>
    <dgm:cxn modelId="{3F5D00FC-6C71-4013-A24B-86C546975BA0}" type="presParOf" srcId="{3CE82059-0797-4488-93C8-65E976C15F73}" destId="{47E62531-1F9A-4067-B812-B1A3C60FBC00}" srcOrd="1" destOrd="0" presId="urn:microsoft.com/office/officeart/2005/8/layout/bProcess4"/>
    <dgm:cxn modelId="{0AF1CEBA-A007-4E3A-B13A-0CDC4ABE0C8C}" type="presParOf" srcId="{F4EFDF06-F591-4F5A-8705-E1672AF5CF22}" destId="{4162A913-1EB6-441B-A89E-E38BEEEA33F7}" srcOrd="1" destOrd="0" presId="urn:microsoft.com/office/officeart/2005/8/layout/bProcess4"/>
    <dgm:cxn modelId="{2854F396-5E11-48C9-A067-75A5628D5A72}" type="presParOf" srcId="{F4EFDF06-F591-4F5A-8705-E1672AF5CF22}" destId="{B132B547-7A6A-40AB-AEDB-C5C2AE08FD01}" srcOrd="2" destOrd="0" presId="urn:microsoft.com/office/officeart/2005/8/layout/bProcess4"/>
    <dgm:cxn modelId="{9E95C2D3-BAC6-4CCC-B43F-67476F17891C}" type="presParOf" srcId="{B132B547-7A6A-40AB-AEDB-C5C2AE08FD01}" destId="{8638E951-A729-4DF6-A4EE-B340A012A365}" srcOrd="0" destOrd="0" presId="urn:microsoft.com/office/officeart/2005/8/layout/bProcess4"/>
    <dgm:cxn modelId="{11FC3EC1-94A5-428A-A134-AA1411995C1E}" type="presParOf" srcId="{B132B547-7A6A-40AB-AEDB-C5C2AE08FD01}" destId="{4132EA7F-871E-4B03-BADD-0DA518B1803E}" srcOrd="1" destOrd="0" presId="urn:microsoft.com/office/officeart/2005/8/layout/bProcess4"/>
    <dgm:cxn modelId="{E199A156-A449-4ECD-A849-C550BBCA11A6}" type="presParOf" srcId="{F4EFDF06-F591-4F5A-8705-E1672AF5CF22}" destId="{D01BF2ED-EA02-47BA-B53B-E73C783EB4C7}" srcOrd="3" destOrd="0" presId="urn:microsoft.com/office/officeart/2005/8/layout/bProcess4"/>
    <dgm:cxn modelId="{08B22168-E9C0-4192-9A1D-5002F71B49C1}" type="presParOf" srcId="{F4EFDF06-F591-4F5A-8705-E1672AF5CF22}" destId="{572C2FEB-A264-4130-8105-5B80974AFC3B}" srcOrd="4" destOrd="0" presId="urn:microsoft.com/office/officeart/2005/8/layout/bProcess4"/>
    <dgm:cxn modelId="{AC887B3B-A780-4AD9-BD4E-E0763680481C}" type="presParOf" srcId="{572C2FEB-A264-4130-8105-5B80974AFC3B}" destId="{762B9EFC-8B41-44DB-9957-F466BDB6E025}" srcOrd="0" destOrd="0" presId="urn:microsoft.com/office/officeart/2005/8/layout/bProcess4"/>
    <dgm:cxn modelId="{615A4DB6-A820-49C3-AE40-C8B8F5013ABD}" type="presParOf" srcId="{572C2FEB-A264-4130-8105-5B80974AFC3B}" destId="{ACECBE9F-7D94-4B7D-8EB5-DF0C84264FB2}" srcOrd="1" destOrd="0" presId="urn:microsoft.com/office/officeart/2005/8/layout/bProcess4"/>
    <dgm:cxn modelId="{6A3BCD40-A1A2-481C-90DA-2571CBDBC10E}" type="presParOf" srcId="{F4EFDF06-F591-4F5A-8705-E1672AF5CF22}" destId="{2EA357B5-08B0-4D72-9C5D-B0B1A44BD13A}" srcOrd="5" destOrd="0" presId="urn:microsoft.com/office/officeart/2005/8/layout/bProcess4"/>
    <dgm:cxn modelId="{F3416F48-2115-4EBC-99C6-42378C46B8F6}" type="presParOf" srcId="{F4EFDF06-F591-4F5A-8705-E1672AF5CF22}" destId="{385EA93D-5DF6-4BC0-AC8B-0CB29E65ADEC}" srcOrd="6" destOrd="0" presId="urn:microsoft.com/office/officeart/2005/8/layout/bProcess4"/>
    <dgm:cxn modelId="{A9A43534-7BF9-4D8B-88F1-8284C6D9F65B}" type="presParOf" srcId="{385EA93D-5DF6-4BC0-AC8B-0CB29E65ADEC}" destId="{C59D8E9D-D512-4F72-B6D3-592AAA2C9C4D}" srcOrd="0" destOrd="0" presId="urn:microsoft.com/office/officeart/2005/8/layout/bProcess4"/>
    <dgm:cxn modelId="{733B2BA0-B5C7-4749-B3DB-74B7DD75345F}" type="presParOf" srcId="{385EA93D-5DF6-4BC0-AC8B-0CB29E65ADEC}" destId="{BC4EB427-E328-4D49-8FF4-CD9ED27F834D}" srcOrd="1" destOrd="0" presId="urn:microsoft.com/office/officeart/2005/8/layout/bProcess4"/>
    <dgm:cxn modelId="{B82E8FD4-B584-4A4E-A9FE-7E83B9E75842}" type="presParOf" srcId="{F4EFDF06-F591-4F5A-8705-E1672AF5CF22}" destId="{AF212404-0365-46C2-843A-A118574A4409}" srcOrd="7" destOrd="0" presId="urn:microsoft.com/office/officeart/2005/8/layout/bProcess4"/>
    <dgm:cxn modelId="{B74BBEB8-1EA7-4F0A-93ED-E913BA7FC5C9}" type="presParOf" srcId="{F4EFDF06-F591-4F5A-8705-E1672AF5CF22}" destId="{FE2D2BEB-F402-4F6F-BD7A-7A139F1D6A04}" srcOrd="8" destOrd="0" presId="urn:microsoft.com/office/officeart/2005/8/layout/bProcess4"/>
    <dgm:cxn modelId="{7C497D3C-3DEA-4856-8DF2-34A10313F953}" type="presParOf" srcId="{FE2D2BEB-F402-4F6F-BD7A-7A139F1D6A04}" destId="{EBAAEAB0-C874-4C04-8C37-38833EDC3705}" srcOrd="0" destOrd="0" presId="urn:microsoft.com/office/officeart/2005/8/layout/bProcess4"/>
    <dgm:cxn modelId="{81A03420-0A16-4380-86A0-CFA5410C4927}" type="presParOf" srcId="{FE2D2BEB-F402-4F6F-BD7A-7A139F1D6A04}" destId="{45921DF1-F24A-428A-8FB5-39443266B536}" srcOrd="1" destOrd="0" presId="urn:microsoft.com/office/officeart/2005/8/layout/bProcess4"/>
    <dgm:cxn modelId="{14281D11-F6C9-41E8-BB6A-001B00A59857}" type="presParOf" srcId="{F4EFDF06-F591-4F5A-8705-E1672AF5CF22}" destId="{8F1F2A30-AA7A-4FB4-8856-E014A0627D52}" srcOrd="9" destOrd="0" presId="urn:microsoft.com/office/officeart/2005/8/layout/bProcess4"/>
    <dgm:cxn modelId="{8F5BF98B-9326-4090-8A49-5C2B3F7CD49B}" type="presParOf" srcId="{F4EFDF06-F591-4F5A-8705-E1672AF5CF22}" destId="{2CDE80F3-917D-4C20-AD8A-828579BC3CF3}" srcOrd="10" destOrd="0" presId="urn:microsoft.com/office/officeart/2005/8/layout/bProcess4"/>
    <dgm:cxn modelId="{A98000A7-47F5-4B04-B2CD-3A3C62969529}" type="presParOf" srcId="{2CDE80F3-917D-4C20-AD8A-828579BC3CF3}" destId="{CB8F5431-BEB2-4DBD-A20E-4EA523EDF1A2}" srcOrd="0" destOrd="0" presId="urn:microsoft.com/office/officeart/2005/8/layout/bProcess4"/>
    <dgm:cxn modelId="{2D270B84-2AF1-4B14-9DF5-E1D98FE61166}" type="presParOf" srcId="{2CDE80F3-917D-4C20-AD8A-828579BC3CF3}" destId="{7CD0366A-7415-4E31-8AD9-97ECD2BB8AC5}" srcOrd="1" destOrd="0" presId="urn:microsoft.com/office/officeart/2005/8/layout/bProcess4"/>
    <dgm:cxn modelId="{F1A6FA64-6529-414B-B8E3-4082F3131668}" type="presParOf" srcId="{F4EFDF06-F591-4F5A-8705-E1672AF5CF22}" destId="{5D79378D-7A59-4534-B0EA-21FD81E308E8}" srcOrd="11" destOrd="0" presId="urn:microsoft.com/office/officeart/2005/8/layout/bProcess4"/>
    <dgm:cxn modelId="{3F6B8458-13F4-4B0B-8651-1D8DE7F95039}" type="presParOf" srcId="{F4EFDF06-F591-4F5A-8705-E1672AF5CF22}" destId="{E848E9BA-D38B-4C62-9CE9-CDAC17CC9BC2}" srcOrd="12" destOrd="0" presId="urn:microsoft.com/office/officeart/2005/8/layout/bProcess4"/>
    <dgm:cxn modelId="{63B8EA08-028B-4079-AD5D-99194B8324AD}" type="presParOf" srcId="{E848E9BA-D38B-4C62-9CE9-CDAC17CC9BC2}" destId="{5F1342AA-AB84-4BCA-B6C2-757EFDDBB763}" srcOrd="0" destOrd="0" presId="urn:microsoft.com/office/officeart/2005/8/layout/bProcess4"/>
    <dgm:cxn modelId="{A9DDADA6-98C8-4FEB-8C4B-C0804CA8C312}" type="presParOf" srcId="{E848E9BA-D38B-4C62-9CE9-CDAC17CC9BC2}" destId="{B71EB0EB-8A4E-4B01-BEFA-1D0995256B38}" srcOrd="1" destOrd="0" presId="urn:microsoft.com/office/officeart/2005/8/layout/bProcess4"/>
    <dgm:cxn modelId="{4EE965B7-38F3-4DC2-85FF-5F16532AF0F8}" type="presParOf" srcId="{F4EFDF06-F591-4F5A-8705-E1672AF5CF22}" destId="{C00E6254-E2EB-48A2-AC8C-A7F2A0AB201B}" srcOrd="13" destOrd="0" presId="urn:microsoft.com/office/officeart/2005/8/layout/bProcess4"/>
    <dgm:cxn modelId="{A98B62EA-4195-4ECF-AF86-1CCD5652680A}" type="presParOf" srcId="{F4EFDF06-F591-4F5A-8705-E1672AF5CF22}" destId="{37AE7523-3331-4657-B3CB-8A93A926397A}" srcOrd="14" destOrd="0" presId="urn:microsoft.com/office/officeart/2005/8/layout/bProcess4"/>
    <dgm:cxn modelId="{E49BFB68-92DA-4CF9-8395-862205A9513F}" type="presParOf" srcId="{37AE7523-3331-4657-B3CB-8A93A926397A}" destId="{A7BC32C2-3886-4A0B-8F16-8F7312654D0D}" srcOrd="0" destOrd="0" presId="urn:microsoft.com/office/officeart/2005/8/layout/bProcess4"/>
    <dgm:cxn modelId="{BFDFB8DF-5832-4BD7-B9A6-2C8449E6E900}" type="presParOf" srcId="{37AE7523-3331-4657-B3CB-8A93A926397A}" destId="{7B052AB9-47E5-4075-B963-CABA6D5C90E3}" srcOrd="1" destOrd="0" presId="urn:microsoft.com/office/officeart/2005/8/layout/bProcess4"/>
    <dgm:cxn modelId="{E2BCD26A-727E-435A-B078-6DED7D7209AF}" type="presParOf" srcId="{F4EFDF06-F591-4F5A-8705-E1672AF5CF22}" destId="{7B5B19CB-D18C-4F55-AC05-078B7617363F}" srcOrd="15" destOrd="0" presId="urn:microsoft.com/office/officeart/2005/8/layout/bProcess4"/>
    <dgm:cxn modelId="{36B37046-F865-4E57-9295-EB7257FFE384}" type="presParOf" srcId="{F4EFDF06-F591-4F5A-8705-E1672AF5CF22}" destId="{2FDC40B3-6867-423C-8666-837E9951BD07}" srcOrd="16" destOrd="0" presId="urn:microsoft.com/office/officeart/2005/8/layout/bProcess4"/>
    <dgm:cxn modelId="{AB738591-7840-4F08-9D90-ABAFC6E00440}" type="presParOf" srcId="{2FDC40B3-6867-423C-8666-837E9951BD07}" destId="{AA74F604-0937-4AF7-84AB-62C8EE722195}" srcOrd="0" destOrd="0" presId="urn:microsoft.com/office/officeart/2005/8/layout/bProcess4"/>
    <dgm:cxn modelId="{6D55CE35-00D5-4698-B6ED-91CA8E7476B6}" type="presParOf" srcId="{2FDC40B3-6867-423C-8666-837E9951BD07}" destId="{2AB32B5F-F5E5-4F21-A7B8-AE9BE3CE30D3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0925D6-9424-4091-96B1-BCBF9D3AAF66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A0318A-1183-41BC-AC62-4DA1D8E8E2CA}">
      <dgm:prSet phldrT="[Text]"/>
      <dgm:spPr/>
      <dgm:t>
        <a:bodyPr/>
        <a:lstStyle/>
        <a:p>
          <a:r>
            <a:rPr lang="cs-CZ" dirty="0" smtClean="0"/>
            <a:t>léto</a:t>
          </a:r>
          <a:endParaRPr lang="cs-CZ" dirty="0"/>
        </a:p>
      </dgm:t>
    </dgm:pt>
    <dgm:pt modelId="{17B2DD8F-F568-47A3-ACB6-4213BC780621}" type="parTrans" cxnId="{8954B7F8-61AA-4E5F-AA4B-AD0C68A7546D}">
      <dgm:prSet/>
      <dgm:spPr/>
      <dgm:t>
        <a:bodyPr/>
        <a:lstStyle/>
        <a:p>
          <a:endParaRPr lang="cs-CZ"/>
        </a:p>
      </dgm:t>
    </dgm:pt>
    <dgm:pt modelId="{98199C25-5C2D-49A4-8B67-6F651A1CBFB7}" type="sibTrans" cxnId="{8954B7F8-61AA-4E5F-AA4B-AD0C68A7546D}">
      <dgm:prSet/>
      <dgm:spPr/>
      <dgm:t>
        <a:bodyPr/>
        <a:lstStyle/>
        <a:p>
          <a:endParaRPr lang="cs-CZ"/>
        </a:p>
      </dgm:t>
    </dgm:pt>
    <dgm:pt modelId="{786BDD12-C8FF-4C5C-80FC-8E17C0D1D286}">
      <dgm:prSet phldrT="[Text]"/>
      <dgm:spPr/>
      <dgm:t>
        <a:bodyPr/>
        <a:lstStyle/>
        <a:p>
          <a:r>
            <a:rPr lang="cs-CZ" dirty="0" smtClean="0"/>
            <a:t>krátká</a:t>
          </a:r>
          <a:endParaRPr lang="cs-CZ" dirty="0"/>
        </a:p>
      </dgm:t>
    </dgm:pt>
    <dgm:pt modelId="{5674D6D9-2595-4C60-9278-59838F9D0404}" type="parTrans" cxnId="{3CD16FB6-27C9-4F2C-AF53-CEBBFD0FA91D}">
      <dgm:prSet/>
      <dgm:spPr/>
      <dgm:t>
        <a:bodyPr/>
        <a:lstStyle/>
        <a:p>
          <a:endParaRPr lang="cs-CZ"/>
        </a:p>
      </dgm:t>
    </dgm:pt>
    <dgm:pt modelId="{A27AB36A-F7DC-4B44-AE0B-44212D0303D2}" type="sibTrans" cxnId="{3CD16FB6-27C9-4F2C-AF53-CEBBFD0FA91D}">
      <dgm:prSet/>
      <dgm:spPr/>
      <dgm:t>
        <a:bodyPr/>
        <a:lstStyle/>
        <a:p>
          <a:endParaRPr lang="cs-CZ"/>
        </a:p>
      </dgm:t>
    </dgm:pt>
    <dgm:pt modelId="{8442D362-55F3-4F7B-8030-7982257FD138}">
      <dgm:prSet phldrT="[Text]"/>
      <dgm:spPr/>
      <dgm:t>
        <a:bodyPr/>
        <a:lstStyle/>
        <a:p>
          <a:r>
            <a:rPr lang="cs-CZ" dirty="0" smtClean="0"/>
            <a:t>chladná</a:t>
          </a:r>
          <a:endParaRPr lang="cs-CZ" dirty="0"/>
        </a:p>
      </dgm:t>
    </dgm:pt>
    <dgm:pt modelId="{94CE3F1E-4828-4EDF-B04E-D57A96180BF9}" type="parTrans" cxnId="{4EA1C2F6-79DF-4491-AB05-0FC0E06E3763}">
      <dgm:prSet/>
      <dgm:spPr/>
      <dgm:t>
        <a:bodyPr/>
        <a:lstStyle/>
        <a:p>
          <a:endParaRPr lang="cs-CZ"/>
        </a:p>
      </dgm:t>
    </dgm:pt>
    <dgm:pt modelId="{755B851F-BB2B-4FA0-AA7D-5B4B60ED4049}" type="sibTrans" cxnId="{4EA1C2F6-79DF-4491-AB05-0FC0E06E3763}">
      <dgm:prSet/>
      <dgm:spPr/>
      <dgm:t>
        <a:bodyPr/>
        <a:lstStyle/>
        <a:p>
          <a:endParaRPr lang="cs-CZ"/>
        </a:p>
      </dgm:t>
    </dgm:pt>
    <dgm:pt modelId="{7E4B564D-34AA-450C-83B8-84A4F0C49113}">
      <dgm:prSet phldrT="[Text]"/>
      <dgm:spPr/>
      <dgm:t>
        <a:bodyPr/>
        <a:lstStyle/>
        <a:p>
          <a:r>
            <a:rPr lang="cs-CZ" dirty="0" smtClean="0"/>
            <a:t>zima</a:t>
          </a:r>
          <a:endParaRPr lang="cs-CZ" dirty="0"/>
        </a:p>
      </dgm:t>
    </dgm:pt>
    <dgm:pt modelId="{B9518428-4D98-45A2-B8CC-EFB44D806AB3}" type="parTrans" cxnId="{F8D85D99-2DEB-47E8-B347-C2B63946FF74}">
      <dgm:prSet/>
      <dgm:spPr/>
      <dgm:t>
        <a:bodyPr/>
        <a:lstStyle/>
        <a:p>
          <a:endParaRPr lang="cs-CZ"/>
        </a:p>
      </dgm:t>
    </dgm:pt>
    <dgm:pt modelId="{830BC821-03C2-490E-897C-2EBB0E07AB9D}" type="sibTrans" cxnId="{F8D85D99-2DEB-47E8-B347-C2B63946FF74}">
      <dgm:prSet/>
      <dgm:spPr/>
      <dgm:t>
        <a:bodyPr/>
        <a:lstStyle/>
        <a:p>
          <a:endParaRPr lang="cs-CZ"/>
        </a:p>
      </dgm:t>
    </dgm:pt>
    <dgm:pt modelId="{0834B707-6A79-4134-915B-3CF726C97D06}">
      <dgm:prSet phldrT="[Text]"/>
      <dgm:spPr/>
      <dgm:t>
        <a:bodyPr/>
        <a:lstStyle/>
        <a:p>
          <a:r>
            <a:rPr lang="cs-CZ" dirty="0" smtClean="0"/>
            <a:t>dlouhá</a:t>
          </a:r>
          <a:endParaRPr lang="cs-CZ" dirty="0"/>
        </a:p>
      </dgm:t>
    </dgm:pt>
    <dgm:pt modelId="{1FBD04F3-230A-4B18-BF19-C71D71A86CCA}" type="parTrans" cxnId="{73261047-9CD2-467E-AB8C-E8CBB99EFFEC}">
      <dgm:prSet/>
      <dgm:spPr/>
      <dgm:t>
        <a:bodyPr/>
        <a:lstStyle/>
        <a:p>
          <a:endParaRPr lang="cs-CZ"/>
        </a:p>
      </dgm:t>
    </dgm:pt>
    <dgm:pt modelId="{FEB77F67-A310-4D6E-9854-63EC2F25AC79}" type="sibTrans" cxnId="{73261047-9CD2-467E-AB8C-E8CBB99EFFEC}">
      <dgm:prSet/>
      <dgm:spPr/>
      <dgm:t>
        <a:bodyPr/>
        <a:lstStyle/>
        <a:p>
          <a:endParaRPr lang="cs-CZ"/>
        </a:p>
      </dgm:t>
    </dgm:pt>
    <dgm:pt modelId="{2D511E04-27CA-4D3D-904E-17E7834CD6A5}">
      <dgm:prSet phldrT="[Text]"/>
      <dgm:spPr/>
      <dgm:t>
        <a:bodyPr/>
        <a:lstStyle/>
        <a:p>
          <a:r>
            <a:rPr lang="cs-CZ" dirty="0" smtClean="0"/>
            <a:t>mrazivá</a:t>
          </a:r>
          <a:endParaRPr lang="cs-CZ" dirty="0"/>
        </a:p>
      </dgm:t>
    </dgm:pt>
    <dgm:pt modelId="{F8391C2A-A39B-4B40-8CE0-0FE0308E8C96}" type="parTrans" cxnId="{C8B62AB1-DF3D-4961-8BD8-F21FE82BDCD8}">
      <dgm:prSet/>
      <dgm:spPr/>
      <dgm:t>
        <a:bodyPr/>
        <a:lstStyle/>
        <a:p>
          <a:endParaRPr lang="cs-CZ"/>
        </a:p>
      </dgm:t>
    </dgm:pt>
    <dgm:pt modelId="{54B926D8-9708-43A1-99BC-CCF455EA5E7C}" type="sibTrans" cxnId="{C8B62AB1-DF3D-4961-8BD8-F21FE82BDCD8}">
      <dgm:prSet/>
      <dgm:spPr/>
      <dgm:t>
        <a:bodyPr/>
        <a:lstStyle/>
        <a:p>
          <a:endParaRPr lang="cs-CZ"/>
        </a:p>
      </dgm:t>
    </dgm:pt>
    <dgm:pt modelId="{BB1D2F14-A5C3-47D3-8EF8-6957E7479BA8}" type="pres">
      <dgm:prSet presAssocID="{EB0925D6-9424-4091-96B1-BCBF9D3AAF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AC37601-8B9C-4661-86C6-E5C8D4EC5EFA}" type="pres">
      <dgm:prSet presAssocID="{A1A0318A-1183-41BC-AC62-4DA1D8E8E2CA}" presName="vertFlow" presStyleCnt="0"/>
      <dgm:spPr/>
    </dgm:pt>
    <dgm:pt modelId="{0E660488-4953-4829-BFC3-FCD7698D2F9C}" type="pres">
      <dgm:prSet presAssocID="{A1A0318A-1183-41BC-AC62-4DA1D8E8E2CA}" presName="header" presStyleLbl="node1" presStyleIdx="0" presStyleCnt="2"/>
      <dgm:spPr/>
      <dgm:t>
        <a:bodyPr/>
        <a:lstStyle/>
        <a:p>
          <a:endParaRPr lang="cs-CZ"/>
        </a:p>
      </dgm:t>
    </dgm:pt>
    <dgm:pt modelId="{90545A6C-B368-467C-89AE-3A33010D98A4}" type="pres">
      <dgm:prSet presAssocID="{5674D6D9-2595-4C60-9278-59838F9D0404}" presName="parTrans" presStyleLbl="sibTrans2D1" presStyleIdx="0" presStyleCnt="4"/>
      <dgm:spPr/>
      <dgm:t>
        <a:bodyPr/>
        <a:lstStyle/>
        <a:p>
          <a:endParaRPr lang="cs-CZ"/>
        </a:p>
      </dgm:t>
    </dgm:pt>
    <dgm:pt modelId="{53B5BA5D-2526-409D-8928-7956CC8F33CC}" type="pres">
      <dgm:prSet presAssocID="{786BDD12-C8FF-4C5C-80FC-8E17C0D1D286}" presName="child" presStyleLbl="alignAccFollow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CBDE6C-1DC8-41EF-9BAA-923D5D94BDED}" type="pres">
      <dgm:prSet presAssocID="{A27AB36A-F7DC-4B44-AE0B-44212D0303D2}" presName="sibTrans" presStyleLbl="sibTrans2D1" presStyleIdx="1" presStyleCnt="4"/>
      <dgm:spPr/>
      <dgm:t>
        <a:bodyPr/>
        <a:lstStyle/>
        <a:p>
          <a:endParaRPr lang="cs-CZ"/>
        </a:p>
      </dgm:t>
    </dgm:pt>
    <dgm:pt modelId="{01013EED-7FAF-488A-A93B-42FA1CF9988F}" type="pres">
      <dgm:prSet presAssocID="{8442D362-55F3-4F7B-8030-7982257FD138}" presName="child" presStyleLbl="alignAccFollow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B76355-F375-48B1-9671-4F0A7CAEAC20}" type="pres">
      <dgm:prSet presAssocID="{A1A0318A-1183-41BC-AC62-4DA1D8E8E2CA}" presName="hSp" presStyleCnt="0"/>
      <dgm:spPr/>
    </dgm:pt>
    <dgm:pt modelId="{86CFA482-D058-4AED-8178-10A257508BDC}" type="pres">
      <dgm:prSet presAssocID="{7E4B564D-34AA-450C-83B8-84A4F0C49113}" presName="vertFlow" presStyleCnt="0"/>
      <dgm:spPr/>
    </dgm:pt>
    <dgm:pt modelId="{645E7B61-9078-457D-B85A-F26B4B6A3190}" type="pres">
      <dgm:prSet presAssocID="{7E4B564D-34AA-450C-83B8-84A4F0C49113}" presName="header" presStyleLbl="node1" presStyleIdx="1" presStyleCnt="2"/>
      <dgm:spPr/>
      <dgm:t>
        <a:bodyPr/>
        <a:lstStyle/>
        <a:p>
          <a:endParaRPr lang="cs-CZ"/>
        </a:p>
      </dgm:t>
    </dgm:pt>
    <dgm:pt modelId="{67A48499-B99C-42A9-8D27-AB11041298B7}" type="pres">
      <dgm:prSet presAssocID="{1FBD04F3-230A-4B18-BF19-C71D71A86CCA}" presName="parTrans" presStyleLbl="sibTrans2D1" presStyleIdx="2" presStyleCnt="4"/>
      <dgm:spPr/>
      <dgm:t>
        <a:bodyPr/>
        <a:lstStyle/>
        <a:p>
          <a:endParaRPr lang="cs-CZ"/>
        </a:p>
      </dgm:t>
    </dgm:pt>
    <dgm:pt modelId="{F6B705B2-1DD1-459E-B725-2D93A27A04AD}" type="pres">
      <dgm:prSet presAssocID="{0834B707-6A79-4134-915B-3CF726C97D06}" presName="child" presStyleLbl="alignAccFollow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5A1CDE-A510-468C-8859-B580926FC168}" type="pres">
      <dgm:prSet presAssocID="{FEB77F67-A310-4D6E-9854-63EC2F25AC79}" presName="sibTrans" presStyleLbl="sibTrans2D1" presStyleIdx="3" presStyleCnt="4"/>
      <dgm:spPr/>
      <dgm:t>
        <a:bodyPr/>
        <a:lstStyle/>
        <a:p>
          <a:endParaRPr lang="cs-CZ"/>
        </a:p>
      </dgm:t>
    </dgm:pt>
    <dgm:pt modelId="{4D795C6C-DD61-4AA9-9D66-AB9CBA1D729B}" type="pres">
      <dgm:prSet presAssocID="{2D511E04-27CA-4D3D-904E-17E7834CD6A5}" presName="child" presStyleLbl="alignAccFollow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954B7F8-61AA-4E5F-AA4B-AD0C68A7546D}" srcId="{EB0925D6-9424-4091-96B1-BCBF9D3AAF66}" destId="{A1A0318A-1183-41BC-AC62-4DA1D8E8E2CA}" srcOrd="0" destOrd="0" parTransId="{17B2DD8F-F568-47A3-ACB6-4213BC780621}" sibTransId="{98199C25-5C2D-49A4-8B67-6F651A1CBFB7}"/>
    <dgm:cxn modelId="{F8D85D99-2DEB-47E8-B347-C2B63946FF74}" srcId="{EB0925D6-9424-4091-96B1-BCBF9D3AAF66}" destId="{7E4B564D-34AA-450C-83B8-84A4F0C49113}" srcOrd="1" destOrd="0" parTransId="{B9518428-4D98-45A2-B8CC-EFB44D806AB3}" sibTransId="{830BC821-03C2-490E-897C-2EBB0E07AB9D}"/>
    <dgm:cxn modelId="{9C59EACD-5817-4A39-8E0E-A3D611554D5B}" type="presOf" srcId="{5674D6D9-2595-4C60-9278-59838F9D0404}" destId="{90545A6C-B368-467C-89AE-3A33010D98A4}" srcOrd="0" destOrd="0" presId="urn:microsoft.com/office/officeart/2005/8/layout/lProcess1"/>
    <dgm:cxn modelId="{73261047-9CD2-467E-AB8C-E8CBB99EFFEC}" srcId="{7E4B564D-34AA-450C-83B8-84A4F0C49113}" destId="{0834B707-6A79-4134-915B-3CF726C97D06}" srcOrd="0" destOrd="0" parTransId="{1FBD04F3-230A-4B18-BF19-C71D71A86CCA}" sibTransId="{FEB77F67-A310-4D6E-9854-63EC2F25AC79}"/>
    <dgm:cxn modelId="{1CB4D7EF-7DC2-4FEA-994F-F68342B8C6B9}" type="presOf" srcId="{0834B707-6A79-4134-915B-3CF726C97D06}" destId="{F6B705B2-1DD1-459E-B725-2D93A27A04AD}" srcOrd="0" destOrd="0" presId="urn:microsoft.com/office/officeart/2005/8/layout/lProcess1"/>
    <dgm:cxn modelId="{0D93B2D7-D055-4739-82EC-07E46AB036A5}" type="presOf" srcId="{1FBD04F3-230A-4B18-BF19-C71D71A86CCA}" destId="{67A48499-B99C-42A9-8D27-AB11041298B7}" srcOrd="0" destOrd="0" presId="urn:microsoft.com/office/officeart/2005/8/layout/lProcess1"/>
    <dgm:cxn modelId="{572259C1-58DA-47AD-8C63-1BECB89DD9B8}" type="presOf" srcId="{786BDD12-C8FF-4C5C-80FC-8E17C0D1D286}" destId="{53B5BA5D-2526-409D-8928-7956CC8F33CC}" srcOrd="0" destOrd="0" presId="urn:microsoft.com/office/officeart/2005/8/layout/lProcess1"/>
    <dgm:cxn modelId="{69356E0D-7E6F-4D17-A103-D4A4788B1897}" type="presOf" srcId="{EB0925D6-9424-4091-96B1-BCBF9D3AAF66}" destId="{BB1D2F14-A5C3-47D3-8EF8-6957E7479BA8}" srcOrd="0" destOrd="0" presId="urn:microsoft.com/office/officeart/2005/8/layout/lProcess1"/>
    <dgm:cxn modelId="{C1E81506-9538-46EA-AC6C-EBFCEE46B4CB}" type="presOf" srcId="{2D511E04-27CA-4D3D-904E-17E7834CD6A5}" destId="{4D795C6C-DD61-4AA9-9D66-AB9CBA1D729B}" srcOrd="0" destOrd="0" presId="urn:microsoft.com/office/officeart/2005/8/layout/lProcess1"/>
    <dgm:cxn modelId="{4EA1C2F6-79DF-4491-AB05-0FC0E06E3763}" srcId="{A1A0318A-1183-41BC-AC62-4DA1D8E8E2CA}" destId="{8442D362-55F3-4F7B-8030-7982257FD138}" srcOrd="1" destOrd="0" parTransId="{94CE3F1E-4828-4EDF-B04E-D57A96180BF9}" sibTransId="{755B851F-BB2B-4FA0-AA7D-5B4B60ED4049}"/>
    <dgm:cxn modelId="{029C71BE-EBAE-4FB5-B935-D25F49F89D15}" type="presOf" srcId="{7E4B564D-34AA-450C-83B8-84A4F0C49113}" destId="{645E7B61-9078-457D-B85A-F26B4B6A3190}" srcOrd="0" destOrd="0" presId="urn:microsoft.com/office/officeart/2005/8/layout/lProcess1"/>
    <dgm:cxn modelId="{C8B62AB1-DF3D-4961-8BD8-F21FE82BDCD8}" srcId="{7E4B564D-34AA-450C-83B8-84A4F0C49113}" destId="{2D511E04-27CA-4D3D-904E-17E7834CD6A5}" srcOrd="1" destOrd="0" parTransId="{F8391C2A-A39B-4B40-8CE0-0FE0308E8C96}" sibTransId="{54B926D8-9708-43A1-99BC-CCF455EA5E7C}"/>
    <dgm:cxn modelId="{6B93052B-8683-4E12-A8F0-A3883082DCFB}" type="presOf" srcId="{A1A0318A-1183-41BC-AC62-4DA1D8E8E2CA}" destId="{0E660488-4953-4829-BFC3-FCD7698D2F9C}" srcOrd="0" destOrd="0" presId="urn:microsoft.com/office/officeart/2005/8/layout/lProcess1"/>
    <dgm:cxn modelId="{3CD16FB6-27C9-4F2C-AF53-CEBBFD0FA91D}" srcId="{A1A0318A-1183-41BC-AC62-4DA1D8E8E2CA}" destId="{786BDD12-C8FF-4C5C-80FC-8E17C0D1D286}" srcOrd="0" destOrd="0" parTransId="{5674D6D9-2595-4C60-9278-59838F9D0404}" sibTransId="{A27AB36A-F7DC-4B44-AE0B-44212D0303D2}"/>
    <dgm:cxn modelId="{2442783A-01A0-4717-8BBA-EC54D2C52F15}" type="presOf" srcId="{A27AB36A-F7DC-4B44-AE0B-44212D0303D2}" destId="{13CBDE6C-1DC8-41EF-9BAA-923D5D94BDED}" srcOrd="0" destOrd="0" presId="urn:microsoft.com/office/officeart/2005/8/layout/lProcess1"/>
    <dgm:cxn modelId="{A2B36DB2-AED0-40F5-B945-E9AC213FFFAA}" type="presOf" srcId="{FEB77F67-A310-4D6E-9854-63EC2F25AC79}" destId="{2D5A1CDE-A510-468C-8859-B580926FC168}" srcOrd="0" destOrd="0" presId="urn:microsoft.com/office/officeart/2005/8/layout/lProcess1"/>
    <dgm:cxn modelId="{94FF6ED8-2CD5-474B-9D36-D83C58C5FE5E}" type="presOf" srcId="{8442D362-55F3-4F7B-8030-7982257FD138}" destId="{01013EED-7FAF-488A-A93B-42FA1CF9988F}" srcOrd="0" destOrd="0" presId="urn:microsoft.com/office/officeart/2005/8/layout/lProcess1"/>
    <dgm:cxn modelId="{401C5AC9-6DA6-4849-A232-B74447869C96}" type="presParOf" srcId="{BB1D2F14-A5C3-47D3-8EF8-6957E7479BA8}" destId="{FAC37601-8B9C-4661-86C6-E5C8D4EC5EFA}" srcOrd="0" destOrd="0" presId="urn:microsoft.com/office/officeart/2005/8/layout/lProcess1"/>
    <dgm:cxn modelId="{E9FBF4F3-C433-445B-83E4-2A8AF1359283}" type="presParOf" srcId="{FAC37601-8B9C-4661-86C6-E5C8D4EC5EFA}" destId="{0E660488-4953-4829-BFC3-FCD7698D2F9C}" srcOrd="0" destOrd="0" presId="urn:microsoft.com/office/officeart/2005/8/layout/lProcess1"/>
    <dgm:cxn modelId="{0EAD8C63-71E4-4336-B57E-8D4D760B541B}" type="presParOf" srcId="{FAC37601-8B9C-4661-86C6-E5C8D4EC5EFA}" destId="{90545A6C-B368-467C-89AE-3A33010D98A4}" srcOrd="1" destOrd="0" presId="urn:microsoft.com/office/officeart/2005/8/layout/lProcess1"/>
    <dgm:cxn modelId="{1794A4D7-26D7-4ECD-9C56-4B03BFEF78ED}" type="presParOf" srcId="{FAC37601-8B9C-4661-86C6-E5C8D4EC5EFA}" destId="{53B5BA5D-2526-409D-8928-7956CC8F33CC}" srcOrd="2" destOrd="0" presId="urn:microsoft.com/office/officeart/2005/8/layout/lProcess1"/>
    <dgm:cxn modelId="{407B507B-4503-4BAB-B30D-3B38175B1889}" type="presParOf" srcId="{FAC37601-8B9C-4661-86C6-E5C8D4EC5EFA}" destId="{13CBDE6C-1DC8-41EF-9BAA-923D5D94BDED}" srcOrd="3" destOrd="0" presId="urn:microsoft.com/office/officeart/2005/8/layout/lProcess1"/>
    <dgm:cxn modelId="{0D7C7B16-F7E8-46D5-9CA6-8BD565BA62FB}" type="presParOf" srcId="{FAC37601-8B9C-4661-86C6-E5C8D4EC5EFA}" destId="{01013EED-7FAF-488A-A93B-42FA1CF9988F}" srcOrd="4" destOrd="0" presId="urn:microsoft.com/office/officeart/2005/8/layout/lProcess1"/>
    <dgm:cxn modelId="{52906A02-5FE7-4599-929C-464DFD393F1F}" type="presParOf" srcId="{BB1D2F14-A5C3-47D3-8EF8-6957E7479BA8}" destId="{E6B76355-F375-48B1-9671-4F0A7CAEAC20}" srcOrd="1" destOrd="0" presId="urn:microsoft.com/office/officeart/2005/8/layout/lProcess1"/>
    <dgm:cxn modelId="{76718BFF-485B-49FF-870A-335FD59CEDC8}" type="presParOf" srcId="{BB1D2F14-A5C3-47D3-8EF8-6957E7479BA8}" destId="{86CFA482-D058-4AED-8178-10A257508BDC}" srcOrd="2" destOrd="0" presId="urn:microsoft.com/office/officeart/2005/8/layout/lProcess1"/>
    <dgm:cxn modelId="{9140ABA4-A478-4B72-A16A-19226ACC5CD4}" type="presParOf" srcId="{86CFA482-D058-4AED-8178-10A257508BDC}" destId="{645E7B61-9078-457D-B85A-F26B4B6A3190}" srcOrd="0" destOrd="0" presId="urn:microsoft.com/office/officeart/2005/8/layout/lProcess1"/>
    <dgm:cxn modelId="{56E2298F-E2D0-4618-A9CE-3DD9FD9C7FAD}" type="presParOf" srcId="{86CFA482-D058-4AED-8178-10A257508BDC}" destId="{67A48499-B99C-42A9-8D27-AB11041298B7}" srcOrd="1" destOrd="0" presId="urn:microsoft.com/office/officeart/2005/8/layout/lProcess1"/>
    <dgm:cxn modelId="{3B21EEEA-533A-47ED-BE62-CB9B57CEC3FA}" type="presParOf" srcId="{86CFA482-D058-4AED-8178-10A257508BDC}" destId="{F6B705B2-1DD1-459E-B725-2D93A27A04AD}" srcOrd="2" destOrd="0" presId="urn:microsoft.com/office/officeart/2005/8/layout/lProcess1"/>
    <dgm:cxn modelId="{E216BA41-D958-49ED-8F48-F475E915C1FA}" type="presParOf" srcId="{86CFA482-D058-4AED-8178-10A257508BDC}" destId="{2D5A1CDE-A510-468C-8859-B580926FC168}" srcOrd="3" destOrd="0" presId="urn:microsoft.com/office/officeart/2005/8/layout/lProcess1"/>
    <dgm:cxn modelId="{B20CD7C5-0929-48A8-91E2-DE290792EB54}" type="presParOf" srcId="{86CFA482-D058-4AED-8178-10A257508BDC}" destId="{4D795C6C-DD61-4AA9-9D66-AB9CBA1D729B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F440D8C-2BA3-4D39-AC07-40D822EAF05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4EBDF5F-C9D6-4F32-A32F-782646152A25}">
      <dgm:prSet phldrT="[Text]"/>
      <dgm:spPr/>
      <dgm:t>
        <a:bodyPr/>
        <a:lstStyle/>
        <a:p>
          <a:r>
            <a:rPr lang="cs-CZ" dirty="0" smtClean="0"/>
            <a:t>mechy</a:t>
          </a:r>
          <a:endParaRPr lang="cs-CZ" dirty="0"/>
        </a:p>
      </dgm:t>
    </dgm:pt>
    <dgm:pt modelId="{F477D12D-58B4-4BD1-AAE7-A49E12A33292}" type="parTrans" cxnId="{D5AB711E-51DB-481D-906F-755A2925E975}">
      <dgm:prSet/>
      <dgm:spPr/>
      <dgm:t>
        <a:bodyPr/>
        <a:lstStyle/>
        <a:p>
          <a:endParaRPr lang="cs-CZ"/>
        </a:p>
      </dgm:t>
    </dgm:pt>
    <dgm:pt modelId="{9EFF56CF-5B54-452C-963C-3B7CC69498CF}" type="sibTrans" cxnId="{D5AB711E-51DB-481D-906F-755A2925E975}">
      <dgm:prSet/>
      <dgm:spPr/>
      <dgm:t>
        <a:bodyPr/>
        <a:lstStyle/>
        <a:p>
          <a:endParaRPr lang="cs-CZ"/>
        </a:p>
      </dgm:t>
    </dgm:pt>
    <dgm:pt modelId="{E70EF269-4013-4D2A-8782-A3F5B446324B}">
      <dgm:prSet phldrT="[Text]"/>
      <dgm:spPr/>
      <dgm:t>
        <a:bodyPr/>
        <a:lstStyle/>
        <a:p>
          <a:r>
            <a:rPr lang="cs-CZ" dirty="0" smtClean="0"/>
            <a:t>lišejníky</a:t>
          </a:r>
          <a:endParaRPr lang="cs-CZ" dirty="0"/>
        </a:p>
      </dgm:t>
    </dgm:pt>
    <dgm:pt modelId="{98A87567-4319-41D3-9203-334FE660063E}" type="parTrans" cxnId="{1BC1B6D7-ACF6-472C-8357-4E71BDAF1957}">
      <dgm:prSet/>
      <dgm:spPr/>
      <dgm:t>
        <a:bodyPr/>
        <a:lstStyle/>
        <a:p>
          <a:endParaRPr lang="cs-CZ"/>
        </a:p>
      </dgm:t>
    </dgm:pt>
    <dgm:pt modelId="{48DCE365-5E18-412B-B460-39BDE504A71E}" type="sibTrans" cxnId="{1BC1B6D7-ACF6-472C-8357-4E71BDAF1957}">
      <dgm:prSet/>
      <dgm:spPr/>
      <dgm:t>
        <a:bodyPr/>
        <a:lstStyle/>
        <a:p>
          <a:endParaRPr lang="cs-CZ"/>
        </a:p>
      </dgm:t>
    </dgm:pt>
    <dgm:pt modelId="{3CF679EC-56E5-4447-A623-155CE2D5FD00}">
      <dgm:prSet phldrT="[Text]"/>
      <dgm:spPr/>
      <dgm:t>
        <a:bodyPr/>
        <a:lstStyle/>
        <a:p>
          <a:r>
            <a:rPr lang="cs-CZ" dirty="0" smtClean="0"/>
            <a:t>zakrslé vrby</a:t>
          </a:r>
          <a:endParaRPr lang="cs-CZ" dirty="0"/>
        </a:p>
      </dgm:t>
    </dgm:pt>
    <dgm:pt modelId="{3FA5EBF2-5C4F-4E59-A60B-9859F93DCC2F}" type="parTrans" cxnId="{3EE020DD-5B99-4B10-ABCC-3C9BA5B00F5F}">
      <dgm:prSet/>
      <dgm:spPr/>
      <dgm:t>
        <a:bodyPr/>
        <a:lstStyle/>
        <a:p>
          <a:endParaRPr lang="cs-CZ"/>
        </a:p>
      </dgm:t>
    </dgm:pt>
    <dgm:pt modelId="{FF20B1DD-1495-4492-8CEB-7B3999F740FC}" type="sibTrans" cxnId="{3EE020DD-5B99-4B10-ABCC-3C9BA5B00F5F}">
      <dgm:prSet/>
      <dgm:spPr/>
      <dgm:t>
        <a:bodyPr/>
        <a:lstStyle/>
        <a:p>
          <a:endParaRPr lang="cs-CZ"/>
        </a:p>
      </dgm:t>
    </dgm:pt>
    <dgm:pt modelId="{B9DA1904-C27D-4309-99DA-1D28CC7AFE81}" type="pres">
      <dgm:prSet presAssocID="{CF440D8C-2BA3-4D39-AC07-40D822EAF05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A34C6E0-8FBD-48D3-94C4-0E65E52C4A95}" type="pres">
      <dgm:prSet presAssocID="{F4EBDF5F-C9D6-4F32-A32F-782646152A25}" presName="parentLin" presStyleCnt="0"/>
      <dgm:spPr/>
    </dgm:pt>
    <dgm:pt modelId="{2E8E307A-515E-4454-B305-CE17EA82C4E0}" type="pres">
      <dgm:prSet presAssocID="{F4EBDF5F-C9D6-4F32-A32F-782646152A25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4C34194E-BF18-474E-8A56-F0144826B99E}" type="pres">
      <dgm:prSet presAssocID="{F4EBDF5F-C9D6-4F32-A32F-782646152A2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0F1D93-DBD8-477C-8C13-E948E334EA18}" type="pres">
      <dgm:prSet presAssocID="{F4EBDF5F-C9D6-4F32-A32F-782646152A25}" presName="negativeSpace" presStyleCnt="0"/>
      <dgm:spPr/>
    </dgm:pt>
    <dgm:pt modelId="{8917D70E-08C8-40B7-89AA-C906756389EF}" type="pres">
      <dgm:prSet presAssocID="{F4EBDF5F-C9D6-4F32-A32F-782646152A25}" presName="childText" presStyleLbl="conFgAcc1" presStyleIdx="0" presStyleCnt="3">
        <dgm:presLayoutVars>
          <dgm:bulletEnabled val="1"/>
        </dgm:presLayoutVars>
      </dgm:prSet>
      <dgm:spPr/>
    </dgm:pt>
    <dgm:pt modelId="{8C7E9F46-185E-42CB-BBB7-72D690D33485}" type="pres">
      <dgm:prSet presAssocID="{9EFF56CF-5B54-452C-963C-3B7CC69498CF}" presName="spaceBetweenRectangles" presStyleCnt="0"/>
      <dgm:spPr/>
    </dgm:pt>
    <dgm:pt modelId="{2022840A-07B8-4692-BF47-A76A8348DCBE}" type="pres">
      <dgm:prSet presAssocID="{E70EF269-4013-4D2A-8782-A3F5B446324B}" presName="parentLin" presStyleCnt="0"/>
      <dgm:spPr/>
    </dgm:pt>
    <dgm:pt modelId="{75DFB2D0-8CFE-4642-A969-0FA53819A5C4}" type="pres">
      <dgm:prSet presAssocID="{E70EF269-4013-4D2A-8782-A3F5B446324B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E02F7376-B395-494E-8980-1FFAFEC4DF2F}" type="pres">
      <dgm:prSet presAssocID="{E70EF269-4013-4D2A-8782-A3F5B446324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A0CB5E-4B43-4D51-94C3-1079C36D56E1}" type="pres">
      <dgm:prSet presAssocID="{E70EF269-4013-4D2A-8782-A3F5B446324B}" presName="negativeSpace" presStyleCnt="0"/>
      <dgm:spPr/>
    </dgm:pt>
    <dgm:pt modelId="{D3A0432D-38AD-4E26-B59B-5354406A66A3}" type="pres">
      <dgm:prSet presAssocID="{E70EF269-4013-4D2A-8782-A3F5B446324B}" presName="childText" presStyleLbl="conFgAcc1" presStyleIdx="1" presStyleCnt="3">
        <dgm:presLayoutVars>
          <dgm:bulletEnabled val="1"/>
        </dgm:presLayoutVars>
      </dgm:prSet>
      <dgm:spPr/>
    </dgm:pt>
    <dgm:pt modelId="{2AB255D0-4F45-4F23-B8C7-921E32E25D6D}" type="pres">
      <dgm:prSet presAssocID="{48DCE365-5E18-412B-B460-39BDE504A71E}" presName="spaceBetweenRectangles" presStyleCnt="0"/>
      <dgm:spPr/>
    </dgm:pt>
    <dgm:pt modelId="{76833E79-62FC-46A8-A89C-DA58FB91A57A}" type="pres">
      <dgm:prSet presAssocID="{3CF679EC-56E5-4447-A623-155CE2D5FD00}" presName="parentLin" presStyleCnt="0"/>
      <dgm:spPr/>
    </dgm:pt>
    <dgm:pt modelId="{AB6BC946-5958-406D-A171-39C1DA53F0AE}" type="pres">
      <dgm:prSet presAssocID="{3CF679EC-56E5-4447-A623-155CE2D5FD00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9EF72110-C286-4013-AB4C-2BAF8A931B93}" type="pres">
      <dgm:prSet presAssocID="{3CF679EC-56E5-4447-A623-155CE2D5FD0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624D9A-3982-4AA7-AFFF-E991B1AA94EA}" type="pres">
      <dgm:prSet presAssocID="{3CF679EC-56E5-4447-A623-155CE2D5FD00}" presName="negativeSpace" presStyleCnt="0"/>
      <dgm:spPr/>
    </dgm:pt>
    <dgm:pt modelId="{20C1358A-2297-426C-8E5C-BB7C2F365AED}" type="pres">
      <dgm:prSet presAssocID="{3CF679EC-56E5-4447-A623-155CE2D5FD0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D1D7B8A-948F-489C-83DC-93335F11CC6F}" type="presOf" srcId="{F4EBDF5F-C9D6-4F32-A32F-782646152A25}" destId="{4C34194E-BF18-474E-8A56-F0144826B99E}" srcOrd="1" destOrd="0" presId="urn:microsoft.com/office/officeart/2005/8/layout/list1"/>
    <dgm:cxn modelId="{FCD44174-F956-4330-89C2-A07B52E72024}" type="presOf" srcId="{E70EF269-4013-4D2A-8782-A3F5B446324B}" destId="{75DFB2D0-8CFE-4642-A969-0FA53819A5C4}" srcOrd="0" destOrd="0" presId="urn:microsoft.com/office/officeart/2005/8/layout/list1"/>
    <dgm:cxn modelId="{832BF0BD-0392-41D4-8B5D-4E797F80BA7F}" type="presOf" srcId="{F4EBDF5F-C9D6-4F32-A32F-782646152A25}" destId="{2E8E307A-515E-4454-B305-CE17EA82C4E0}" srcOrd="0" destOrd="0" presId="urn:microsoft.com/office/officeart/2005/8/layout/list1"/>
    <dgm:cxn modelId="{17591FBD-1D7B-4552-8881-74C0CC93A62C}" type="presOf" srcId="{CF440D8C-2BA3-4D39-AC07-40D822EAF05E}" destId="{B9DA1904-C27D-4309-99DA-1D28CC7AFE81}" srcOrd="0" destOrd="0" presId="urn:microsoft.com/office/officeart/2005/8/layout/list1"/>
    <dgm:cxn modelId="{39B70592-B87D-4AAE-9AD7-F49463C07F2D}" type="presOf" srcId="{3CF679EC-56E5-4447-A623-155CE2D5FD00}" destId="{AB6BC946-5958-406D-A171-39C1DA53F0AE}" srcOrd="0" destOrd="0" presId="urn:microsoft.com/office/officeart/2005/8/layout/list1"/>
    <dgm:cxn modelId="{D5AB711E-51DB-481D-906F-755A2925E975}" srcId="{CF440D8C-2BA3-4D39-AC07-40D822EAF05E}" destId="{F4EBDF5F-C9D6-4F32-A32F-782646152A25}" srcOrd="0" destOrd="0" parTransId="{F477D12D-58B4-4BD1-AAE7-A49E12A33292}" sibTransId="{9EFF56CF-5B54-452C-963C-3B7CC69498CF}"/>
    <dgm:cxn modelId="{3EE020DD-5B99-4B10-ABCC-3C9BA5B00F5F}" srcId="{CF440D8C-2BA3-4D39-AC07-40D822EAF05E}" destId="{3CF679EC-56E5-4447-A623-155CE2D5FD00}" srcOrd="2" destOrd="0" parTransId="{3FA5EBF2-5C4F-4E59-A60B-9859F93DCC2F}" sibTransId="{FF20B1DD-1495-4492-8CEB-7B3999F740FC}"/>
    <dgm:cxn modelId="{209FE357-6CAA-4ECC-A6A9-A3D799C04A09}" type="presOf" srcId="{E70EF269-4013-4D2A-8782-A3F5B446324B}" destId="{E02F7376-B395-494E-8980-1FFAFEC4DF2F}" srcOrd="1" destOrd="0" presId="urn:microsoft.com/office/officeart/2005/8/layout/list1"/>
    <dgm:cxn modelId="{1BC1B6D7-ACF6-472C-8357-4E71BDAF1957}" srcId="{CF440D8C-2BA3-4D39-AC07-40D822EAF05E}" destId="{E70EF269-4013-4D2A-8782-A3F5B446324B}" srcOrd="1" destOrd="0" parTransId="{98A87567-4319-41D3-9203-334FE660063E}" sibTransId="{48DCE365-5E18-412B-B460-39BDE504A71E}"/>
    <dgm:cxn modelId="{078901C6-962D-4E7F-BE14-14325CFA1791}" type="presOf" srcId="{3CF679EC-56E5-4447-A623-155CE2D5FD00}" destId="{9EF72110-C286-4013-AB4C-2BAF8A931B93}" srcOrd="1" destOrd="0" presId="urn:microsoft.com/office/officeart/2005/8/layout/list1"/>
    <dgm:cxn modelId="{5E51AABD-FF03-4CDE-989B-200C036ACA9E}" type="presParOf" srcId="{B9DA1904-C27D-4309-99DA-1D28CC7AFE81}" destId="{5A34C6E0-8FBD-48D3-94C4-0E65E52C4A95}" srcOrd="0" destOrd="0" presId="urn:microsoft.com/office/officeart/2005/8/layout/list1"/>
    <dgm:cxn modelId="{308CB186-EC75-4702-8DB1-2184684AD25C}" type="presParOf" srcId="{5A34C6E0-8FBD-48D3-94C4-0E65E52C4A95}" destId="{2E8E307A-515E-4454-B305-CE17EA82C4E0}" srcOrd="0" destOrd="0" presId="urn:microsoft.com/office/officeart/2005/8/layout/list1"/>
    <dgm:cxn modelId="{3B345534-5DD2-4DA4-9BE5-815D8B73AB6E}" type="presParOf" srcId="{5A34C6E0-8FBD-48D3-94C4-0E65E52C4A95}" destId="{4C34194E-BF18-474E-8A56-F0144826B99E}" srcOrd="1" destOrd="0" presId="urn:microsoft.com/office/officeart/2005/8/layout/list1"/>
    <dgm:cxn modelId="{F68EF82B-8FE4-4F79-BD89-7FC502F99ABC}" type="presParOf" srcId="{B9DA1904-C27D-4309-99DA-1D28CC7AFE81}" destId="{D60F1D93-DBD8-477C-8C13-E948E334EA18}" srcOrd="1" destOrd="0" presId="urn:microsoft.com/office/officeart/2005/8/layout/list1"/>
    <dgm:cxn modelId="{9744FE6D-8B79-4514-B5B2-B544DD37EAD9}" type="presParOf" srcId="{B9DA1904-C27D-4309-99DA-1D28CC7AFE81}" destId="{8917D70E-08C8-40B7-89AA-C906756389EF}" srcOrd="2" destOrd="0" presId="urn:microsoft.com/office/officeart/2005/8/layout/list1"/>
    <dgm:cxn modelId="{664DAC8B-EE33-47D1-AB39-958B9B1542CB}" type="presParOf" srcId="{B9DA1904-C27D-4309-99DA-1D28CC7AFE81}" destId="{8C7E9F46-185E-42CB-BBB7-72D690D33485}" srcOrd="3" destOrd="0" presId="urn:microsoft.com/office/officeart/2005/8/layout/list1"/>
    <dgm:cxn modelId="{885CF62C-A43A-4F3C-832C-01825E0E1839}" type="presParOf" srcId="{B9DA1904-C27D-4309-99DA-1D28CC7AFE81}" destId="{2022840A-07B8-4692-BF47-A76A8348DCBE}" srcOrd="4" destOrd="0" presId="urn:microsoft.com/office/officeart/2005/8/layout/list1"/>
    <dgm:cxn modelId="{954AB32D-1C66-4955-AFC4-581E43B89A90}" type="presParOf" srcId="{2022840A-07B8-4692-BF47-A76A8348DCBE}" destId="{75DFB2D0-8CFE-4642-A969-0FA53819A5C4}" srcOrd="0" destOrd="0" presId="urn:microsoft.com/office/officeart/2005/8/layout/list1"/>
    <dgm:cxn modelId="{06354000-761D-48E6-ABFC-4C6527BA4B72}" type="presParOf" srcId="{2022840A-07B8-4692-BF47-A76A8348DCBE}" destId="{E02F7376-B395-494E-8980-1FFAFEC4DF2F}" srcOrd="1" destOrd="0" presId="urn:microsoft.com/office/officeart/2005/8/layout/list1"/>
    <dgm:cxn modelId="{51544A23-694D-4DE9-9F93-5D837F91AD0F}" type="presParOf" srcId="{B9DA1904-C27D-4309-99DA-1D28CC7AFE81}" destId="{43A0CB5E-4B43-4D51-94C3-1079C36D56E1}" srcOrd="5" destOrd="0" presId="urn:microsoft.com/office/officeart/2005/8/layout/list1"/>
    <dgm:cxn modelId="{6022B738-D258-4EF2-B974-6FC39BD6331C}" type="presParOf" srcId="{B9DA1904-C27D-4309-99DA-1D28CC7AFE81}" destId="{D3A0432D-38AD-4E26-B59B-5354406A66A3}" srcOrd="6" destOrd="0" presId="urn:microsoft.com/office/officeart/2005/8/layout/list1"/>
    <dgm:cxn modelId="{998B9AB7-0DD2-4E4B-940B-EEA5D6A71B28}" type="presParOf" srcId="{B9DA1904-C27D-4309-99DA-1D28CC7AFE81}" destId="{2AB255D0-4F45-4F23-B8C7-921E32E25D6D}" srcOrd="7" destOrd="0" presId="urn:microsoft.com/office/officeart/2005/8/layout/list1"/>
    <dgm:cxn modelId="{35A345B9-596B-41A7-ABCD-39EDBE71CFB5}" type="presParOf" srcId="{B9DA1904-C27D-4309-99DA-1D28CC7AFE81}" destId="{76833E79-62FC-46A8-A89C-DA58FB91A57A}" srcOrd="8" destOrd="0" presId="urn:microsoft.com/office/officeart/2005/8/layout/list1"/>
    <dgm:cxn modelId="{3B0E6F3B-E16A-4C0A-8999-746B45B51914}" type="presParOf" srcId="{76833E79-62FC-46A8-A89C-DA58FB91A57A}" destId="{AB6BC946-5958-406D-A171-39C1DA53F0AE}" srcOrd="0" destOrd="0" presId="urn:microsoft.com/office/officeart/2005/8/layout/list1"/>
    <dgm:cxn modelId="{B35DE331-6900-4D4A-9CBA-9D3FD78E6877}" type="presParOf" srcId="{76833E79-62FC-46A8-A89C-DA58FB91A57A}" destId="{9EF72110-C286-4013-AB4C-2BAF8A931B93}" srcOrd="1" destOrd="0" presId="urn:microsoft.com/office/officeart/2005/8/layout/list1"/>
    <dgm:cxn modelId="{9FD4FFC8-939A-4E0D-ADEA-52FCF69FDC6E}" type="presParOf" srcId="{B9DA1904-C27D-4309-99DA-1D28CC7AFE81}" destId="{90624D9A-3982-4AA7-AFFF-E991B1AA94EA}" srcOrd="9" destOrd="0" presId="urn:microsoft.com/office/officeart/2005/8/layout/list1"/>
    <dgm:cxn modelId="{68C273E5-4C92-4628-9914-C349CC0BD62E}" type="presParOf" srcId="{B9DA1904-C27D-4309-99DA-1D28CC7AFE81}" destId="{20C1358A-2297-426C-8E5C-BB7C2F365AE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BF55EFA-2943-4DCD-B7C9-39F1E476FE94}">
      <dsp:nvSpPr>
        <dsp:cNvPr id="0" name=""/>
        <dsp:cNvSpPr/>
      </dsp:nvSpPr>
      <dsp:spPr>
        <a:xfrm>
          <a:off x="223077" y="1312"/>
          <a:ext cx="2194144" cy="15117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0F9C599-3CEC-4DB1-8CFD-3F3BF9B86497}">
      <dsp:nvSpPr>
        <dsp:cNvPr id="0" name=""/>
        <dsp:cNvSpPr/>
      </dsp:nvSpPr>
      <dsp:spPr>
        <a:xfrm>
          <a:off x="223077" y="1513077"/>
          <a:ext cx="2194144" cy="814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jaro</a:t>
          </a:r>
          <a:endParaRPr lang="cs-CZ" sz="3800" kern="1200" dirty="0"/>
        </a:p>
      </dsp:txBody>
      <dsp:txXfrm>
        <a:off x="223077" y="1513077"/>
        <a:ext cx="2194144" cy="814027"/>
      </dsp:txXfrm>
    </dsp:sp>
    <dsp:sp modelId="{22C903BE-1B67-4ACA-A52C-F1511718776A}">
      <dsp:nvSpPr>
        <dsp:cNvPr id="0" name=""/>
        <dsp:cNvSpPr/>
      </dsp:nvSpPr>
      <dsp:spPr>
        <a:xfrm>
          <a:off x="2636727" y="1312"/>
          <a:ext cx="2194144" cy="15117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3FC983-3852-47EB-ABCE-B3087AD99C81}">
      <dsp:nvSpPr>
        <dsp:cNvPr id="0" name=""/>
        <dsp:cNvSpPr/>
      </dsp:nvSpPr>
      <dsp:spPr>
        <a:xfrm>
          <a:off x="2636727" y="1513077"/>
          <a:ext cx="2194144" cy="814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léto</a:t>
          </a:r>
          <a:endParaRPr lang="cs-CZ" sz="3800" kern="1200" dirty="0"/>
        </a:p>
      </dsp:txBody>
      <dsp:txXfrm>
        <a:off x="2636727" y="1513077"/>
        <a:ext cx="2194144" cy="814027"/>
      </dsp:txXfrm>
    </dsp:sp>
    <dsp:sp modelId="{525C6713-69D8-4BA5-BC16-7ADB8D1ACE18}">
      <dsp:nvSpPr>
        <dsp:cNvPr id="0" name=""/>
        <dsp:cNvSpPr/>
      </dsp:nvSpPr>
      <dsp:spPr>
        <a:xfrm>
          <a:off x="5050378" y="1312"/>
          <a:ext cx="2194144" cy="15117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F801FA-E716-469F-85DE-C71406A133A7}">
      <dsp:nvSpPr>
        <dsp:cNvPr id="0" name=""/>
        <dsp:cNvSpPr/>
      </dsp:nvSpPr>
      <dsp:spPr>
        <a:xfrm>
          <a:off x="5050378" y="1513077"/>
          <a:ext cx="2194144" cy="814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podzim</a:t>
          </a:r>
          <a:endParaRPr lang="cs-CZ" sz="3800" kern="1200" dirty="0"/>
        </a:p>
      </dsp:txBody>
      <dsp:txXfrm>
        <a:off x="5050378" y="1513077"/>
        <a:ext cx="2194144" cy="814027"/>
      </dsp:txXfrm>
    </dsp:sp>
    <dsp:sp modelId="{C848B813-105A-4AE9-A198-1B94414F0901}">
      <dsp:nvSpPr>
        <dsp:cNvPr id="0" name=""/>
        <dsp:cNvSpPr/>
      </dsp:nvSpPr>
      <dsp:spPr>
        <a:xfrm>
          <a:off x="2636727" y="2546519"/>
          <a:ext cx="2194144" cy="151176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BD69D4-9593-47C1-BBCA-2E24A850A313}">
      <dsp:nvSpPr>
        <dsp:cNvPr id="0" name=""/>
        <dsp:cNvSpPr/>
      </dsp:nvSpPr>
      <dsp:spPr>
        <a:xfrm>
          <a:off x="2636727" y="4058284"/>
          <a:ext cx="2194144" cy="814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70256" rIns="270256" bIns="0" numCol="1" spcCol="1270" anchor="t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zima</a:t>
          </a:r>
          <a:endParaRPr lang="cs-CZ" sz="3800" kern="1200" dirty="0"/>
        </a:p>
      </dsp:txBody>
      <dsp:txXfrm>
        <a:off x="2636727" y="4058284"/>
        <a:ext cx="2194144" cy="81402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1F7940-2A91-4076-AF41-F6514FF2E8E3}">
      <dsp:nvSpPr>
        <dsp:cNvPr id="0" name=""/>
        <dsp:cNvSpPr/>
      </dsp:nvSpPr>
      <dsp:spPr>
        <a:xfrm>
          <a:off x="1804913" y="315036"/>
          <a:ext cx="4025503" cy="125796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065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listnaté </a:t>
          </a:r>
          <a:r>
            <a:rPr lang="cs-CZ" sz="3100" kern="1200" dirty="0" smtClean="0"/>
            <a:t>lesy</a:t>
          </a:r>
        </a:p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duby</a:t>
          </a:r>
          <a:r>
            <a:rPr lang="cs-CZ" sz="3100" kern="1200" dirty="0" smtClean="0"/>
            <a:t>, buky, lípy</a:t>
          </a:r>
          <a:endParaRPr lang="cs-CZ" sz="3100" kern="1200" dirty="0"/>
        </a:p>
      </dsp:txBody>
      <dsp:txXfrm>
        <a:off x="1804913" y="315036"/>
        <a:ext cx="4025503" cy="1257969"/>
      </dsp:txXfrm>
    </dsp:sp>
    <dsp:sp modelId="{F576CB84-4CE0-4D35-A706-81BF715D2EA5}">
      <dsp:nvSpPr>
        <dsp:cNvPr id="0" name=""/>
        <dsp:cNvSpPr/>
      </dsp:nvSpPr>
      <dsp:spPr>
        <a:xfrm>
          <a:off x="1637183" y="133330"/>
          <a:ext cx="880578" cy="132086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633F13-A2C2-4AA0-BBB2-4CB01765669F}">
      <dsp:nvSpPr>
        <dsp:cNvPr id="0" name=""/>
        <dsp:cNvSpPr/>
      </dsp:nvSpPr>
      <dsp:spPr>
        <a:xfrm>
          <a:off x="1804913" y="1898681"/>
          <a:ext cx="4025503" cy="125796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065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smíšené </a:t>
          </a:r>
          <a:r>
            <a:rPr lang="cs-CZ" sz="3100" kern="1200" dirty="0" smtClean="0"/>
            <a:t>lesy</a:t>
          </a:r>
          <a:endParaRPr lang="cs-CZ" sz="3100" kern="1200" dirty="0"/>
        </a:p>
      </dsp:txBody>
      <dsp:txXfrm>
        <a:off x="1804913" y="1898681"/>
        <a:ext cx="4025503" cy="1257969"/>
      </dsp:txXfrm>
    </dsp:sp>
    <dsp:sp modelId="{C3E67FA9-4286-4655-B16A-BF4F38AE0CF0}">
      <dsp:nvSpPr>
        <dsp:cNvPr id="0" name=""/>
        <dsp:cNvSpPr/>
      </dsp:nvSpPr>
      <dsp:spPr>
        <a:xfrm>
          <a:off x="1637183" y="1716974"/>
          <a:ext cx="880578" cy="132086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9DE65C-128D-46F7-8644-4423913DE9A3}">
      <dsp:nvSpPr>
        <dsp:cNvPr id="0" name=""/>
        <dsp:cNvSpPr/>
      </dsp:nvSpPr>
      <dsp:spPr>
        <a:xfrm>
          <a:off x="1804913" y="3482325"/>
          <a:ext cx="4025503" cy="125796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2065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jehličnaté </a:t>
          </a:r>
          <a:r>
            <a:rPr lang="cs-CZ" sz="3100" kern="1200" dirty="0" smtClean="0"/>
            <a:t>lesy</a:t>
          </a:r>
        </a:p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smrky</a:t>
          </a:r>
          <a:r>
            <a:rPr lang="cs-CZ" sz="3100" kern="1200" dirty="0" smtClean="0"/>
            <a:t>, borovice</a:t>
          </a:r>
          <a:endParaRPr lang="cs-CZ" sz="3100" kern="1200" dirty="0"/>
        </a:p>
      </dsp:txBody>
      <dsp:txXfrm>
        <a:off x="1804913" y="3482325"/>
        <a:ext cx="4025503" cy="1257969"/>
      </dsp:txXfrm>
    </dsp:sp>
    <dsp:sp modelId="{046B226E-B10B-42EF-BB2B-77DF95E3CFB3}">
      <dsp:nvSpPr>
        <dsp:cNvPr id="0" name=""/>
        <dsp:cNvSpPr/>
      </dsp:nvSpPr>
      <dsp:spPr>
        <a:xfrm>
          <a:off x="1637183" y="3300618"/>
          <a:ext cx="880578" cy="132086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62A913-1EB6-441B-A89E-E38BEEEA33F7}">
      <dsp:nvSpPr>
        <dsp:cNvPr id="0" name=""/>
        <dsp:cNvSpPr/>
      </dsp:nvSpPr>
      <dsp:spPr>
        <a:xfrm rot="5400000">
          <a:off x="-343116" y="1269717"/>
          <a:ext cx="15188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7E62531-1F9A-4067-B812-B1A3C60FBC00}">
      <dsp:nvSpPr>
        <dsp:cNvPr id="0" name=""/>
        <dsp:cNvSpPr/>
      </dsp:nvSpPr>
      <dsp:spPr>
        <a:xfrm>
          <a:off x="3755" y="296623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obilí</a:t>
          </a:r>
          <a:endParaRPr lang="cs-CZ" sz="2800" kern="1200" dirty="0"/>
        </a:p>
      </dsp:txBody>
      <dsp:txXfrm>
        <a:off x="3755" y="296623"/>
        <a:ext cx="2038275" cy="1222965"/>
      </dsp:txXfrm>
    </dsp:sp>
    <dsp:sp modelId="{D01BF2ED-EA02-47BA-B53B-E73C783EB4C7}">
      <dsp:nvSpPr>
        <dsp:cNvPr id="0" name=""/>
        <dsp:cNvSpPr/>
      </dsp:nvSpPr>
      <dsp:spPr>
        <a:xfrm rot="5400000">
          <a:off x="-343116" y="2798423"/>
          <a:ext cx="15188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132EA7F-871E-4B03-BADD-0DA518B1803E}">
      <dsp:nvSpPr>
        <dsp:cNvPr id="0" name=""/>
        <dsp:cNvSpPr/>
      </dsp:nvSpPr>
      <dsp:spPr>
        <a:xfrm>
          <a:off x="3755" y="1825329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brambory</a:t>
          </a:r>
          <a:endParaRPr lang="cs-CZ" sz="2800" kern="1200" dirty="0"/>
        </a:p>
      </dsp:txBody>
      <dsp:txXfrm>
        <a:off x="3755" y="1825329"/>
        <a:ext cx="2038275" cy="1222965"/>
      </dsp:txXfrm>
    </dsp:sp>
    <dsp:sp modelId="{2EA357B5-08B0-4D72-9C5D-B0B1A44BD13A}">
      <dsp:nvSpPr>
        <dsp:cNvPr id="0" name=""/>
        <dsp:cNvSpPr/>
      </dsp:nvSpPr>
      <dsp:spPr>
        <a:xfrm>
          <a:off x="421236" y="3562777"/>
          <a:ext cx="27010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CECBE9F-7D94-4B7D-8EB5-DF0C84264FB2}">
      <dsp:nvSpPr>
        <dsp:cNvPr id="0" name=""/>
        <dsp:cNvSpPr/>
      </dsp:nvSpPr>
      <dsp:spPr>
        <a:xfrm>
          <a:off x="3755" y="3354036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zelenina</a:t>
          </a:r>
          <a:endParaRPr lang="cs-CZ" sz="2800" kern="1200" dirty="0"/>
        </a:p>
      </dsp:txBody>
      <dsp:txXfrm>
        <a:off x="3755" y="3354036"/>
        <a:ext cx="2038275" cy="1222965"/>
      </dsp:txXfrm>
    </dsp:sp>
    <dsp:sp modelId="{AF212404-0365-46C2-843A-A118574A4409}">
      <dsp:nvSpPr>
        <dsp:cNvPr id="0" name=""/>
        <dsp:cNvSpPr/>
      </dsp:nvSpPr>
      <dsp:spPr>
        <a:xfrm rot="16200000">
          <a:off x="2367790" y="2798423"/>
          <a:ext cx="15188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C4EB427-E328-4D49-8FF4-CD9ED27F834D}">
      <dsp:nvSpPr>
        <dsp:cNvPr id="0" name=""/>
        <dsp:cNvSpPr/>
      </dsp:nvSpPr>
      <dsp:spPr>
        <a:xfrm>
          <a:off x="2714662" y="3354036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kukuřice</a:t>
          </a:r>
          <a:endParaRPr lang="cs-CZ" sz="2800" kern="1200" dirty="0"/>
        </a:p>
      </dsp:txBody>
      <dsp:txXfrm>
        <a:off x="2714662" y="3354036"/>
        <a:ext cx="2038275" cy="1222965"/>
      </dsp:txXfrm>
    </dsp:sp>
    <dsp:sp modelId="{8F1F2A30-AA7A-4FB4-8856-E014A0627D52}">
      <dsp:nvSpPr>
        <dsp:cNvPr id="0" name=""/>
        <dsp:cNvSpPr/>
      </dsp:nvSpPr>
      <dsp:spPr>
        <a:xfrm rot="16200000">
          <a:off x="2367790" y="1269717"/>
          <a:ext cx="15188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5921DF1-F24A-428A-8FB5-39443266B536}">
      <dsp:nvSpPr>
        <dsp:cNvPr id="0" name=""/>
        <dsp:cNvSpPr/>
      </dsp:nvSpPr>
      <dsp:spPr>
        <a:xfrm>
          <a:off x="2714662" y="1825329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řepa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cukrovka</a:t>
          </a:r>
          <a:endParaRPr lang="cs-CZ" sz="2800" kern="1200" dirty="0"/>
        </a:p>
      </dsp:txBody>
      <dsp:txXfrm>
        <a:off x="2714662" y="1825329"/>
        <a:ext cx="2038275" cy="1222965"/>
      </dsp:txXfrm>
    </dsp:sp>
    <dsp:sp modelId="{5D79378D-7A59-4534-B0EA-21FD81E308E8}">
      <dsp:nvSpPr>
        <dsp:cNvPr id="0" name=""/>
        <dsp:cNvSpPr/>
      </dsp:nvSpPr>
      <dsp:spPr>
        <a:xfrm>
          <a:off x="3132143" y="505363"/>
          <a:ext cx="27010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CD0366A-7415-4E31-8AD9-97ECD2BB8AC5}">
      <dsp:nvSpPr>
        <dsp:cNvPr id="0" name=""/>
        <dsp:cNvSpPr/>
      </dsp:nvSpPr>
      <dsp:spPr>
        <a:xfrm>
          <a:off x="2714662" y="296623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ovoce</a:t>
          </a:r>
          <a:endParaRPr lang="cs-CZ" sz="2800" kern="1200" dirty="0"/>
        </a:p>
      </dsp:txBody>
      <dsp:txXfrm>
        <a:off x="2714662" y="296623"/>
        <a:ext cx="2038275" cy="1222965"/>
      </dsp:txXfrm>
    </dsp:sp>
    <dsp:sp modelId="{C00E6254-E2EB-48A2-AC8C-A7F2A0AB201B}">
      <dsp:nvSpPr>
        <dsp:cNvPr id="0" name=""/>
        <dsp:cNvSpPr/>
      </dsp:nvSpPr>
      <dsp:spPr>
        <a:xfrm rot="5400000">
          <a:off x="5078696" y="1269717"/>
          <a:ext cx="15188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71EB0EB-8A4E-4B01-BEFA-1D0995256B38}">
      <dsp:nvSpPr>
        <dsp:cNvPr id="0" name=""/>
        <dsp:cNvSpPr/>
      </dsp:nvSpPr>
      <dsp:spPr>
        <a:xfrm>
          <a:off x="5425568" y="296623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řepka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olejka</a:t>
          </a:r>
          <a:endParaRPr lang="cs-CZ" sz="2800" kern="1200" dirty="0"/>
        </a:p>
      </dsp:txBody>
      <dsp:txXfrm>
        <a:off x="5425568" y="296623"/>
        <a:ext cx="2038275" cy="1222965"/>
      </dsp:txXfrm>
    </dsp:sp>
    <dsp:sp modelId="{7B5B19CB-D18C-4F55-AC05-078B7617363F}">
      <dsp:nvSpPr>
        <dsp:cNvPr id="0" name=""/>
        <dsp:cNvSpPr/>
      </dsp:nvSpPr>
      <dsp:spPr>
        <a:xfrm rot="5400000">
          <a:off x="5078696" y="2798423"/>
          <a:ext cx="1518880" cy="183444"/>
        </a:xfrm>
        <a:prstGeom prst="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tint val="60000"/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tint val="60000"/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B052AB9-47E5-4075-B963-CABA6D5C90E3}">
      <dsp:nvSpPr>
        <dsp:cNvPr id="0" name=""/>
        <dsp:cNvSpPr/>
      </dsp:nvSpPr>
      <dsp:spPr>
        <a:xfrm>
          <a:off x="5425568" y="1825329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slunečnice</a:t>
          </a:r>
          <a:endParaRPr lang="cs-CZ" sz="2800" kern="1200" dirty="0"/>
        </a:p>
      </dsp:txBody>
      <dsp:txXfrm>
        <a:off x="5425568" y="1825329"/>
        <a:ext cx="2038275" cy="1222965"/>
      </dsp:txXfrm>
    </dsp:sp>
    <dsp:sp modelId="{2AB32B5F-F5E5-4F21-A7B8-AE9BE3CE30D3}">
      <dsp:nvSpPr>
        <dsp:cNvPr id="0" name=""/>
        <dsp:cNvSpPr/>
      </dsp:nvSpPr>
      <dsp:spPr>
        <a:xfrm>
          <a:off x="5425568" y="3354036"/>
          <a:ext cx="2038275" cy="1222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vinná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réva</a:t>
          </a:r>
          <a:endParaRPr lang="cs-CZ" sz="2800" kern="1200" dirty="0"/>
        </a:p>
      </dsp:txBody>
      <dsp:txXfrm>
        <a:off x="5425568" y="3354036"/>
        <a:ext cx="2038275" cy="122296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660488-4953-4829-BFC3-FCD7698D2F9C}">
      <dsp:nvSpPr>
        <dsp:cNvPr id="0" name=""/>
        <dsp:cNvSpPr/>
      </dsp:nvSpPr>
      <dsp:spPr>
        <a:xfrm>
          <a:off x="955" y="823316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léto</a:t>
          </a:r>
          <a:endParaRPr lang="cs-CZ" sz="5000" kern="1200" dirty="0"/>
        </a:p>
      </dsp:txBody>
      <dsp:txXfrm>
        <a:off x="955" y="823316"/>
        <a:ext cx="3488639" cy="872159"/>
      </dsp:txXfrm>
    </dsp:sp>
    <dsp:sp modelId="{90545A6C-B368-467C-89AE-3A33010D98A4}">
      <dsp:nvSpPr>
        <dsp:cNvPr id="0" name=""/>
        <dsp:cNvSpPr/>
      </dsp:nvSpPr>
      <dsp:spPr>
        <a:xfrm rot="5400000">
          <a:off x="1668961" y="1771790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B5BA5D-2526-409D-8928-7956CC8F33CC}">
      <dsp:nvSpPr>
        <dsp:cNvPr id="0" name=""/>
        <dsp:cNvSpPr/>
      </dsp:nvSpPr>
      <dsp:spPr>
        <a:xfrm>
          <a:off x="955" y="2000732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krátká</a:t>
          </a:r>
          <a:endParaRPr lang="cs-CZ" sz="5000" kern="1200" dirty="0"/>
        </a:p>
      </dsp:txBody>
      <dsp:txXfrm>
        <a:off x="955" y="2000732"/>
        <a:ext cx="3488639" cy="872159"/>
      </dsp:txXfrm>
    </dsp:sp>
    <dsp:sp modelId="{13CBDE6C-1DC8-41EF-9BAA-923D5D94BDED}">
      <dsp:nvSpPr>
        <dsp:cNvPr id="0" name=""/>
        <dsp:cNvSpPr/>
      </dsp:nvSpPr>
      <dsp:spPr>
        <a:xfrm rot="5400000">
          <a:off x="1668961" y="2949206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013EED-7FAF-488A-A93B-42FA1CF9988F}">
      <dsp:nvSpPr>
        <dsp:cNvPr id="0" name=""/>
        <dsp:cNvSpPr/>
      </dsp:nvSpPr>
      <dsp:spPr>
        <a:xfrm>
          <a:off x="955" y="3178148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chladná</a:t>
          </a:r>
          <a:endParaRPr lang="cs-CZ" sz="5000" kern="1200" dirty="0"/>
        </a:p>
      </dsp:txBody>
      <dsp:txXfrm>
        <a:off x="955" y="3178148"/>
        <a:ext cx="3488639" cy="872159"/>
      </dsp:txXfrm>
    </dsp:sp>
    <dsp:sp modelId="{645E7B61-9078-457D-B85A-F26B4B6A3190}">
      <dsp:nvSpPr>
        <dsp:cNvPr id="0" name=""/>
        <dsp:cNvSpPr/>
      </dsp:nvSpPr>
      <dsp:spPr>
        <a:xfrm>
          <a:off x="3978004" y="823316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zima</a:t>
          </a:r>
          <a:endParaRPr lang="cs-CZ" sz="5000" kern="1200" dirty="0"/>
        </a:p>
      </dsp:txBody>
      <dsp:txXfrm>
        <a:off x="3978004" y="823316"/>
        <a:ext cx="3488639" cy="872159"/>
      </dsp:txXfrm>
    </dsp:sp>
    <dsp:sp modelId="{67A48499-B99C-42A9-8D27-AB11041298B7}">
      <dsp:nvSpPr>
        <dsp:cNvPr id="0" name=""/>
        <dsp:cNvSpPr/>
      </dsp:nvSpPr>
      <dsp:spPr>
        <a:xfrm rot="5400000">
          <a:off x="5646010" y="1771790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B705B2-1DD1-459E-B725-2D93A27A04AD}">
      <dsp:nvSpPr>
        <dsp:cNvPr id="0" name=""/>
        <dsp:cNvSpPr/>
      </dsp:nvSpPr>
      <dsp:spPr>
        <a:xfrm>
          <a:off x="3978004" y="2000732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dlouhá</a:t>
          </a:r>
          <a:endParaRPr lang="cs-CZ" sz="5000" kern="1200" dirty="0"/>
        </a:p>
      </dsp:txBody>
      <dsp:txXfrm>
        <a:off x="3978004" y="2000732"/>
        <a:ext cx="3488639" cy="872159"/>
      </dsp:txXfrm>
    </dsp:sp>
    <dsp:sp modelId="{2D5A1CDE-A510-468C-8859-B580926FC168}">
      <dsp:nvSpPr>
        <dsp:cNvPr id="0" name=""/>
        <dsp:cNvSpPr/>
      </dsp:nvSpPr>
      <dsp:spPr>
        <a:xfrm rot="5400000">
          <a:off x="5646010" y="2949206"/>
          <a:ext cx="152627" cy="15262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95C6C-DD61-4AA9-9D66-AB9CBA1D729B}">
      <dsp:nvSpPr>
        <dsp:cNvPr id="0" name=""/>
        <dsp:cNvSpPr/>
      </dsp:nvSpPr>
      <dsp:spPr>
        <a:xfrm>
          <a:off x="3978004" y="3178148"/>
          <a:ext cx="3488639" cy="87215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mrazivá</a:t>
          </a:r>
          <a:endParaRPr lang="cs-CZ" sz="5000" kern="1200" dirty="0"/>
        </a:p>
      </dsp:txBody>
      <dsp:txXfrm>
        <a:off x="3978004" y="3178148"/>
        <a:ext cx="3488639" cy="87215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17D70E-08C8-40B7-89AA-C906756389EF}">
      <dsp:nvSpPr>
        <dsp:cNvPr id="0" name=""/>
        <dsp:cNvSpPr/>
      </dsp:nvSpPr>
      <dsp:spPr>
        <a:xfrm>
          <a:off x="0" y="56535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34194E-BF18-474E-8A56-F0144826B99E}">
      <dsp:nvSpPr>
        <dsp:cNvPr id="0" name=""/>
        <dsp:cNvSpPr/>
      </dsp:nvSpPr>
      <dsp:spPr>
        <a:xfrm>
          <a:off x="373380" y="19232"/>
          <a:ext cx="5227320" cy="1092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mechy</a:t>
          </a:r>
          <a:endParaRPr lang="cs-CZ" sz="3700" kern="1200" dirty="0"/>
        </a:p>
      </dsp:txBody>
      <dsp:txXfrm>
        <a:off x="373380" y="19232"/>
        <a:ext cx="5227320" cy="1092240"/>
      </dsp:txXfrm>
    </dsp:sp>
    <dsp:sp modelId="{D3A0432D-38AD-4E26-B59B-5354406A66A3}">
      <dsp:nvSpPr>
        <dsp:cNvPr id="0" name=""/>
        <dsp:cNvSpPr/>
      </dsp:nvSpPr>
      <dsp:spPr>
        <a:xfrm>
          <a:off x="0" y="224367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2F7376-B395-494E-8980-1FFAFEC4DF2F}">
      <dsp:nvSpPr>
        <dsp:cNvPr id="0" name=""/>
        <dsp:cNvSpPr/>
      </dsp:nvSpPr>
      <dsp:spPr>
        <a:xfrm>
          <a:off x="373380" y="1697552"/>
          <a:ext cx="5227320" cy="1092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lišejníky</a:t>
          </a:r>
          <a:endParaRPr lang="cs-CZ" sz="3700" kern="1200" dirty="0"/>
        </a:p>
      </dsp:txBody>
      <dsp:txXfrm>
        <a:off x="373380" y="1697552"/>
        <a:ext cx="5227320" cy="1092240"/>
      </dsp:txXfrm>
    </dsp:sp>
    <dsp:sp modelId="{20C1358A-2297-426C-8E5C-BB7C2F365AED}">
      <dsp:nvSpPr>
        <dsp:cNvPr id="0" name=""/>
        <dsp:cNvSpPr/>
      </dsp:nvSpPr>
      <dsp:spPr>
        <a:xfrm>
          <a:off x="0" y="3921992"/>
          <a:ext cx="7467600" cy="93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F72110-C286-4013-AB4C-2BAF8A931B93}">
      <dsp:nvSpPr>
        <dsp:cNvPr id="0" name=""/>
        <dsp:cNvSpPr/>
      </dsp:nvSpPr>
      <dsp:spPr>
        <a:xfrm>
          <a:off x="373380" y="3375872"/>
          <a:ext cx="5227320" cy="1092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7580" tIns="0" rIns="197580" bIns="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zakrslé vrby</a:t>
          </a:r>
          <a:endParaRPr lang="cs-CZ" sz="3700" kern="1200" dirty="0"/>
        </a:p>
      </dsp:txBody>
      <dsp:txXfrm>
        <a:off x="373380" y="3375872"/>
        <a:ext cx="5227320" cy="1092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#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18.4.2012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pod51002.outlook.com/owa/redir.aspx?C=W5fh5kHQMEymgeyCLtsPZGbkzr04d84Ibdp8qJyIzXwaxG6oHs_v0R9r4n-buvmo3UyA-_onyls.&amp;URL=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BIOSFÉRA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>stepi, lesy mírného pásu</a:t>
            </a:r>
            <a:r>
              <a:rPr lang="cs-CZ" sz="3200" dirty="0"/>
              <a:t/>
            </a:r>
            <a:br>
              <a:rPr lang="cs-CZ" sz="3200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VY_32_INOVACE_07-19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23866490"/>
              </p:ext>
            </p:extLst>
          </p:nvPr>
        </p:nvGraphicFramePr>
        <p:xfrm>
          <a:off x="1115616" y="2087273"/>
          <a:ext cx="7487547" cy="25979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2440"/>
                <a:gridCol w="5675107"/>
              </a:tblGrid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VI. r.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kern="50" dirty="0" smtClean="0">
                          <a:effectLst/>
                        </a:rPr>
                        <a:t>Krajinné sféry</a:t>
                      </a:r>
                      <a:endParaRPr lang="cs-CZ" sz="1200" dirty="0" smtClean="0"/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Biosféra – stepi, lesy mírného pásu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</a:t>
                      </a:r>
                      <a:r>
                        <a:rPr lang="cs-CZ" sz="1400" kern="50" baseline="0" dirty="0" smtClean="0">
                          <a:effectLst/>
                        </a:rPr>
                        <a:t>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24. 10. 2011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32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Prezentace popisuje vzhled, podnebí, rostlinstvo a živočišstvo daných oblastí.</a:t>
                      </a:r>
                      <a:endParaRPr lang="cs-CZ" sz="12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780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LESY MÍRNÉHO PÁSU - výskyt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Severní Evropa</a:t>
            </a:r>
          </a:p>
          <a:p>
            <a:r>
              <a:rPr lang="cs-CZ" dirty="0" smtClean="0"/>
              <a:t>Severní Asie – tajga</a:t>
            </a:r>
          </a:p>
          <a:p>
            <a:r>
              <a:rPr lang="cs-CZ" dirty="0" smtClean="0"/>
              <a:t>Severní Amerika - Kanada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5420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566283284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69181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rostlinstvo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421274393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0686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živočišstvo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     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medvědi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lišky                                                    veverky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zajíci                                                               vlci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divoká prasata                                ptáci                         </a:t>
            </a:r>
          </a:p>
          <a:p>
            <a:endParaRPr lang="cs-CZ" dirty="0"/>
          </a:p>
        </p:txBody>
      </p:sp>
      <p:sp>
        <p:nvSpPr>
          <p:cNvPr id="4" name="7cípá hvězda 3"/>
          <p:cNvSpPr/>
          <p:nvPr/>
        </p:nvSpPr>
        <p:spPr>
          <a:xfrm>
            <a:off x="2267744" y="2708920"/>
            <a:ext cx="4539952" cy="331236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prokopova\AppData\Local\Microsoft\Windows\Temporary Internet Files\Content.IE5\8DKL1AK0\MP9004066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031232" cy="23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237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Zajíc, vlk, veverka, liška – obr</a:t>
            </a:r>
            <a:r>
              <a:rPr lang="cs-CZ" dirty="0" smtClean="0"/>
              <a:t>. č. 1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9992" y="4609138"/>
            <a:ext cx="3226048" cy="2204864"/>
          </a:xfrm>
        </p:spPr>
      </p:pic>
      <p:pic>
        <p:nvPicPr>
          <p:cNvPr id="2050" name="Picture 2" descr="C:\Users\prokopova\AppData\Local\Microsoft\Windows\Temporary Internet Files\Content.IE5\24VMKLSW\MP90040666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208178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kopova\AppData\Local\Microsoft\Windows\Temporary Internet Files\Content.IE5\61MOXU0T\MP90039952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09120"/>
            <a:ext cx="3901440" cy="24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rokopova\AppData\Local\Microsoft\Windows\Temporary Internet Files\Content.IE5\8DKL1AK0\MP90040648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678788"/>
            <a:ext cx="417646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211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Medvědi, 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prokopova\AppData\Local\Microsoft\Windows\Temporary Internet Files\Content.IE5\OR42KNOZ\MP9004066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4392488" cy="33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rokopova\AppData\Local\Microsoft\Windows\Temporary Internet Files\Content.IE5\8DKL1AK0\MP9002276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3657600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rokopova\AppData\Local\Microsoft\Windows\Temporary Internet Files\Content.IE5\24VMKLSW\MP90040108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1144" y="3472848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49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plodiny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189997456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4083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Tundra - podnebí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702094679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35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rostlinstvo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51386099"/>
              </p:ext>
            </p:extLst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3457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živočišstvo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</a:t>
            </a:r>
            <a:r>
              <a:rPr lang="cs-CZ" dirty="0" smtClean="0"/>
              <a:t>obi </a:t>
            </a:r>
            <a:endParaRPr lang="cs-CZ" dirty="0" smtClean="0"/>
          </a:p>
          <a:p>
            <a:r>
              <a:rPr lang="cs-CZ" dirty="0" smtClean="0"/>
              <a:t>v</a:t>
            </a:r>
            <a:r>
              <a:rPr lang="cs-CZ" dirty="0" smtClean="0"/>
              <a:t> </a:t>
            </a:r>
            <a:r>
              <a:rPr lang="cs-CZ" dirty="0" smtClean="0"/>
              <a:t>létě ptáci – alky, papuchalkové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5059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Sob, alka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prokopova\AppData\Local\Microsoft\Windows\Temporary Internet Files\Content.IE5\OR42KNOZ\MP9004278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4944"/>
            <a:ext cx="3995936" cy="318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kopova\AppData\Local\Microsoft\Windows\Temporary Internet Files\Content.IE5\OR42KNOZ\MC9003321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7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Citace </a:t>
            </a:r>
          </a:p>
          <a:p>
            <a:pPr marL="0" indent="0">
              <a:buNone/>
            </a:pPr>
            <a:r>
              <a:rPr lang="cs-CZ" dirty="0" smtClean="0"/>
              <a:t>Učebnice </a:t>
            </a:r>
            <a:r>
              <a:rPr lang="cs-CZ" sz="900" dirty="0"/>
              <a:t>– </a:t>
            </a:r>
            <a:r>
              <a:rPr lang="cs-CZ" sz="900" dirty="0" smtClean="0"/>
              <a:t> </a:t>
            </a:r>
            <a:r>
              <a:rPr lang="cs-CZ" sz="900" dirty="0"/>
              <a:t>HÜBELOVÁ, Dana; NOVÁK, Svatopluk; WEINHÖFER, Martin. </a:t>
            </a:r>
            <a:r>
              <a:rPr lang="cs-CZ" sz="900" i="1" dirty="0"/>
              <a:t>Zeměpis : Přírodní obraz Země, učebnice, 2. díl</a:t>
            </a:r>
            <a:r>
              <a:rPr lang="cs-CZ" sz="900" dirty="0"/>
              <a:t>. první vydání. Brno, Bratislavská 23d : NOVÁ ŠKOLA, s. r. o., 2007. 84 s. ISBN 80-7289-081-6.</a:t>
            </a:r>
            <a:r>
              <a:rPr lang="cs-CZ" sz="900" dirty="0">
                <a:hlinkClick r:id="rId2"/>
              </a:rPr>
              <a:t> </a:t>
            </a:r>
          </a:p>
          <a:p>
            <a:pPr marL="0" indent="0">
              <a:buNone/>
            </a:pPr>
            <a:r>
              <a:rPr lang="it-IT" sz="900" dirty="0"/>
              <a:t>www.office.microsoft.com [online]. c2011 [cit. </a:t>
            </a:r>
            <a:r>
              <a:rPr lang="it-IT" sz="900" dirty="0" smtClean="0"/>
              <a:t>2011-</a:t>
            </a:r>
            <a:r>
              <a:rPr lang="cs-CZ" sz="900" dirty="0" smtClean="0"/>
              <a:t>10</a:t>
            </a:r>
            <a:r>
              <a:rPr lang="it-IT" sz="900" dirty="0" smtClean="0"/>
              <a:t>-</a:t>
            </a:r>
            <a:r>
              <a:rPr lang="cs-CZ" sz="900" smtClean="0"/>
              <a:t>24</a:t>
            </a:r>
            <a:r>
              <a:rPr lang="it-IT" sz="900" smtClean="0"/>
              <a:t>]. </a:t>
            </a:r>
            <a:r>
              <a:rPr lang="cs-CZ" sz="2000" dirty="0" smtClean="0"/>
              <a:t> - další obrázky</a:t>
            </a:r>
            <a:endParaRPr lang="cs-CZ" sz="900" dirty="0" smtClean="0"/>
          </a:p>
          <a:p>
            <a:pPr marL="0" indent="0">
              <a:buNone/>
            </a:pPr>
            <a:r>
              <a:rPr lang="cs-CZ" sz="2000" dirty="0"/>
              <a:t>Obr.č.1 - </a:t>
            </a:r>
            <a:r>
              <a:rPr lang="cs-CZ" sz="900" dirty="0"/>
              <a:t>Li%C5%A1ka. In </a:t>
            </a:r>
            <a:r>
              <a:rPr lang="cs-CZ" sz="900" i="1" dirty="0" err="1"/>
              <a:t>Wikipedia</a:t>
            </a:r>
            <a:r>
              <a:rPr lang="cs-CZ" sz="900" i="1" dirty="0"/>
              <a:t> 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St. </a:t>
            </a:r>
            <a:r>
              <a:rPr lang="cs-CZ" sz="900" dirty="0" err="1"/>
              <a:t>Petersburg</a:t>
            </a:r>
            <a:r>
              <a:rPr lang="cs-CZ" sz="900" dirty="0"/>
              <a:t> (Florida) : </a:t>
            </a:r>
            <a:r>
              <a:rPr lang="cs-CZ" sz="900" dirty="0" err="1"/>
              <a:t>Wikipedia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</a:t>
            </a:r>
            <a:r>
              <a:rPr lang="cs-CZ" sz="900" dirty="0" smtClean="0"/>
              <a:t>5.4.2005, </a:t>
            </a:r>
            <a:r>
              <a:rPr lang="cs-CZ" sz="900" dirty="0"/>
              <a:t>last </a:t>
            </a:r>
            <a:r>
              <a:rPr lang="cs-CZ" sz="900" dirty="0" err="1"/>
              <a:t>modified</a:t>
            </a:r>
            <a:r>
              <a:rPr lang="cs-CZ" sz="900" dirty="0"/>
              <a:t> on </a:t>
            </a:r>
            <a:r>
              <a:rPr lang="cs-CZ" sz="900" dirty="0" smtClean="0"/>
              <a:t>7.9.2010 </a:t>
            </a:r>
            <a:r>
              <a:rPr lang="cs-CZ" sz="900" dirty="0"/>
              <a:t>[cit. 2011-11-29]. Dostupné z WWW: &lt;http://cs.wiktionary.org/wiki/li%C5%A1ka&gt;.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170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162</TotalTime>
  <Words>256</Words>
  <Application>Microsoft Office PowerPoint</Application>
  <PresentationFormat>Předvádění na obrazovce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BIOSFÉRA stepi, lesy mírného pásu </vt:lpstr>
      <vt:lpstr>LESY MÍRNÉHO PÁSU - výskyt</vt:lpstr>
      <vt:lpstr>podnebí</vt:lpstr>
      <vt:lpstr>rostlinstvo</vt:lpstr>
      <vt:lpstr>živočišstvo</vt:lpstr>
      <vt:lpstr>Zajíc, vlk, veverka, liška – obr. č. 1</vt:lpstr>
      <vt:lpstr>Medvědi, ptáci</vt:lpstr>
      <vt:lpstr>plodiny</vt:lpstr>
      <vt:lpstr>Tundra - podnebí</vt:lpstr>
      <vt:lpstr>rostlinstvo</vt:lpstr>
      <vt:lpstr>živočišstvo</vt:lpstr>
      <vt:lpstr>Sob, alka</vt:lpstr>
      <vt:lpstr>Děkuji za pozornost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expert</cp:lastModifiedBy>
  <cp:revision>16</cp:revision>
  <dcterms:created xsi:type="dcterms:W3CDTF">2011-03-22T17:13:23Z</dcterms:created>
  <dcterms:modified xsi:type="dcterms:W3CDTF">2012-04-18T06:08:16Z</dcterms:modified>
</cp:coreProperties>
</file>