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8" r:id="rId4"/>
    <p:sldId id="267" r:id="rId5"/>
    <p:sldId id="259" r:id="rId6"/>
    <p:sldId id="260" r:id="rId7"/>
    <p:sldId id="261" r:id="rId8"/>
    <p:sldId id="262" r:id="rId9"/>
    <p:sldId id="263" r:id="rId10"/>
    <p:sldId id="268" r:id="rId11"/>
    <p:sldId id="264" r:id="rId12"/>
    <p:sldId id="269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2AD222-AF8D-44FD-98C7-BF4BDAA19BEC}" type="doc">
      <dgm:prSet loTypeId="urn:microsoft.com/office/officeart/2008/layout/RadialCluster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FFA8E6-625E-4BC2-8A4B-37DC02F5B3D5}">
      <dgm:prSet phldrT="[Text]"/>
      <dgm:spPr/>
      <dgm:t>
        <a:bodyPr/>
        <a:lstStyle/>
        <a:p>
          <a:r>
            <a:rPr lang="cs-CZ" dirty="0" smtClean="0"/>
            <a:t>Lední</a:t>
          </a:r>
        </a:p>
        <a:p>
          <a:r>
            <a:rPr lang="cs-CZ" dirty="0" smtClean="0"/>
            <a:t>medvědi</a:t>
          </a:r>
          <a:endParaRPr lang="cs-CZ" dirty="0"/>
        </a:p>
      </dgm:t>
    </dgm:pt>
    <dgm:pt modelId="{08FCF188-FEBB-4610-A6AE-9962B822886D}" type="parTrans" cxnId="{FCD97225-CEC6-41CD-8C63-948434F7AA64}">
      <dgm:prSet/>
      <dgm:spPr/>
      <dgm:t>
        <a:bodyPr/>
        <a:lstStyle/>
        <a:p>
          <a:endParaRPr lang="cs-CZ"/>
        </a:p>
      </dgm:t>
    </dgm:pt>
    <dgm:pt modelId="{290EEFC2-8B76-4A83-90A5-E1A6208206DC}" type="sibTrans" cxnId="{FCD97225-CEC6-41CD-8C63-948434F7AA64}">
      <dgm:prSet/>
      <dgm:spPr/>
      <dgm:t>
        <a:bodyPr/>
        <a:lstStyle/>
        <a:p>
          <a:endParaRPr lang="cs-CZ"/>
        </a:p>
      </dgm:t>
    </dgm:pt>
    <dgm:pt modelId="{05EE19C4-BC6E-4836-B1E4-C49640D571EE}">
      <dgm:prSet phldrT="[Text]"/>
      <dgm:spPr/>
      <dgm:t>
        <a:bodyPr/>
        <a:lstStyle/>
        <a:p>
          <a:r>
            <a:rPr lang="cs-CZ" dirty="0" smtClean="0"/>
            <a:t>tuleni</a:t>
          </a:r>
          <a:endParaRPr lang="cs-CZ" dirty="0"/>
        </a:p>
      </dgm:t>
    </dgm:pt>
    <dgm:pt modelId="{A153D74F-12F5-4DDD-9412-44A8D1B01FD2}" type="parTrans" cxnId="{9253A6A3-AAA8-485C-A339-44C9F678DC27}">
      <dgm:prSet/>
      <dgm:spPr/>
      <dgm:t>
        <a:bodyPr/>
        <a:lstStyle/>
        <a:p>
          <a:endParaRPr lang="cs-CZ"/>
        </a:p>
      </dgm:t>
    </dgm:pt>
    <dgm:pt modelId="{A8B378B7-AFCE-4984-9539-679912BDFA96}" type="sibTrans" cxnId="{9253A6A3-AAA8-485C-A339-44C9F678DC27}">
      <dgm:prSet/>
      <dgm:spPr/>
      <dgm:t>
        <a:bodyPr/>
        <a:lstStyle/>
        <a:p>
          <a:endParaRPr lang="cs-CZ"/>
        </a:p>
      </dgm:t>
    </dgm:pt>
    <dgm:pt modelId="{A18047D1-556E-48B4-9E3C-A2F0D0B212B5}">
      <dgm:prSet phldrT="[Text]"/>
      <dgm:spPr/>
      <dgm:t>
        <a:bodyPr/>
        <a:lstStyle/>
        <a:p>
          <a:r>
            <a:rPr lang="cs-CZ" dirty="0" smtClean="0"/>
            <a:t>mroži</a:t>
          </a:r>
          <a:endParaRPr lang="cs-CZ" dirty="0"/>
        </a:p>
      </dgm:t>
    </dgm:pt>
    <dgm:pt modelId="{15E621E1-9382-4DAE-B7D9-A567891B5EAE}" type="parTrans" cxnId="{56A6BD89-D244-45B4-ADB2-B4B4A64EE116}">
      <dgm:prSet/>
      <dgm:spPr/>
      <dgm:t>
        <a:bodyPr/>
        <a:lstStyle/>
        <a:p>
          <a:endParaRPr lang="cs-CZ"/>
        </a:p>
      </dgm:t>
    </dgm:pt>
    <dgm:pt modelId="{897B2711-FE9E-48D2-8B7C-D373F32259DE}" type="sibTrans" cxnId="{56A6BD89-D244-45B4-ADB2-B4B4A64EE116}">
      <dgm:prSet/>
      <dgm:spPr/>
      <dgm:t>
        <a:bodyPr/>
        <a:lstStyle/>
        <a:p>
          <a:endParaRPr lang="cs-CZ"/>
        </a:p>
      </dgm:t>
    </dgm:pt>
    <dgm:pt modelId="{97175B47-135C-4412-844F-FB9E64FF4489}">
      <dgm:prSet phldrT="[Text]"/>
      <dgm:spPr/>
      <dgm:t>
        <a:bodyPr/>
        <a:lstStyle/>
        <a:p>
          <a:r>
            <a:rPr lang="cs-CZ" dirty="0" smtClean="0"/>
            <a:t>lachtani</a:t>
          </a:r>
          <a:endParaRPr lang="cs-CZ" dirty="0"/>
        </a:p>
      </dgm:t>
    </dgm:pt>
    <dgm:pt modelId="{F5BFC2C9-E176-4F80-A8BC-59521522270C}" type="parTrans" cxnId="{F5F06351-7F82-4B12-B2CD-7AD1570B1D81}">
      <dgm:prSet/>
      <dgm:spPr/>
      <dgm:t>
        <a:bodyPr/>
        <a:lstStyle/>
        <a:p>
          <a:endParaRPr lang="cs-CZ"/>
        </a:p>
      </dgm:t>
    </dgm:pt>
    <dgm:pt modelId="{1487A8EE-1FB4-430C-BC5D-3690D3E69302}" type="sibTrans" cxnId="{F5F06351-7F82-4B12-B2CD-7AD1570B1D81}">
      <dgm:prSet/>
      <dgm:spPr/>
      <dgm:t>
        <a:bodyPr/>
        <a:lstStyle/>
        <a:p>
          <a:endParaRPr lang="cs-CZ"/>
        </a:p>
      </dgm:t>
    </dgm:pt>
    <dgm:pt modelId="{82A2FCCA-74F9-4BAD-8423-7E207E48656C}" type="pres">
      <dgm:prSet presAssocID="{E92AD222-AF8D-44FD-98C7-BF4BDAA19BEC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451D0CDC-B054-4270-93C5-C2E792E8F2BE}" type="pres">
      <dgm:prSet presAssocID="{3AFFA8E6-625E-4BC2-8A4B-37DC02F5B3D5}" presName="singleCycle" presStyleCnt="0"/>
      <dgm:spPr/>
    </dgm:pt>
    <dgm:pt modelId="{EDB129D5-E46D-4D79-A4AE-27B4484CA964}" type="pres">
      <dgm:prSet presAssocID="{3AFFA8E6-625E-4BC2-8A4B-37DC02F5B3D5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cs-CZ"/>
        </a:p>
      </dgm:t>
    </dgm:pt>
    <dgm:pt modelId="{841583BB-C66D-411C-8251-1AFBA746E0B3}" type="pres">
      <dgm:prSet presAssocID="{A153D74F-12F5-4DDD-9412-44A8D1B01FD2}" presName="Name56" presStyleLbl="parChTrans1D2" presStyleIdx="0" presStyleCnt="3"/>
      <dgm:spPr/>
      <dgm:t>
        <a:bodyPr/>
        <a:lstStyle/>
        <a:p>
          <a:endParaRPr lang="cs-CZ"/>
        </a:p>
      </dgm:t>
    </dgm:pt>
    <dgm:pt modelId="{691DA4E6-A7FF-4151-9CB5-35E6697F05B0}" type="pres">
      <dgm:prSet presAssocID="{05EE19C4-BC6E-4836-B1E4-C49640D571EE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D8E982-3F74-45F7-88AB-D80822EE5BD8}" type="pres">
      <dgm:prSet presAssocID="{15E621E1-9382-4DAE-B7D9-A567891B5EAE}" presName="Name56" presStyleLbl="parChTrans1D2" presStyleIdx="1" presStyleCnt="3"/>
      <dgm:spPr/>
      <dgm:t>
        <a:bodyPr/>
        <a:lstStyle/>
        <a:p>
          <a:endParaRPr lang="cs-CZ"/>
        </a:p>
      </dgm:t>
    </dgm:pt>
    <dgm:pt modelId="{855E74C5-047F-4CE4-8BD3-D174E800E539}" type="pres">
      <dgm:prSet presAssocID="{A18047D1-556E-48B4-9E3C-A2F0D0B212B5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31F83E-0E3E-437E-9E91-EAD4EC146165}" type="pres">
      <dgm:prSet presAssocID="{F5BFC2C9-E176-4F80-A8BC-59521522270C}" presName="Name56" presStyleLbl="parChTrans1D2" presStyleIdx="2" presStyleCnt="3"/>
      <dgm:spPr/>
      <dgm:t>
        <a:bodyPr/>
        <a:lstStyle/>
        <a:p>
          <a:endParaRPr lang="cs-CZ"/>
        </a:p>
      </dgm:t>
    </dgm:pt>
    <dgm:pt modelId="{3CB3890F-4502-4C25-93EA-570BB99F89F6}" type="pres">
      <dgm:prSet presAssocID="{97175B47-135C-4412-844F-FB9E64FF4489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B4F07D-5CF8-4A13-AAF3-9BDFB7F59617}" type="presOf" srcId="{F5BFC2C9-E176-4F80-A8BC-59521522270C}" destId="{4F31F83E-0E3E-437E-9E91-EAD4EC146165}" srcOrd="0" destOrd="0" presId="urn:microsoft.com/office/officeart/2008/layout/RadialCluster"/>
    <dgm:cxn modelId="{FCD97225-CEC6-41CD-8C63-948434F7AA64}" srcId="{E92AD222-AF8D-44FD-98C7-BF4BDAA19BEC}" destId="{3AFFA8E6-625E-4BC2-8A4B-37DC02F5B3D5}" srcOrd="0" destOrd="0" parTransId="{08FCF188-FEBB-4610-A6AE-9962B822886D}" sibTransId="{290EEFC2-8B76-4A83-90A5-E1A6208206DC}"/>
    <dgm:cxn modelId="{1ADFF2B5-4D18-4DF5-8D65-55FA448FCB5A}" type="presOf" srcId="{97175B47-135C-4412-844F-FB9E64FF4489}" destId="{3CB3890F-4502-4C25-93EA-570BB99F89F6}" srcOrd="0" destOrd="0" presId="urn:microsoft.com/office/officeart/2008/layout/RadialCluster"/>
    <dgm:cxn modelId="{60DFEF06-C93B-4967-93A7-40078E4E6AE3}" type="presOf" srcId="{E92AD222-AF8D-44FD-98C7-BF4BDAA19BEC}" destId="{82A2FCCA-74F9-4BAD-8423-7E207E48656C}" srcOrd="0" destOrd="0" presId="urn:microsoft.com/office/officeart/2008/layout/RadialCluster"/>
    <dgm:cxn modelId="{5978770A-0067-4BE4-AB91-1E1AEFF30B9C}" type="presOf" srcId="{A153D74F-12F5-4DDD-9412-44A8D1B01FD2}" destId="{841583BB-C66D-411C-8251-1AFBA746E0B3}" srcOrd="0" destOrd="0" presId="urn:microsoft.com/office/officeart/2008/layout/RadialCluster"/>
    <dgm:cxn modelId="{B9BD149B-5F8F-4914-AB59-34E12D4FB819}" type="presOf" srcId="{15E621E1-9382-4DAE-B7D9-A567891B5EAE}" destId="{3DD8E982-3F74-45F7-88AB-D80822EE5BD8}" srcOrd="0" destOrd="0" presId="urn:microsoft.com/office/officeart/2008/layout/RadialCluster"/>
    <dgm:cxn modelId="{C7ABF1F2-56FD-4819-997A-10B92B4D59BC}" type="presOf" srcId="{A18047D1-556E-48B4-9E3C-A2F0D0B212B5}" destId="{855E74C5-047F-4CE4-8BD3-D174E800E539}" srcOrd="0" destOrd="0" presId="urn:microsoft.com/office/officeart/2008/layout/RadialCluster"/>
    <dgm:cxn modelId="{F7B16FE1-BBAD-43B2-9300-00315DD05001}" type="presOf" srcId="{3AFFA8E6-625E-4BC2-8A4B-37DC02F5B3D5}" destId="{EDB129D5-E46D-4D79-A4AE-27B4484CA964}" srcOrd="0" destOrd="0" presId="urn:microsoft.com/office/officeart/2008/layout/RadialCluster"/>
    <dgm:cxn modelId="{56A6BD89-D244-45B4-ADB2-B4B4A64EE116}" srcId="{3AFFA8E6-625E-4BC2-8A4B-37DC02F5B3D5}" destId="{A18047D1-556E-48B4-9E3C-A2F0D0B212B5}" srcOrd="1" destOrd="0" parTransId="{15E621E1-9382-4DAE-B7D9-A567891B5EAE}" sibTransId="{897B2711-FE9E-48D2-8B7C-D373F32259DE}"/>
    <dgm:cxn modelId="{9253A6A3-AAA8-485C-A339-44C9F678DC27}" srcId="{3AFFA8E6-625E-4BC2-8A4B-37DC02F5B3D5}" destId="{05EE19C4-BC6E-4836-B1E4-C49640D571EE}" srcOrd="0" destOrd="0" parTransId="{A153D74F-12F5-4DDD-9412-44A8D1B01FD2}" sibTransId="{A8B378B7-AFCE-4984-9539-679912BDFA96}"/>
    <dgm:cxn modelId="{6EF15F45-390A-4E64-981B-4447E6552507}" type="presOf" srcId="{05EE19C4-BC6E-4836-B1E4-C49640D571EE}" destId="{691DA4E6-A7FF-4151-9CB5-35E6697F05B0}" srcOrd="0" destOrd="0" presId="urn:microsoft.com/office/officeart/2008/layout/RadialCluster"/>
    <dgm:cxn modelId="{F5F06351-7F82-4B12-B2CD-7AD1570B1D81}" srcId="{3AFFA8E6-625E-4BC2-8A4B-37DC02F5B3D5}" destId="{97175B47-135C-4412-844F-FB9E64FF4489}" srcOrd="2" destOrd="0" parTransId="{F5BFC2C9-E176-4F80-A8BC-59521522270C}" sibTransId="{1487A8EE-1FB4-430C-BC5D-3690D3E69302}"/>
    <dgm:cxn modelId="{7E65C75D-A5F4-46F6-8050-6253DBCF1004}" type="presParOf" srcId="{82A2FCCA-74F9-4BAD-8423-7E207E48656C}" destId="{451D0CDC-B054-4270-93C5-C2E792E8F2BE}" srcOrd="0" destOrd="0" presId="urn:microsoft.com/office/officeart/2008/layout/RadialCluster"/>
    <dgm:cxn modelId="{1C26D143-1F5C-47D3-A4D6-6C6ACDECBDB6}" type="presParOf" srcId="{451D0CDC-B054-4270-93C5-C2E792E8F2BE}" destId="{EDB129D5-E46D-4D79-A4AE-27B4484CA964}" srcOrd="0" destOrd="0" presId="urn:microsoft.com/office/officeart/2008/layout/RadialCluster"/>
    <dgm:cxn modelId="{935D92A2-49E8-48D7-BF5A-DCD4D1EFF3F7}" type="presParOf" srcId="{451D0CDC-B054-4270-93C5-C2E792E8F2BE}" destId="{841583BB-C66D-411C-8251-1AFBA746E0B3}" srcOrd="1" destOrd="0" presId="urn:microsoft.com/office/officeart/2008/layout/RadialCluster"/>
    <dgm:cxn modelId="{318DED9E-F26A-44FA-90D8-BA4810059ABE}" type="presParOf" srcId="{451D0CDC-B054-4270-93C5-C2E792E8F2BE}" destId="{691DA4E6-A7FF-4151-9CB5-35E6697F05B0}" srcOrd="2" destOrd="0" presId="urn:microsoft.com/office/officeart/2008/layout/RadialCluster"/>
    <dgm:cxn modelId="{1E3341B4-F0F4-4992-8EF7-7B24DA39B550}" type="presParOf" srcId="{451D0CDC-B054-4270-93C5-C2E792E8F2BE}" destId="{3DD8E982-3F74-45F7-88AB-D80822EE5BD8}" srcOrd="3" destOrd="0" presId="urn:microsoft.com/office/officeart/2008/layout/RadialCluster"/>
    <dgm:cxn modelId="{339FE10B-F2EF-4242-ABB2-F9B0063ACB1F}" type="presParOf" srcId="{451D0CDC-B054-4270-93C5-C2E792E8F2BE}" destId="{855E74C5-047F-4CE4-8BD3-D174E800E539}" srcOrd="4" destOrd="0" presId="urn:microsoft.com/office/officeart/2008/layout/RadialCluster"/>
    <dgm:cxn modelId="{61DCF73E-AF10-4E27-820A-F69497F9B082}" type="presParOf" srcId="{451D0CDC-B054-4270-93C5-C2E792E8F2BE}" destId="{4F31F83E-0E3E-437E-9E91-EAD4EC146165}" srcOrd="5" destOrd="0" presId="urn:microsoft.com/office/officeart/2008/layout/RadialCluster"/>
    <dgm:cxn modelId="{F677E0BD-1334-41FB-9F74-7BB5F703EE7B}" type="presParOf" srcId="{451D0CDC-B054-4270-93C5-C2E792E8F2BE}" destId="{3CB3890F-4502-4C25-93EA-570BB99F89F6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C947B8-F02C-4CBD-BB8D-AE833B6FD60B}" type="doc">
      <dgm:prSet loTypeId="urn:microsoft.com/office/officeart/2005/8/layout/matrix1" loCatId="matrix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06B5D0-D3AC-45B9-802C-556394344A1E}">
      <dgm:prSet phldrT="[Text]"/>
      <dgm:spPr/>
      <dgm:t>
        <a:bodyPr/>
        <a:lstStyle/>
        <a:p>
          <a:r>
            <a:rPr lang="cs-CZ" dirty="0" smtClean="0"/>
            <a:t>Oceán</a:t>
          </a:r>
        </a:p>
        <a:p>
          <a:r>
            <a:rPr lang="cs-CZ" dirty="0" smtClean="0"/>
            <a:t>2/3 povrchu</a:t>
          </a:r>
          <a:endParaRPr lang="cs-CZ" dirty="0"/>
        </a:p>
      </dgm:t>
    </dgm:pt>
    <dgm:pt modelId="{75589016-60E5-4604-A44F-75436A828364}" type="parTrans" cxnId="{8832280B-3CB7-4ACD-AFE3-AEC4BE25693D}">
      <dgm:prSet/>
      <dgm:spPr/>
      <dgm:t>
        <a:bodyPr/>
        <a:lstStyle/>
        <a:p>
          <a:endParaRPr lang="cs-CZ"/>
        </a:p>
      </dgm:t>
    </dgm:pt>
    <dgm:pt modelId="{93A0EBC7-0FF1-455C-9EA7-F888D3DF5F74}" type="sibTrans" cxnId="{8832280B-3CB7-4ACD-AFE3-AEC4BE25693D}">
      <dgm:prSet/>
      <dgm:spPr/>
      <dgm:t>
        <a:bodyPr/>
        <a:lstStyle/>
        <a:p>
          <a:endParaRPr lang="cs-CZ"/>
        </a:p>
      </dgm:t>
    </dgm:pt>
    <dgm:pt modelId="{AEE37305-17BB-4363-B195-F18C18F843EC}">
      <dgm:prSet phldrT="[Text]"/>
      <dgm:spPr/>
      <dgm:t>
        <a:bodyPr/>
        <a:lstStyle/>
        <a:p>
          <a:r>
            <a:rPr lang="cs-CZ" dirty="0" smtClean="0"/>
            <a:t>Odlišná</a:t>
          </a:r>
        </a:p>
        <a:p>
          <a:r>
            <a:rPr lang="cs-CZ" dirty="0" smtClean="0"/>
            <a:t>teplota,</a:t>
          </a:r>
        </a:p>
        <a:p>
          <a:r>
            <a:rPr lang="cs-CZ" dirty="0" smtClean="0"/>
            <a:t>hloubka dna</a:t>
          </a:r>
          <a:endParaRPr lang="cs-CZ" dirty="0"/>
        </a:p>
      </dgm:t>
    </dgm:pt>
    <dgm:pt modelId="{6B1CBD1E-445B-4DD3-BF15-59AC5A464CDF}" type="parTrans" cxnId="{228EAB5A-5BAA-42F9-B15D-C6FBB1617CBE}">
      <dgm:prSet/>
      <dgm:spPr/>
      <dgm:t>
        <a:bodyPr/>
        <a:lstStyle/>
        <a:p>
          <a:endParaRPr lang="cs-CZ"/>
        </a:p>
      </dgm:t>
    </dgm:pt>
    <dgm:pt modelId="{D2A26524-C6D3-4D29-A08F-82D039F0EC00}" type="sibTrans" cxnId="{228EAB5A-5BAA-42F9-B15D-C6FBB1617CBE}">
      <dgm:prSet/>
      <dgm:spPr/>
      <dgm:t>
        <a:bodyPr/>
        <a:lstStyle/>
        <a:p>
          <a:endParaRPr lang="cs-CZ"/>
        </a:p>
      </dgm:t>
    </dgm:pt>
    <dgm:pt modelId="{47EC103B-4BF8-4E95-A24C-6FA7FE20E436}">
      <dgm:prSet phldrT="[Text]"/>
      <dgm:spPr/>
      <dgm:t>
        <a:bodyPr/>
        <a:lstStyle/>
        <a:p>
          <a:r>
            <a:rPr lang="cs-CZ" dirty="0" smtClean="0"/>
            <a:t>Různé množství</a:t>
          </a:r>
        </a:p>
        <a:p>
          <a:r>
            <a:rPr lang="cs-CZ" dirty="0" smtClean="0"/>
            <a:t>soli</a:t>
          </a:r>
          <a:endParaRPr lang="cs-CZ" dirty="0"/>
        </a:p>
      </dgm:t>
    </dgm:pt>
    <dgm:pt modelId="{3F847B40-403C-4929-986C-A7EA439D2643}" type="parTrans" cxnId="{9D966A73-C234-4C64-A1B1-FB7ABCE0FDBE}">
      <dgm:prSet/>
      <dgm:spPr/>
      <dgm:t>
        <a:bodyPr/>
        <a:lstStyle/>
        <a:p>
          <a:endParaRPr lang="cs-CZ"/>
        </a:p>
      </dgm:t>
    </dgm:pt>
    <dgm:pt modelId="{0BB9366D-4A3A-4E68-A992-BCE1279C501B}" type="sibTrans" cxnId="{9D966A73-C234-4C64-A1B1-FB7ABCE0FDBE}">
      <dgm:prSet/>
      <dgm:spPr/>
      <dgm:t>
        <a:bodyPr/>
        <a:lstStyle/>
        <a:p>
          <a:endParaRPr lang="cs-CZ"/>
        </a:p>
      </dgm:t>
    </dgm:pt>
    <dgm:pt modelId="{CAFE1100-E128-4A38-84AA-2DCDDD894BB6}">
      <dgm:prSet phldrT="[Text]"/>
      <dgm:spPr/>
      <dgm:t>
        <a:bodyPr/>
        <a:lstStyle/>
        <a:p>
          <a:r>
            <a:rPr lang="cs-CZ" dirty="0" smtClean="0"/>
            <a:t>Liší se obsahem </a:t>
          </a:r>
        </a:p>
        <a:p>
          <a:r>
            <a:rPr lang="cs-CZ" dirty="0" smtClean="0"/>
            <a:t>kyslíku</a:t>
          </a:r>
          <a:endParaRPr lang="cs-CZ" dirty="0"/>
        </a:p>
      </dgm:t>
    </dgm:pt>
    <dgm:pt modelId="{A316B6A5-4E5B-4464-9AC2-48B4FDB6938F}" type="parTrans" cxnId="{A42C4CDE-17D2-413B-8AFF-35A08868C835}">
      <dgm:prSet/>
      <dgm:spPr/>
      <dgm:t>
        <a:bodyPr/>
        <a:lstStyle/>
        <a:p>
          <a:endParaRPr lang="cs-CZ"/>
        </a:p>
      </dgm:t>
    </dgm:pt>
    <dgm:pt modelId="{2CCC29F9-2FE2-42A7-8B6F-60066F24AB91}" type="sibTrans" cxnId="{A42C4CDE-17D2-413B-8AFF-35A08868C835}">
      <dgm:prSet/>
      <dgm:spPr/>
      <dgm:t>
        <a:bodyPr/>
        <a:lstStyle/>
        <a:p>
          <a:endParaRPr lang="cs-CZ"/>
        </a:p>
      </dgm:t>
    </dgm:pt>
    <dgm:pt modelId="{1FC64682-F6A4-405C-959D-B2E2B831DA30}">
      <dgm:prSet phldrT="[Text]"/>
      <dgm:spPr/>
      <dgm:t>
        <a:bodyPr/>
        <a:lstStyle/>
        <a:p>
          <a:r>
            <a:rPr lang="cs-CZ" dirty="0" smtClean="0"/>
            <a:t>Proudí v něm</a:t>
          </a:r>
        </a:p>
        <a:p>
          <a:r>
            <a:rPr lang="cs-CZ" dirty="0" smtClean="0"/>
            <a:t>teplé a studené</a:t>
          </a:r>
        </a:p>
        <a:p>
          <a:r>
            <a:rPr lang="cs-CZ" dirty="0" smtClean="0"/>
            <a:t>proudy</a:t>
          </a:r>
          <a:endParaRPr lang="cs-CZ" dirty="0"/>
        </a:p>
      </dgm:t>
    </dgm:pt>
    <dgm:pt modelId="{75FBFB0D-3561-4491-AC33-41C11BBA940B}" type="parTrans" cxnId="{D78642D7-8B70-431F-B3B0-56EFD82E0EF4}">
      <dgm:prSet/>
      <dgm:spPr/>
      <dgm:t>
        <a:bodyPr/>
        <a:lstStyle/>
        <a:p>
          <a:endParaRPr lang="cs-CZ"/>
        </a:p>
      </dgm:t>
    </dgm:pt>
    <dgm:pt modelId="{3472639F-3278-469B-8B9B-ABFBCD20665E}" type="sibTrans" cxnId="{D78642D7-8B70-431F-B3B0-56EFD82E0EF4}">
      <dgm:prSet/>
      <dgm:spPr/>
      <dgm:t>
        <a:bodyPr/>
        <a:lstStyle/>
        <a:p>
          <a:endParaRPr lang="cs-CZ"/>
        </a:p>
      </dgm:t>
    </dgm:pt>
    <dgm:pt modelId="{CE809919-1F28-4774-90CC-230AFEF32967}" type="pres">
      <dgm:prSet presAssocID="{4DC947B8-F02C-4CBD-BB8D-AE833B6FD60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6943086-C013-428B-8A5E-431CA9CE7DD8}" type="pres">
      <dgm:prSet presAssocID="{4DC947B8-F02C-4CBD-BB8D-AE833B6FD60B}" presName="matrix" presStyleCnt="0"/>
      <dgm:spPr/>
    </dgm:pt>
    <dgm:pt modelId="{A442384B-1A5E-47AB-892C-3DA9A7FD6A29}" type="pres">
      <dgm:prSet presAssocID="{4DC947B8-F02C-4CBD-BB8D-AE833B6FD60B}" presName="tile1" presStyleLbl="node1" presStyleIdx="0" presStyleCnt="4"/>
      <dgm:spPr/>
      <dgm:t>
        <a:bodyPr/>
        <a:lstStyle/>
        <a:p>
          <a:endParaRPr lang="cs-CZ"/>
        </a:p>
      </dgm:t>
    </dgm:pt>
    <dgm:pt modelId="{D844ED01-550C-4C2C-9F9F-C2C8927C9BB1}" type="pres">
      <dgm:prSet presAssocID="{4DC947B8-F02C-4CBD-BB8D-AE833B6FD60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CD36D8-C706-44CB-ACA0-DF95F14ADD95}" type="pres">
      <dgm:prSet presAssocID="{4DC947B8-F02C-4CBD-BB8D-AE833B6FD60B}" presName="tile2" presStyleLbl="node1" presStyleIdx="1" presStyleCnt="4"/>
      <dgm:spPr/>
      <dgm:t>
        <a:bodyPr/>
        <a:lstStyle/>
        <a:p>
          <a:endParaRPr lang="cs-CZ"/>
        </a:p>
      </dgm:t>
    </dgm:pt>
    <dgm:pt modelId="{A318150E-0713-4250-A714-F5AC7C6E0CD5}" type="pres">
      <dgm:prSet presAssocID="{4DC947B8-F02C-4CBD-BB8D-AE833B6FD60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6508070-03A5-4162-B20C-E53A236CDDC9}" type="pres">
      <dgm:prSet presAssocID="{4DC947B8-F02C-4CBD-BB8D-AE833B6FD60B}" presName="tile3" presStyleLbl="node1" presStyleIdx="2" presStyleCnt="4"/>
      <dgm:spPr/>
      <dgm:t>
        <a:bodyPr/>
        <a:lstStyle/>
        <a:p>
          <a:endParaRPr lang="cs-CZ"/>
        </a:p>
      </dgm:t>
    </dgm:pt>
    <dgm:pt modelId="{F29F3AF7-2014-43AF-B941-420BA009B0AA}" type="pres">
      <dgm:prSet presAssocID="{4DC947B8-F02C-4CBD-BB8D-AE833B6FD60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F4ED71-9DBE-4C95-9210-B044276EA265}" type="pres">
      <dgm:prSet presAssocID="{4DC947B8-F02C-4CBD-BB8D-AE833B6FD60B}" presName="tile4" presStyleLbl="node1" presStyleIdx="3" presStyleCnt="4"/>
      <dgm:spPr/>
      <dgm:t>
        <a:bodyPr/>
        <a:lstStyle/>
        <a:p>
          <a:endParaRPr lang="cs-CZ"/>
        </a:p>
      </dgm:t>
    </dgm:pt>
    <dgm:pt modelId="{54521A7F-3AAB-4556-AE13-C18D2C928D03}" type="pres">
      <dgm:prSet presAssocID="{4DC947B8-F02C-4CBD-BB8D-AE833B6FD60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5CBD05-C6B2-4025-9CE9-EA4B4AA2AE2D}" type="pres">
      <dgm:prSet presAssocID="{4DC947B8-F02C-4CBD-BB8D-AE833B6FD60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5866A4C9-17EC-4828-9723-FF899B456239}" type="presOf" srcId="{BA06B5D0-D3AC-45B9-802C-556394344A1E}" destId="{B55CBD05-C6B2-4025-9CE9-EA4B4AA2AE2D}" srcOrd="0" destOrd="0" presId="urn:microsoft.com/office/officeart/2005/8/layout/matrix1"/>
    <dgm:cxn modelId="{8832280B-3CB7-4ACD-AFE3-AEC4BE25693D}" srcId="{4DC947B8-F02C-4CBD-BB8D-AE833B6FD60B}" destId="{BA06B5D0-D3AC-45B9-802C-556394344A1E}" srcOrd="0" destOrd="0" parTransId="{75589016-60E5-4604-A44F-75436A828364}" sibTransId="{93A0EBC7-0FF1-455C-9EA7-F888D3DF5F74}"/>
    <dgm:cxn modelId="{D78642D7-8B70-431F-B3B0-56EFD82E0EF4}" srcId="{BA06B5D0-D3AC-45B9-802C-556394344A1E}" destId="{1FC64682-F6A4-405C-959D-B2E2B831DA30}" srcOrd="3" destOrd="0" parTransId="{75FBFB0D-3561-4491-AC33-41C11BBA940B}" sibTransId="{3472639F-3278-469B-8B9B-ABFBCD20665E}"/>
    <dgm:cxn modelId="{27C22BB2-85C3-4E49-8736-7051F3BC19B1}" type="presOf" srcId="{CAFE1100-E128-4A38-84AA-2DCDDD894BB6}" destId="{F29F3AF7-2014-43AF-B941-420BA009B0AA}" srcOrd="1" destOrd="0" presId="urn:microsoft.com/office/officeart/2005/8/layout/matrix1"/>
    <dgm:cxn modelId="{AD6E957E-CCF0-49FC-B5BB-A162C2030511}" type="presOf" srcId="{1FC64682-F6A4-405C-959D-B2E2B831DA30}" destId="{54521A7F-3AAB-4556-AE13-C18D2C928D03}" srcOrd="1" destOrd="0" presId="urn:microsoft.com/office/officeart/2005/8/layout/matrix1"/>
    <dgm:cxn modelId="{A42C4CDE-17D2-413B-8AFF-35A08868C835}" srcId="{BA06B5D0-D3AC-45B9-802C-556394344A1E}" destId="{CAFE1100-E128-4A38-84AA-2DCDDD894BB6}" srcOrd="2" destOrd="0" parTransId="{A316B6A5-4E5B-4464-9AC2-48B4FDB6938F}" sibTransId="{2CCC29F9-2FE2-42A7-8B6F-60066F24AB91}"/>
    <dgm:cxn modelId="{6CCF3096-8110-495E-AA49-7ABAA975792A}" type="presOf" srcId="{4DC947B8-F02C-4CBD-BB8D-AE833B6FD60B}" destId="{CE809919-1F28-4774-90CC-230AFEF32967}" srcOrd="0" destOrd="0" presId="urn:microsoft.com/office/officeart/2005/8/layout/matrix1"/>
    <dgm:cxn modelId="{3AF73659-B379-49B6-B703-0E5F033D058B}" type="presOf" srcId="{AEE37305-17BB-4363-B195-F18C18F843EC}" destId="{A442384B-1A5E-47AB-892C-3DA9A7FD6A29}" srcOrd="0" destOrd="0" presId="urn:microsoft.com/office/officeart/2005/8/layout/matrix1"/>
    <dgm:cxn modelId="{228EAB5A-5BAA-42F9-B15D-C6FBB1617CBE}" srcId="{BA06B5D0-D3AC-45B9-802C-556394344A1E}" destId="{AEE37305-17BB-4363-B195-F18C18F843EC}" srcOrd="0" destOrd="0" parTransId="{6B1CBD1E-445B-4DD3-BF15-59AC5A464CDF}" sibTransId="{D2A26524-C6D3-4D29-A08F-82D039F0EC00}"/>
    <dgm:cxn modelId="{F249F79C-C588-437E-890D-95FBB4C062FF}" type="presOf" srcId="{AEE37305-17BB-4363-B195-F18C18F843EC}" destId="{D844ED01-550C-4C2C-9F9F-C2C8927C9BB1}" srcOrd="1" destOrd="0" presId="urn:microsoft.com/office/officeart/2005/8/layout/matrix1"/>
    <dgm:cxn modelId="{50CF079E-0214-4B4A-89E2-30DA281E67CC}" type="presOf" srcId="{1FC64682-F6A4-405C-959D-B2E2B831DA30}" destId="{78F4ED71-9DBE-4C95-9210-B044276EA265}" srcOrd="0" destOrd="0" presId="urn:microsoft.com/office/officeart/2005/8/layout/matrix1"/>
    <dgm:cxn modelId="{9D966A73-C234-4C64-A1B1-FB7ABCE0FDBE}" srcId="{BA06B5D0-D3AC-45B9-802C-556394344A1E}" destId="{47EC103B-4BF8-4E95-A24C-6FA7FE20E436}" srcOrd="1" destOrd="0" parTransId="{3F847B40-403C-4929-986C-A7EA439D2643}" sibTransId="{0BB9366D-4A3A-4E68-A992-BCE1279C501B}"/>
    <dgm:cxn modelId="{FB190306-24F5-4526-A099-75FD291438EF}" type="presOf" srcId="{47EC103B-4BF8-4E95-A24C-6FA7FE20E436}" destId="{A318150E-0713-4250-A714-F5AC7C6E0CD5}" srcOrd="1" destOrd="0" presId="urn:microsoft.com/office/officeart/2005/8/layout/matrix1"/>
    <dgm:cxn modelId="{09BC45F7-F2EF-4DD7-A08D-37354BD0D9FF}" type="presOf" srcId="{CAFE1100-E128-4A38-84AA-2DCDDD894BB6}" destId="{C6508070-03A5-4162-B20C-E53A236CDDC9}" srcOrd="0" destOrd="0" presId="urn:microsoft.com/office/officeart/2005/8/layout/matrix1"/>
    <dgm:cxn modelId="{6AFA62A1-1A3F-4C2C-B9E0-62D286AB9039}" type="presOf" srcId="{47EC103B-4BF8-4E95-A24C-6FA7FE20E436}" destId="{F3CD36D8-C706-44CB-ACA0-DF95F14ADD95}" srcOrd="0" destOrd="0" presId="urn:microsoft.com/office/officeart/2005/8/layout/matrix1"/>
    <dgm:cxn modelId="{888DACA0-BC29-43D3-A343-271A006B249F}" type="presParOf" srcId="{CE809919-1F28-4774-90CC-230AFEF32967}" destId="{26943086-C013-428B-8A5E-431CA9CE7DD8}" srcOrd="0" destOrd="0" presId="urn:microsoft.com/office/officeart/2005/8/layout/matrix1"/>
    <dgm:cxn modelId="{F8C335FE-17BD-4770-BFE2-6A7446C36CB5}" type="presParOf" srcId="{26943086-C013-428B-8A5E-431CA9CE7DD8}" destId="{A442384B-1A5E-47AB-892C-3DA9A7FD6A29}" srcOrd="0" destOrd="0" presId="urn:microsoft.com/office/officeart/2005/8/layout/matrix1"/>
    <dgm:cxn modelId="{6BA07248-6D88-44BA-A096-219E14B0A839}" type="presParOf" srcId="{26943086-C013-428B-8A5E-431CA9CE7DD8}" destId="{D844ED01-550C-4C2C-9F9F-C2C8927C9BB1}" srcOrd="1" destOrd="0" presId="urn:microsoft.com/office/officeart/2005/8/layout/matrix1"/>
    <dgm:cxn modelId="{11F29B86-EBA2-4596-9644-A3FC4A2ED10E}" type="presParOf" srcId="{26943086-C013-428B-8A5E-431CA9CE7DD8}" destId="{F3CD36D8-C706-44CB-ACA0-DF95F14ADD95}" srcOrd="2" destOrd="0" presId="urn:microsoft.com/office/officeart/2005/8/layout/matrix1"/>
    <dgm:cxn modelId="{7FF2DD72-7AF6-489B-9A04-B40C1AC1473A}" type="presParOf" srcId="{26943086-C013-428B-8A5E-431CA9CE7DD8}" destId="{A318150E-0713-4250-A714-F5AC7C6E0CD5}" srcOrd="3" destOrd="0" presId="urn:microsoft.com/office/officeart/2005/8/layout/matrix1"/>
    <dgm:cxn modelId="{F9DB9CD0-0CA6-4BE4-8D81-3ED61588E64B}" type="presParOf" srcId="{26943086-C013-428B-8A5E-431CA9CE7DD8}" destId="{C6508070-03A5-4162-B20C-E53A236CDDC9}" srcOrd="4" destOrd="0" presId="urn:microsoft.com/office/officeart/2005/8/layout/matrix1"/>
    <dgm:cxn modelId="{3A44BA82-D202-41C9-8502-94DB9CB315FA}" type="presParOf" srcId="{26943086-C013-428B-8A5E-431CA9CE7DD8}" destId="{F29F3AF7-2014-43AF-B941-420BA009B0AA}" srcOrd="5" destOrd="0" presId="urn:microsoft.com/office/officeart/2005/8/layout/matrix1"/>
    <dgm:cxn modelId="{3F003B7C-C95E-4E88-926B-90F41E9590F3}" type="presParOf" srcId="{26943086-C013-428B-8A5E-431CA9CE7DD8}" destId="{78F4ED71-9DBE-4C95-9210-B044276EA265}" srcOrd="6" destOrd="0" presId="urn:microsoft.com/office/officeart/2005/8/layout/matrix1"/>
    <dgm:cxn modelId="{3C31E85C-C786-4BCE-ACA3-92A41DC5DBDA}" type="presParOf" srcId="{26943086-C013-428B-8A5E-431CA9CE7DD8}" destId="{54521A7F-3AAB-4556-AE13-C18D2C928D03}" srcOrd="7" destOrd="0" presId="urn:microsoft.com/office/officeart/2005/8/layout/matrix1"/>
    <dgm:cxn modelId="{0A6F068E-09FF-47BA-B784-4B303D895A07}" type="presParOf" srcId="{CE809919-1F28-4774-90CC-230AFEF32967}" destId="{B55CBD05-C6B2-4025-9CE9-EA4B4AA2AE2D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4C8795-2F6E-4068-86E4-913967FB0D6E}" type="doc">
      <dgm:prSet loTypeId="urn:microsoft.com/office/officeart/2005/8/layout/hList9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5838DD2-9F86-473C-8813-0BEECF3834DA}">
      <dgm:prSet phldrT="[Text]"/>
      <dgm:spPr/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A4673AB3-1E99-4584-AE97-F0B839A0D7FA}" type="parTrans" cxnId="{CF7344EC-9BF2-40C6-A47A-5F6A1D5871CC}">
      <dgm:prSet/>
      <dgm:spPr/>
      <dgm:t>
        <a:bodyPr/>
        <a:lstStyle/>
        <a:p>
          <a:endParaRPr lang="cs-CZ"/>
        </a:p>
      </dgm:t>
    </dgm:pt>
    <dgm:pt modelId="{A4A91E81-3C5D-4A39-83F2-08C4510652EB}" type="sibTrans" cxnId="{CF7344EC-9BF2-40C6-A47A-5F6A1D5871CC}">
      <dgm:prSet/>
      <dgm:spPr/>
      <dgm:t>
        <a:bodyPr/>
        <a:lstStyle/>
        <a:p>
          <a:endParaRPr lang="cs-CZ"/>
        </a:p>
      </dgm:t>
    </dgm:pt>
    <dgm:pt modelId="{DC89B662-1756-40EB-9FE3-06D086C72E84}">
      <dgm:prSet phldrT="[Text]"/>
      <dgm:spPr/>
      <dgm:t>
        <a:bodyPr/>
        <a:lstStyle/>
        <a:p>
          <a:r>
            <a:rPr lang="cs-CZ" dirty="0" smtClean="0"/>
            <a:t>ochlazuje</a:t>
          </a:r>
          <a:endParaRPr lang="cs-CZ" dirty="0"/>
        </a:p>
      </dgm:t>
    </dgm:pt>
    <dgm:pt modelId="{295BCEF1-AEC7-4A21-AEE4-8DEB1FD45A23}" type="parTrans" cxnId="{F05F2D1D-6225-4DCD-A79E-4DFEFC1E317A}">
      <dgm:prSet/>
      <dgm:spPr/>
      <dgm:t>
        <a:bodyPr/>
        <a:lstStyle/>
        <a:p>
          <a:endParaRPr lang="cs-CZ"/>
        </a:p>
      </dgm:t>
    </dgm:pt>
    <dgm:pt modelId="{B30725AA-594C-4D92-B602-BB8AD73D3D1B}" type="sibTrans" cxnId="{F05F2D1D-6225-4DCD-A79E-4DFEFC1E317A}">
      <dgm:prSet/>
      <dgm:spPr/>
      <dgm:t>
        <a:bodyPr/>
        <a:lstStyle/>
        <a:p>
          <a:endParaRPr lang="cs-CZ"/>
        </a:p>
      </dgm:t>
    </dgm:pt>
    <dgm:pt modelId="{5D652FFB-D92B-4500-90FD-0FD42D9CDBC5}">
      <dgm:prSet phldrT="[Text]"/>
      <dgm:spPr/>
      <dgm:t>
        <a:bodyPr/>
        <a:lstStyle/>
        <a:p>
          <a:r>
            <a:rPr lang="cs-CZ" dirty="0" smtClean="0"/>
            <a:t>Nese srážky</a:t>
          </a:r>
          <a:endParaRPr lang="cs-CZ" dirty="0"/>
        </a:p>
      </dgm:t>
    </dgm:pt>
    <dgm:pt modelId="{4071A4EA-DEC3-44C9-9192-B92B12750E24}" type="parTrans" cxnId="{B36E2D72-B5EC-428A-8C6A-EEF0ECB2610C}">
      <dgm:prSet/>
      <dgm:spPr/>
      <dgm:t>
        <a:bodyPr/>
        <a:lstStyle/>
        <a:p>
          <a:endParaRPr lang="cs-CZ"/>
        </a:p>
      </dgm:t>
    </dgm:pt>
    <dgm:pt modelId="{9A5E37E8-DFA9-4FF4-99DD-2B7E7AAF089F}" type="sibTrans" cxnId="{B36E2D72-B5EC-428A-8C6A-EEF0ECB2610C}">
      <dgm:prSet/>
      <dgm:spPr/>
      <dgm:t>
        <a:bodyPr/>
        <a:lstStyle/>
        <a:p>
          <a:endParaRPr lang="cs-CZ"/>
        </a:p>
      </dgm:t>
    </dgm:pt>
    <dgm:pt modelId="{16B852D3-A576-4A00-8059-21CACAA33179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4BFDC793-0846-4FFD-A25B-06E46DC548E8}" type="parTrans" cxnId="{272D263E-F929-4DE2-AE4D-2B39C726E6D8}">
      <dgm:prSet/>
      <dgm:spPr/>
      <dgm:t>
        <a:bodyPr/>
        <a:lstStyle/>
        <a:p>
          <a:endParaRPr lang="cs-CZ"/>
        </a:p>
      </dgm:t>
    </dgm:pt>
    <dgm:pt modelId="{A4F2A092-F1E9-4A4C-9A67-4EE80335CA1C}" type="sibTrans" cxnId="{272D263E-F929-4DE2-AE4D-2B39C726E6D8}">
      <dgm:prSet/>
      <dgm:spPr/>
      <dgm:t>
        <a:bodyPr/>
        <a:lstStyle/>
        <a:p>
          <a:endParaRPr lang="cs-CZ"/>
        </a:p>
      </dgm:t>
    </dgm:pt>
    <dgm:pt modelId="{4628AAE8-BCDD-4B59-BB5F-A0BC899EDFB6}">
      <dgm:prSet phldrT="[Text]"/>
      <dgm:spPr/>
      <dgm:t>
        <a:bodyPr/>
        <a:lstStyle/>
        <a:p>
          <a:r>
            <a:rPr lang="cs-CZ" dirty="0" smtClean="0"/>
            <a:t>otepluje</a:t>
          </a:r>
          <a:endParaRPr lang="cs-CZ" dirty="0"/>
        </a:p>
      </dgm:t>
    </dgm:pt>
    <dgm:pt modelId="{10B8E2EF-9584-42AC-8994-BE4F07BA5667}" type="parTrans" cxnId="{B0DEB75A-6F39-45F4-8211-64AC787AF608}">
      <dgm:prSet/>
      <dgm:spPr/>
      <dgm:t>
        <a:bodyPr/>
        <a:lstStyle/>
        <a:p>
          <a:endParaRPr lang="cs-CZ"/>
        </a:p>
      </dgm:t>
    </dgm:pt>
    <dgm:pt modelId="{9D7E837F-212A-402F-A82C-0C88D63AA595}" type="sibTrans" cxnId="{B0DEB75A-6F39-45F4-8211-64AC787AF608}">
      <dgm:prSet/>
      <dgm:spPr/>
      <dgm:t>
        <a:bodyPr/>
        <a:lstStyle/>
        <a:p>
          <a:endParaRPr lang="cs-CZ"/>
        </a:p>
      </dgm:t>
    </dgm:pt>
    <dgm:pt modelId="{8C261701-3C84-4429-9797-60C609FA4C7A}">
      <dgm:prSet phldrT="[Text]"/>
      <dgm:spPr/>
      <dgm:t>
        <a:bodyPr/>
        <a:lstStyle/>
        <a:p>
          <a:r>
            <a:rPr lang="cs-CZ" dirty="0" smtClean="0"/>
            <a:t>Nese srážky</a:t>
          </a:r>
          <a:endParaRPr lang="cs-CZ" dirty="0"/>
        </a:p>
      </dgm:t>
    </dgm:pt>
    <dgm:pt modelId="{382B0730-0943-4767-8C26-618B21B6D001}" type="parTrans" cxnId="{15EF1D56-155E-4F9B-B5A2-0C9E3D785C8C}">
      <dgm:prSet/>
      <dgm:spPr/>
      <dgm:t>
        <a:bodyPr/>
        <a:lstStyle/>
        <a:p>
          <a:endParaRPr lang="cs-CZ"/>
        </a:p>
      </dgm:t>
    </dgm:pt>
    <dgm:pt modelId="{2CC50C00-0549-4A97-9AF8-0A289DD7B1D2}" type="sibTrans" cxnId="{15EF1D56-155E-4F9B-B5A2-0C9E3D785C8C}">
      <dgm:prSet/>
      <dgm:spPr/>
      <dgm:t>
        <a:bodyPr/>
        <a:lstStyle/>
        <a:p>
          <a:endParaRPr lang="cs-CZ"/>
        </a:p>
      </dgm:t>
    </dgm:pt>
    <dgm:pt modelId="{EA6B9ECA-3B24-4515-B63E-D205667A863C}" type="pres">
      <dgm:prSet presAssocID="{BD4C8795-2F6E-4068-86E4-913967FB0D6E}" presName="list" presStyleCnt="0">
        <dgm:presLayoutVars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AC432750-39F4-44BA-8C04-AD6938667ED3}" type="pres">
      <dgm:prSet presAssocID="{85838DD2-9F86-473C-8813-0BEECF3834DA}" presName="posSpace" presStyleCnt="0"/>
      <dgm:spPr/>
    </dgm:pt>
    <dgm:pt modelId="{E0A01D39-BB3C-4DEB-A8B6-4D4D1929D7A7}" type="pres">
      <dgm:prSet presAssocID="{85838DD2-9F86-473C-8813-0BEECF3834DA}" presName="vertFlow" presStyleCnt="0"/>
      <dgm:spPr/>
    </dgm:pt>
    <dgm:pt modelId="{307E343C-7A3C-433F-8BD4-19005C135ADE}" type="pres">
      <dgm:prSet presAssocID="{85838DD2-9F86-473C-8813-0BEECF3834DA}" presName="topSpace" presStyleCnt="0"/>
      <dgm:spPr/>
    </dgm:pt>
    <dgm:pt modelId="{44A5B4B8-1EB6-400B-B59D-79D9997FE141}" type="pres">
      <dgm:prSet presAssocID="{85838DD2-9F86-473C-8813-0BEECF3834DA}" presName="firstComp" presStyleCnt="0"/>
      <dgm:spPr/>
    </dgm:pt>
    <dgm:pt modelId="{5922AD0C-8C87-41CC-8855-0B9BF326F204}" type="pres">
      <dgm:prSet presAssocID="{85838DD2-9F86-473C-8813-0BEECF3834DA}" presName="firstChild" presStyleLbl="bgAccFollowNode1" presStyleIdx="0" presStyleCnt="4"/>
      <dgm:spPr/>
      <dgm:t>
        <a:bodyPr/>
        <a:lstStyle/>
        <a:p>
          <a:endParaRPr lang="cs-CZ"/>
        </a:p>
      </dgm:t>
    </dgm:pt>
    <dgm:pt modelId="{AB84B112-6D87-48F9-94D1-FF24CC8360A6}" type="pres">
      <dgm:prSet presAssocID="{85838DD2-9F86-473C-8813-0BEECF3834DA}" presName="firstChildTx" presStyleLbl="b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2828C8-B089-47BA-927C-DF59650B2906}" type="pres">
      <dgm:prSet presAssocID="{5D652FFB-D92B-4500-90FD-0FD42D9CDBC5}" presName="comp" presStyleCnt="0"/>
      <dgm:spPr/>
    </dgm:pt>
    <dgm:pt modelId="{79887068-3B22-4683-92B9-DDF75AE2A840}" type="pres">
      <dgm:prSet presAssocID="{5D652FFB-D92B-4500-90FD-0FD42D9CDBC5}" presName="child" presStyleLbl="bgAccFollowNode1" presStyleIdx="1" presStyleCnt="4"/>
      <dgm:spPr/>
      <dgm:t>
        <a:bodyPr/>
        <a:lstStyle/>
        <a:p>
          <a:endParaRPr lang="cs-CZ"/>
        </a:p>
      </dgm:t>
    </dgm:pt>
    <dgm:pt modelId="{7288114E-DED3-44B4-A096-2771638A2FD5}" type="pres">
      <dgm:prSet presAssocID="{5D652FFB-D92B-4500-90FD-0FD42D9CDBC5}" presName="childTx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670E36-B294-4850-8673-FBCB40271C33}" type="pres">
      <dgm:prSet presAssocID="{85838DD2-9F86-473C-8813-0BEECF3834DA}" presName="negSpace" presStyleCnt="0"/>
      <dgm:spPr/>
    </dgm:pt>
    <dgm:pt modelId="{0F13BB1E-F74B-49EC-9EFF-7D228BDCD801}" type="pres">
      <dgm:prSet presAssocID="{85838DD2-9F86-473C-8813-0BEECF3834DA}" presName="circle" presStyleLbl="node1" presStyleIdx="0" presStyleCnt="2"/>
      <dgm:spPr/>
      <dgm:t>
        <a:bodyPr/>
        <a:lstStyle/>
        <a:p>
          <a:endParaRPr lang="cs-CZ"/>
        </a:p>
      </dgm:t>
    </dgm:pt>
    <dgm:pt modelId="{9E31FBD9-5FAC-44C2-9995-3FB2B5A7FA97}" type="pres">
      <dgm:prSet presAssocID="{A4A91E81-3C5D-4A39-83F2-08C4510652EB}" presName="transSpace" presStyleCnt="0"/>
      <dgm:spPr/>
    </dgm:pt>
    <dgm:pt modelId="{3A2E62F7-E086-4D04-8BE8-EE4BE5F6258D}" type="pres">
      <dgm:prSet presAssocID="{16B852D3-A576-4A00-8059-21CACAA33179}" presName="posSpace" presStyleCnt="0"/>
      <dgm:spPr/>
    </dgm:pt>
    <dgm:pt modelId="{47C83ADD-9F85-4300-A447-D38DF5D927BD}" type="pres">
      <dgm:prSet presAssocID="{16B852D3-A576-4A00-8059-21CACAA33179}" presName="vertFlow" presStyleCnt="0"/>
      <dgm:spPr/>
    </dgm:pt>
    <dgm:pt modelId="{8BC0A3CD-A865-472D-A92C-D21243B9A89E}" type="pres">
      <dgm:prSet presAssocID="{16B852D3-A576-4A00-8059-21CACAA33179}" presName="topSpace" presStyleCnt="0"/>
      <dgm:spPr/>
    </dgm:pt>
    <dgm:pt modelId="{D454FD28-3124-4879-9EE0-1E6C3C6575CE}" type="pres">
      <dgm:prSet presAssocID="{16B852D3-A576-4A00-8059-21CACAA33179}" presName="firstComp" presStyleCnt="0"/>
      <dgm:spPr/>
    </dgm:pt>
    <dgm:pt modelId="{6F38239E-B90D-4F7B-BA42-88D4EE614324}" type="pres">
      <dgm:prSet presAssocID="{16B852D3-A576-4A00-8059-21CACAA33179}" presName="firstChild" presStyleLbl="bgAccFollowNode1" presStyleIdx="2" presStyleCnt="4"/>
      <dgm:spPr/>
      <dgm:t>
        <a:bodyPr/>
        <a:lstStyle/>
        <a:p>
          <a:endParaRPr lang="cs-CZ"/>
        </a:p>
      </dgm:t>
    </dgm:pt>
    <dgm:pt modelId="{32F73978-A348-4F3D-8A46-5BD9C570BFC9}" type="pres">
      <dgm:prSet presAssocID="{16B852D3-A576-4A00-8059-21CACAA33179}" presName="firstChildTx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CCBE36-5966-4F87-BAC1-10F88BEC0B72}" type="pres">
      <dgm:prSet presAssocID="{8C261701-3C84-4429-9797-60C609FA4C7A}" presName="comp" presStyleCnt="0"/>
      <dgm:spPr/>
    </dgm:pt>
    <dgm:pt modelId="{1781C42C-113B-444A-B821-82E40D899D29}" type="pres">
      <dgm:prSet presAssocID="{8C261701-3C84-4429-9797-60C609FA4C7A}" presName="child" presStyleLbl="bgAccFollowNode1" presStyleIdx="3" presStyleCnt="4"/>
      <dgm:spPr/>
      <dgm:t>
        <a:bodyPr/>
        <a:lstStyle/>
        <a:p>
          <a:endParaRPr lang="cs-CZ"/>
        </a:p>
      </dgm:t>
    </dgm:pt>
    <dgm:pt modelId="{AEBE3CFE-ADE4-4328-82EE-141BE31D2CE2}" type="pres">
      <dgm:prSet presAssocID="{8C261701-3C84-4429-9797-60C609FA4C7A}" presName="childTx" presStyleLbl="b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0331F6-C193-4B4D-9337-BB3CB517F46F}" type="pres">
      <dgm:prSet presAssocID="{16B852D3-A576-4A00-8059-21CACAA33179}" presName="negSpace" presStyleCnt="0"/>
      <dgm:spPr/>
    </dgm:pt>
    <dgm:pt modelId="{DC75E935-7C3E-4C46-889B-0CC727B4E3D3}" type="pres">
      <dgm:prSet presAssocID="{16B852D3-A576-4A00-8059-21CACAA33179}" presName="circle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F05F2D1D-6225-4DCD-A79E-4DFEFC1E317A}" srcId="{85838DD2-9F86-473C-8813-0BEECF3834DA}" destId="{DC89B662-1756-40EB-9FE3-06D086C72E84}" srcOrd="0" destOrd="0" parTransId="{295BCEF1-AEC7-4A21-AEE4-8DEB1FD45A23}" sibTransId="{B30725AA-594C-4D92-B602-BB8AD73D3D1B}"/>
    <dgm:cxn modelId="{793A23CB-EB56-44C7-9BDF-9DADD9087505}" type="presOf" srcId="{5D652FFB-D92B-4500-90FD-0FD42D9CDBC5}" destId="{79887068-3B22-4683-92B9-DDF75AE2A840}" srcOrd="0" destOrd="0" presId="urn:microsoft.com/office/officeart/2005/8/layout/hList9"/>
    <dgm:cxn modelId="{F8806918-B74F-4743-8E9A-D2AF0720036B}" type="presOf" srcId="{8C261701-3C84-4429-9797-60C609FA4C7A}" destId="{AEBE3CFE-ADE4-4328-82EE-141BE31D2CE2}" srcOrd="1" destOrd="0" presId="urn:microsoft.com/office/officeart/2005/8/layout/hList9"/>
    <dgm:cxn modelId="{67738B6A-C834-4EDC-9E56-75B5A8EE3E6C}" type="presOf" srcId="{DC89B662-1756-40EB-9FE3-06D086C72E84}" destId="{AB84B112-6D87-48F9-94D1-FF24CC8360A6}" srcOrd="1" destOrd="0" presId="urn:microsoft.com/office/officeart/2005/8/layout/hList9"/>
    <dgm:cxn modelId="{15EF1D56-155E-4F9B-B5A2-0C9E3D785C8C}" srcId="{16B852D3-A576-4A00-8059-21CACAA33179}" destId="{8C261701-3C84-4429-9797-60C609FA4C7A}" srcOrd="1" destOrd="0" parTransId="{382B0730-0943-4767-8C26-618B21B6D001}" sibTransId="{2CC50C00-0549-4A97-9AF8-0A289DD7B1D2}"/>
    <dgm:cxn modelId="{EF69B1CA-CCA7-436B-A85A-52F7DB911FC2}" type="presOf" srcId="{4628AAE8-BCDD-4B59-BB5F-A0BC899EDFB6}" destId="{32F73978-A348-4F3D-8A46-5BD9C570BFC9}" srcOrd="1" destOrd="0" presId="urn:microsoft.com/office/officeart/2005/8/layout/hList9"/>
    <dgm:cxn modelId="{D1A38125-4206-4AF7-B004-4A64083A2130}" type="presOf" srcId="{85838DD2-9F86-473C-8813-0BEECF3834DA}" destId="{0F13BB1E-F74B-49EC-9EFF-7D228BDCD801}" srcOrd="0" destOrd="0" presId="urn:microsoft.com/office/officeart/2005/8/layout/hList9"/>
    <dgm:cxn modelId="{CF7344EC-9BF2-40C6-A47A-5F6A1D5871CC}" srcId="{BD4C8795-2F6E-4068-86E4-913967FB0D6E}" destId="{85838DD2-9F86-473C-8813-0BEECF3834DA}" srcOrd="0" destOrd="0" parTransId="{A4673AB3-1E99-4584-AE97-F0B839A0D7FA}" sibTransId="{A4A91E81-3C5D-4A39-83F2-08C4510652EB}"/>
    <dgm:cxn modelId="{1BCE8FED-010D-4065-B264-C3453CE7BF0F}" type="presOf" srcId="{8C261701-3C84-4429-9797-60C609FA4C7A}" destId="{1781C42C-113B-444A-B821-82E40D899D29}" srcOrd="0" destOrd="0" presId="urn:microsoft.com/office/officeart/2005/8/layout/hList9"/>
    <dgm:cxn modelId="{B704EB81-EBD2-41AE-B9F1-D44131B06A83}" type="presOf" srcId="{4628AAE8-BCDD-4B59-BB5F-A0BC899EDFB6}" destId="{6F38239E-B90D-4F7B-BA42-88D4EE614324}" srcOrd="0" destOrd="0" presId="urn:microsoft.com/office/officeart/2005/8/layout/hList9"/>
    <dgm:cxn modelId="{272D263E-F929-4DE2-AE4D-2B39C726E6D8}" srcId="{BD4C8795-2F6E-4068-86E4-913967FB0D6E}" destId="{16B852D3-A576-4A00-8059-21CACAA33179}" srcOrd="1" destOrd="0" parTransId="{4BFDC793-0846-4FFD-A25B-06E46DC548E8}" sibTransId="{A4F2A092-F1E9-4A4C-9A67-4EE80335CA1C}"/>
    <dgm:cxn modelId="{913B7147-E52E-420C-A438-9343D050902A}" type="presOf" srcId="{DC89B662-1756-40EB-9FE3-06D086C72E84}" destId="{5922AD0C-8C87-41CC-8855-0B9BF326F204}" srcOrd="0" destOrd="0" presId="urn:microsoft.com/office/officeart/2005/8/layout/hList9"/>
    <dgm:cxn modelId="{4936B3F4-A95F-4DE9-B298-47F556B9092E}" type="presOf" srcId="{16B852D3-A576-4A00-8059-21CACAA33179}" destId="{DC75E935-7C3E-4C46-889B-0CC727B4E3D3}" srcOrd="0" destOrd="0" presId="urn:microsoft.com/office/officeart/2005/8/layout/hList9"/>
    <dgm:cxn modelId="{45DD66A6-52B2-4CD1-8B81-1B75A0D2AB2B}" type="presOf" srcId="{BD4C8795-2F6E-4068-86E4-913967FB0D6E}" destId="{EA6B9ECA-3B24-4515-B63E-D205667A863C}" srcOrd="0" destOrd="0" presId="urn:microsoft.com/office/officeart/2005/8/layout/hList9"/>
    <dgm:cxn modelId="{B36E2D72-B5EC-428A-8C6A-EEF0ECB2610C}" srcId="{85838DD2-9F86-473C-8813-0BEECF3834DA}" destId="{5D652FFB-D92B-4500-90FD-0FD42D9CDBC5}" srcOrd="1" destOrd="0" parTransId="{4071A4EA-DEC3-44C9-9192-B92B12750E24}" sibTransId="{9A5E37E8-DFA9-4FF4-99DD-2B7E7AAF089F}"/>
    <dgm:cxn modelId="{9D835539-4B60-4D8E-B59F-DD24DD61E798}" type="presOf" srcId="{5D652FFB-D92B-4500-90FD-0FD42D9CDBC5}" destId="{7288114E-DED3-44B4-A096-2771638A2FD5}" srcOrd="1" destOrd="0" presId="urn:microsoft.com/office/officeart/2005/8/layout/hList9"/>
    <dgm:cxn modelId="{B0DEB75A-6F39-45F4-8211-64AC787AF608}" srcId="{16B852D3-A576-4A00-8059-21CACAA33179}" destId="{4628AAE8-BCDD-4B59-BB5F-A0BC899EDFB6}" srcOrd="0" destOrd="0" parTransId="{10B8E2EF-9584-42AC-8994-BE4F07BA5667}" sibTransId="{9D7E837F-212A-402F-A82C-0C88D63AA595}"/>
    <dgm:cxn modelId="{6B0C18FA-E5BB-4A21-AF23-744CC4263589}" type="presParOf" srcId="{EA6B9ECA-3B24-4515-B63E-D205667A863C}" destId="{AC432750-39F4-44BA-8C04-AD6938667ED3}" srcOrd="0" destOrd="0" presId="urn:microsoft.com/office/officeart/2005/8/layout/hList9"/>
    <dgm:cxn modelId="{7BD4A824-25EA-4DEE-8D23-D1B01B959DF5}" type="presParOf" srcId="{EA6B9ECA-3B24-4515-B63E-D205667A863C}" destId="{E0A01D39-BB3C-4DEB-A8B6-4D4D1929D7A7}" srcOrd="1" destOrd="0" presId="urn:microsoft.com/office/officeart/2005/8/layout/hList9"/>
    <dgm:cxn modelId="{68DE2576-45B0-4992-B1C1-8E96E2E577EE}" type="presParOf" srcId="{E0A01D39-BB3C-4DEB-A8B6-4D4D1929D7A7}" destId="{307E343C-7A3C-433F-8BD4-19005C135ADE}" srcOrd="0" destOrd="0" presId="urn:microsoft.com/office/officeart/2005/8/layout/hList9"/>
    <dgm:cxn modelId="{D4EC67CC-D055-4CB4-9964-23E49EE50B81}" type="presParOf" srcId="{E0A01D39-BB3C-4DEB-A8B6-4D4D1929D7A7}" destId="{44A5B4B8-1EB6-400B-B59D-79D9997FE141}" srcOrd="1" destOrd="0" presId="urn:microsoft.com/office/officeart/2005/8/layout/hList9"/>
    <dgm:cxn modelId="{975B4AA2-E4F2-4DD5-BBA4-5480EC7019FB}" type="presParOf" srcId="{44A5B4B8-1EB6-400B-B59D-79D9997FE141}" destId="{5922AD0C-8C87-41CC-8855-0B9BF326F204}" srcOrd="0" destOrd="0" presId="urn:microsoft.com/office/officeart/2005/8/layout/hList9"/>
    <dgm:cxn modelId="{52413BDF-B0E7-47F7-AD16-AB7341EB729A}" type="presParOf" srcId="{44A5B4B8-1EB6-400B-B59D-79D9997FE141}" destId="{AB84B112-6D87-48F9-94D1-FF24CC8360A6}" srcOrd="1" destOrd="0" presId="urn:microsoft.com/office/officeart/2005/8/layout/hList9"/>
    <dgm:cxn modelId="{CD7B6C01-B3EF-4504-B24B-D8A37B664A86}" type="presParOf" srcId="{E0A01D39-BB3C-4DEB-A8B6-4D4D1929D7A7}" destId="{C22828C8-B089-47BA-927C-DF59650B2906}" srcOrd="2" destOrd="0" presId="urn:microsoft.com/office/officeart/2005/8/layout/hList9"/>
    <dgm:cxn modelId="{A7AB6F77-51E6-4665-A5EE-87B15312D401}" type="presParOf" srcId="{C22828C8-B089-47BA-927C-DF59650B2906}" destId="{79887068-3B22-4683-92B9-DDF75AE2A840}" srcOrd="0" destOrd="0" presId="urn:microsoft.com/office/officeart/2005/8/layout/hList9"/>
    <dgm:cxn modelId="{0ECF2FB0-812E-40BE-8089-F79417452736}" type="presParOf" srcId="{C22828C8-B089-47BA-927C-DF59650B2906}" destId="{7288114E-DED3-44B4-A096-2771638A2FD5}" srcOrd="1" destOrd="0" presId="urn:microsoft.com/office/officeart/2005/8/layout/hList9"/>
    <dgm:cxn modelId="{3FFA35FA-64E8-46D2-B6E2-079668E801B2}" type="presParOf" srcId="{EA6B9ECA-3B24-4515-B63E-D205667A863C}" destId="{35670E36-B294-4850-8673-FBCB40271C33}" srcOrd="2" destOrd="0" presId="urn:microsoft.com/office/officeart/2005/8/layout/hList9"/>
    <dgm:cxn modelId="{D5912D66-7F04-473E-8ECE-960B0874F448}" type="presParOf" srcId="{EA6B9ECA-3B24-4515-B63E-D205667A863C}" destId="{0F13BB1E-F74B-49EC-9EFF-7D228BDCD801}" srcOrd="3" destOrd="0" presId="urn:microsoft.com/office/officeart/2005/8/layout/hList9"/>
    <dgm:cxn modelId="{EB0E932B-6E34-4290-8589-E07CEDB7B206}" type="presParOf" srcId="{EA6B9ECA-3B24-4515-B63E-D205667A863C}" destId="{9E31FBD9-5FAC-44C2-9995-3FB2B5A7FA97}" srcOrd="4" destOrd="0" presId="urn:microsoft.com/office/officeart/2005/8/layout/hList9"/>
    <dgm:cxn modelId="{B29C8E67-E2EF-4510-913D-902C01AD7A8D}" type="presParOf" srcId="{EA6B9ECA-3B24-4515-B63E-D205667A863C}" destId="{3A2E62F7-E086-4D04-8BE8-EE4BE5F6258D}" srcOrd="5" destOrd="0" presId="urn:microsoft.com/office/officeart/2005/8/layout/hList9"/>
    <dgm:cxn modelId="{436F6837-94B4-4E2E-94DF-8748F255D049}" type="presParOf" srcId="{EA6B9ECA-3B24-4515-B63E-D205667A863C}" destId="{47C83ADD-9F85-4300-A447-D38DF5D927BD}" srcOrd="6" destOrd="0" presId="urn:microsoft.com/office/officeart/2005/8/layout/hList9"/>
    <dgm:cxn modelId="{56A6028B-6A33-429F-8879-E80C4E08447E}" type="presParOf" srcId="{47C83ADD-9F85-4300-A447-D38DF5D927BD}" destId="{8BC0A3CD-A865-472D-A92C-D21243B9A89E}" srcOrd="0" destOrd="0" presId="urn:microsoft.com/office/officeart/2005/8/layout/hList9"/>
    <dgm:cxn modelId="{6246FB64-DBC6-4692-B238-CE2826B87E82}" type="presParOf" srcId="{47C83ADD-9F85-4300-A447-D38DF5D927BD}" destId="{D454FD28-3124-4879-9EE0-1E6C3C6575CE}" srcOrd="1" destOrd="0" presId="urn:microsoft.com/office/officeart/2005/8/layout/hList9"/>
    <dgm:cxn modelId="{44949D08-6F5C-454F-806C-5F8F20C00CD3}" type="presParOf" srcId="{D454FD28-3124-4879-9EE0-1E6C3C6575CE}" destId="{6F38239E-B90D-4F7B-BA42-88D4EE614324}" srcOrd="0" destOrd="0" presId="urn:microsoft.com/office/officeart/2005/8/layout/hList9"/>
    <dgm:cxn modelId="{B0F546BB-C6EC-44E2-B68F-EA589ED48A4B}" type="presParOf" srcId="{D454FD28-3124-4879-9EE0-1E6C3C6575CE}" destId="{32F73978-A348-4F3D-8A46-5BD9C570BFC9}" srcOrd="1" destOrd="0" presId="urn:microsoft.com/office/officeart/2005/8/layout/hList9"/>
    <dgm:cxn modelId="{A397477B-270E-4EF0-B49A-C7F2272F4053}" type="presParOf" srcId="{47C83ADD-9F85-4300-A447-D38DF5D927BD}" destId="{56CCBE36-5966-4F87-BAC1-10F88BEC0B72}" srcOrd="2" destOrd="0" presId="urn:microsoft.com/office/officeart/2005/8/layout/hList9"/>
    <dgm:cxn modelId="{D7B6A836-9E58-4C6D-8D58-106B98260475}" type="presParOf" srcId="{56CCBE36-5966-4F87-BAC1-10F88BEC0B72}" destId="{1781C42C-113B-444A-B821-82E40D899D29}" srcOrd="0" destOrd="0" presId="urn:microsoft.com/office/officeart/2005/8/layout/hList9"/>
    <dgm:cxn modelId="{FBD92F2B-6507-40D1-A363-132CC6A72328}" type="presParOf" srcId="{56CCBE36-5966-4F87-BAC1-10F88BEC0B72}" destId="{AEBE3CFE-ADE4-4328-82EE-141BE31D2CE2}" srcOrd="1" destOrd="0" presId="urn:microsoft.com/office/officeart/2005/8/layout/hList9"/>
    <dgm:cxn modelId="{AE6A21EA-9B0A-4D32-A6FB-45A190328122}" type="presParOf" srcId="{EA6B9ECA-3B24-4515-B63E-D205667A863C}" destId="{FA0331F6-C193-4B4D-9337-BB3CB517F46F}" srcOrd="7" destOrd="0" presId="urn:microsoft.com/office/officeart/2005/8/layout/hList9"/>
    <dgm:cxn modelId="{48377696-46C9-4001-8C43-C7BD44B60279}" type="presParOf" srcId="{EA6B9ECA-3B24-4515-B63E-D205667A863C}" destId="{DC75E935-7C3E-4C46-889B-0CC727B4E3D3}" srcOrd="8" destOrd="0" presId="urn:microsoft.com/office/officeart/2005/8/layout/hList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E3D3180-0C36-4CF9-9981-D871FCF84E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6C2D48-6E0C-4BBE-B36C-DDA86784C14E}">
      <dgm:prSet phldrT="[Text]"/>
      <dgm:spPr/>
      <dgm:t>
        <a:bodyPr/>
        <a:lstStyle/>
        <a:p>
          <a:r>
            <a:rPr lang="cs-CZ" dirty="0" smtClean="0"/>
            <a:t>delfíni</a:t>
          </a:r>
          <a:endParaRPr lang="cs-CZ" dirty="0"/>
        </a:p>
      </dgm:t>
    </dgm:pt>
    <dgm:pt modelId="{98285CAD-BA69-468B-AF2A-F4CF7B124ACF}" type="parTrans" cxnId="{759374AC-137A-44F2-94EC-2C425E81A4DB}">
      <dgm:prSet/>
      <dgm:spPr/>
      <dgm:t>
        <a:bodyPr/>
        <a:lstStyle/>
        <a:p>
          <a:endParaRPr lang="cs-CZ"/>
        </a:p>
      </dgm:t>
    </dgm:pt>
    <dgm:pt modelId="{3AE07E5A-7091-4029-BF47-FF565CC0512C}" type="sibTrans" cxnId="{759374AC-137A-44F2-94EC-2C425E81A4DB}">
      <dgm:prSet/>
      <dgm:spPr/>
      <dgm:t>
        <a:bodyPr/>
        <a:lstStyle/>
        <a:p>
          <a:endParaRPr lang="cs-CZ"/>
        </a:p>
      </dgm:t>
    </dgm:pt>
    <dgm:pt modelId="{DF79A2FD-11A9-47F3-A21A-2B12C91934F1}">
      <dgm:prSet phldrT="[Text]"/>
      <dgm:spPr/>
      <dgm:t>
        <a:bodyPr/>
        <a:lstStyle/>
        <a:p>
          <a:r>
            <a:rPr lang="cs-CZ" dirty="0" smtClean="0"/>
            <a:t>žraloci</a:t>
          </a:r>
          <a:endParaRPr lang="cs-CZ" dirty="0"/>
        </a:p>
      </dgm:t>
    </dgm:pt>
    <dgm:pt modelId="{20CF3EC9-141C-4A1E-804D-35E7085B277F}" type="parTrans" cxnId="{0DE69266-C1D4-434F-AEDE-E644D8E73522}">
      <dgm:prSet/>
      <dgm:spPr/>
      <dgm:t>
        <a:bodyPr/>
        <a:lstStyle/>
        <a:p>
          <a:endParaRPr lang="cs-CZ"/>
        </a:p>
      </dgm:t>
    </dgm:pt>
    <dgm:pt modelId="{E3998A92-2003-4497-89A3-BF28CF6FE34A}" type="sibTrans" cxnId="{0DE69266-C1D4-434F-AEDE-E644D8E73522}">
      <dgm:prSet/>
      <dgm:spPr/>
      <dgm:t>
        <a:bodyPr/>
        <a:lstStyle/>
        <a:p>
          <a:endParaRPr lang="cs-CZ"/>
        </a:p>
      </dgm:t>
    </dgm:pt>
    <dgm:pt modelId="{8623D528-F268-41CC-A495-2156D00C07C1}">
      <dgm:prSet phldrT="[Text]"/>
      <dgm:spPr/>
      <dgm:t>
        <a:bodyPr/>
        <a:lstStyle/>
        <a:p>
          <a:r>
            <a:rPr lang="cs-CZ" dirty="0" smtClean="0"/>
            <a:t>želvy</a:t>
          </a:r>
          <a:endParaRPr lang="cs-CZ" dirty="0"/>
        </a:p>
      </dgm:t>
    </dgm:pt>
    <dgm:pt modelId="{51DB0279-95A2-45A0-A50E-11B7A93037DB}" type="parTrans" cxnId="{BD22BCE4-8E5A-4EF6-8C04-AC1A2F362854}">
      <dgm:prSet/>
      <dgm:spPr/>
      <dgm:t>
        <a:bodyPr/>
        <a:lstStyle/>
        <a:p>
          <a:endParaRPr lang="cs-CZ"/>
        </a:p>
      </dgm:t>
    </dgm:pt>
    <dgm:pt modelId="{0E96F75B-AA9E-4540-9A0C-F6B86C320A98}" type="sibTrans" cxnId="{BD22BCE4-8E5A-4EF6-8C04-AC1A2F362854}">
      <dgm:prSet/>
      <dgm:spPr/>
      <dgm:t>
        <a:bodyPr/>
        <a:lstStyle/>
        <a:p>
          <a:endParaRPr lang="cs-CZ"/>
        </a:p>
      </dgm:t>
    </dgm:pt>
    <dgm:pt modelId="{A194AA5F-2E9F-45F7-AF1A-FB36659AFE66}">
      <dgm:prSet phldrT="[Text]"/>
      <dgm:spPr/>
      <dgm:t>
        <a:bodyPr/>
        <a:lstStyle/>
        <a:p>
          <a:r>
            <a:rPr lang="cs-CZ" dirty="0" smtClean="0"/>
            <a:t>chobotnice</a:t>
          </a:r>
          <a:endParaRPr lang="cs-CZ" dirty="0"/>
        </a:p>
      </dgm:t>
    </dgm:pt>
    <dgm:pt modelId="{0EFAE867-86E5-4BD4-83DB-3DF95966EBF9}" type="parTrans" cxnId="{CBE83703-439C-4D6B-8AA2-9EB785600364}">
      <dgm:prSet/>
      <dgm:spPr/>
      <dgm:t>
        <a:bodyPr/>
        <a:lstStyle/>
        <a:p>
          <a:endParaRPr lang="cs-CZ"/>
        </a:p>
      </dgm:t>
    </dgm:pt>
    <dgm:pt modelId="{9DD6A229-45E1-4E86-875B-A3E8C0E3D4E1}" type="sibTrans" cxnId="{CBE83703-439C-4D6B-8AA2-9EB785600364}">
      <dgm:prSet/>
      <dgm:spPr/>
      <dgm:t>
        <a:bodyPr/>
        <a:lstStyle/>
        <a:p>
          <a:endParaRPr lang="cs-CZ"/>
        </a:p>
      </dgm:t>
    </dgm:pt>
    <dgm:pt modelId="{38191CA6-C92E-4F11-89B2-5B7B27C4400B}" type="pres">
      <dgm:prSet presAssocID="{6E3D3180-0C36-4CF9-9981-D871FCF84E8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F8B2B9-502E-4F86-B755-8E76B249A7ED}" type="pres">
      <dgm:prSet presAssocID="{B86C2D48-6E0C-4BBE-B36C-DDA86784C14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2260CD8-2A5A-4164-9330-DAFF2D6B1A26}" type="pres">
      <dgm:prSet presAssocID="{B86C2D48-6E0C-4BBE-B36C-DDA86784C14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CD2689-E562-43CC-8CEF-F72BA93BCC9A}" type="pres">
      <dgm:prSet presAssocID="{8623D528-F268-41CC-A495-2156D00C07C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F02004-C56A-4045-810D-22D43FA7D546}" type="pres">
      <dgm:prSet presAssocID="{8623D528-F268-41CC-A495-2156D00C07C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EEB9EE-0DBC-4CD1-A710-4D05BF3B0B92}" type="presOf" srcId="{DF79A2FD-11A9-47F3-A21A-2B12C91934F1}" destId="{82260CD8-2A5A-4164-9330-DAFF2D6B1A26}" srcOrd="0" destOrd="0" presId="urn:microsoft.com/office/officeart/2005/8/layout/vList2"/>
    <dgm:cxn modelId="{213CA7D0-D72E-412A-9DA3-B7BA0D053FF8}" type="presOf" srcId="{6E3D3180-0C36-4CF9-9981-D871FCF84E8D}" destId="{38191CA6-C92E-4F11-89B2-5B7B27C4400B}" srcOrd="0" destOrd="0" presId="urn:microsoft.com/office/officeart/2005/8/layout/vList2"/>
    <dgm:cxn modelId="{8D94DE2D-2E3B-4FA1-BECC-3E511F143FEE}" type="presOf" srcId="{B86C2D48-6E0C-4BBE-B36C-DDA86784C14E}" destId="{A9F8B2B9-502E-4F86-B755-8E76B249A7ED}" srcOrd="0" destOrd="0" presId="urn:microsoft.com/office/officeart/2005/8/layout/vList2"/>
    <dgm:cxn modelId="{CBE83703-439C-4D6B-8AA2-9EB785600364}" srcId="{8623D528-F268-41CC-A495-2156D00C07C1}" destId="{A194AA5F-2E9F-45F7-AF1A-FB36659AFE66}" srcOrd="0" destOrd="0" parTransId="{0EFAE867-86E5-4BD4-83DB-3DF95966EBF9}" sibTransId="{9DD6A229-45E1-4E86-875B-A3E8C0E3D4E1}"/>
    <dgm:cxn modelId="{759374AC-137A-44F2-94EC-2C425E81A4DB}" srcId="{6E3D3180-0C36-4CF9-9981-D871FCF84E8D}" destId="{B86C2D48-6E0C-4BBE-B36C-DDA86784C14E}" srcOrd="0" destOrd="0" parTransId="{98285CAD-BA69-468B-AF2A-F4CF7B124ACF}" sibTransId="{3AE07E5A-7091-4029-BF47-FF565CC0512C}"/>
    <dgm:cxn modelId="{BD4297BC-A96E-4E09-944D-82577748B83C}" type="presOf" srcId="{8623D528-F268-41CC-A495-2156D00C07C1}" destId="{D4CD2689-E562-43CC-8CEF-F72BA93BCC9A}" srcOrd="0" destOrd="0" presId="urn:microsoft.com/office/officeart/2005/8/layout/vList2"/>
    <dgm:cxn modelId="{BD22BCE4-8E5A-4EF6-8C04-AC1A2F362854}" srcId="{6E3D3180-0C36-4CF9-9981-D871FCF84E8D}" destId="{8623D528-F268-41CC-A495-2156D00C07C1}" srcOrd="1" destOrd="0" parTransId="{51DB0279-95A2-45A0-A50E-11B7A93037DB}" sibTransId="{0E96F75B-AA9E-4540-9A0C-F6B86C320A98}"/>
    <dgm:cxn modelId="{0DE69266-C1D4-434F-AEDE-E644D8E73522}" srcId="{B86C2D48-6E0C-4BBE-B36C-DDA86784C14E}" destId="{DF79A2FD-11A9-47F3-A21A-2B12C91934F1}" srcOrd="0" destOrd="0" parTransId="{20CF3EC9-141C-4A1E-804D-35E7085B277F}" sibTransId="{E3998A92-2003-4497-89A3-BF28CF6FE34A}"/>
    <dgm:cxn modelId="{05686B4B-429D-43A0-BC88-4C4844E28CB4}" type="presOf" srcId="{A194AA5F-2E9F-45F7-AF1A-FB36659AFE66}" destId="{0AF02004-C56A-4045-810D-22D43FA7D546}" srcOrd="0" destOrd="0" presId="urn:microsoft.com/office/officeart/2005/8/layout/vList2"/>
    <dgm:cxn modelId="{29F9A6AF-FD97-4C44-A221-1C559643C033}" type="presParOf" srcId="{38191CA6-C92E-4F11-89B2-5B7B27C4400B}" destId="{A9F8B2B9-502E-4F86-B755-8E76B249A7ED}" srcOrd="0" destOrd="0" presId="urn:microsoft.com/office/officeart/2005/8/layout/vList2"/>
    <dgm:cxn modelId="{2D028F56-2039-4AC2-A627-257285B9802C}" type="presParOf" srcId="{38191CA6-C92E-4F11-89B2-5B7B27C4400B}" destId="{82260CD8-2A5A-4164-9330-DAFF2D6B1A26}" srcOrd="1" destOrd="0" presId="urn:microsoft.com/office/officeart/2005/8/layout/vList2"/>
    <dgm:cxn modelId="{A4878995-B6E9-4175-86DE-70900BD752DC}" type="presParOf" srcId="{38191CA6-C92E-4F11-89B2-5B7B27C4400B}" destId="{D4CD2689-E562-43CC-8CEF-F72BA93BCC9A}" srcOrd="2" destOrd="0" presId="urn:microsoft.com/office/officeart/2005/8/layout/vList2"/>
    <dgm:cxn modelId="{5D927846-8F44-4FDC-A417-6CD1BC17F86F}" type="presParOf" srcId="{38191CA6-C92E-4F11-89B2-5B7B27C4400B}" destId="{0AF02004-C56A-4045-810D-22D43FA7D54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BC49BC5-24BE-4B36-AFFB-46CDEB6B99A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9740709-E417-41B1-977E-D8DE1F483626}">
      <dgm:prSet phldrT="[Text]"/>
      <dgm:spPr/>
      <dgm:t>
        <a:bodyPr/>
        <a:lstStyle/>
        <a:p>
          <a:r>
            <a:rPr lang="cs-CZ" dirty="0" smtClean="0"/>
            <a:t>sardinky</a:t>
          </a:r>
          <a:endParaRPr lang="cs-CZ" dirty="0"/>
        </a:p>
      </dgm:t>
    </dgm:pt>
    <dgm:pt modelId="{8AE602B3-A38E-430C-A92C-8018756B49D7}" type="parTrans" cxnId="{66FB8512-6EA9-4B93-9A9E-96DF1E02A228}">
      <dgm:prSet/>
      <dgm:spPr/>
      <dgm:t>
        <a:bodyPr/>
        <a:lstStyle/>
        <a:p>
          <a:endParaRPr lang="cs-CZ"/>
        </a:p>
      </dgm:t>
    </dgm:pt>
    <dgm:pt modelId="{C4D7313A-2EFA-4B87-9308-3A5886C02325}" type="sibTrans" cxnId="{66FB8512-6EA9-4B93-9A9E-96DF1E02A228}">
      <dgm:prSet/>
      <dgm:spPr/>
      <dgm:t>
        <a:bodyPr/>
        <a:lstStyle/>
        <a:p>
          <a:endParaRPr lang="cs-CZ"/>
        </a:p>
      </dgm:t>
    </dgm:pt>
    <dgm:pt modelId="{966D044F-6006-4A9C-8ED9-76F9111F71BB}">
      <dgm:prSet phldrT="[Text]"/>
      <dgm:spPr/>
      <dgm:t>
        <a:bodyPr/>
        <a:lstStyle/>
        <a:p>
          <a:r>
            <a:rPr lang="cs-CZ" dirty="0" smtClean="0"/>
            <a:t>tresky</a:t>
          </a:r>
          <a:endParaRPr lang="cs-CZ" dirty="0"/>
        </a:p>
      </dgm:t>
    </dgm:pt>
    <dgm:pt modelId="{5832CC5E-EAC1-483F-ADF7-C12613D3D988}" type="parTrans" cxnId="{4E5432F3-8386-4EF7-888C-04CD851BA755}">
      <dgm:prSet/>
      <dgm:spPr/>
      <dgm:t>
        <a:bodyPr/>
        <a:lstStyle/>
        <a:p>
          <a:endParaRPr lang="cs-CZ"/>
        </a:p>
      </dgm:t>
    </dgm:pt>
    <dgm:pt modelId="{708DF2A7-15BF-4A6B-9F07-795B351C9163}" type="sibTrans" cxnId="{4E5432F3-8386-4EF7-888C-04CD851BA755}">
      <dgm:prSet/>
      <dgm:spPr/>
      <dgm:t>
        <a:bodyPr/>
        <a:lstStyle/>
        <a:p>
          <a:endParaRPr lang="cs-CZ"/>
        </a:p>
      </dgm:t>
    </dgm:pt>
    <dgm:pt modelId="{FA093FA9-D281-4B4E-BFB3-B8D0E8A46713}">
      <dgm:prSet phldrT="[Text]"/>
      <dgm:spPr/>
      <dgm:t>
        <a:bodyPr/>
        <a:lstStyle/>
        <a:p>
          <a:r>
            <a:rPr lang="cs-CZ" dirty="0" smtClean="0"/>
            <a:t>tuleni</a:t>
          </a:r>
          <a:endParaRPr lang="cs-CZ" dirty="0"/>
        </a:p>
      </dgm:t>
    </dgm:pt>
    <dgm:pt modelId="{516F72B2-08D4-44BA-ADDB-5CE0B1467E67}" type="parTrans" cxnId="{850E1575-7221-441F-8300-B8DEE731626B}">
      <dgm:prSet/>
      <dgm:spPr/>
      <dgm:t>
        <a:bodyPr/>
        <a:lstStyle/>
        <a:p>
          <a:endParaRPr lang="cs-CZ"/>
        </a:p>
      </dgm:t>
    </dgm:pt>
    <dgm:pt modelId="{4398E15D-E287-4234-87D0-22CC1C6DF429}" type="sibTrans" cxnId="{850E1575-7221-441F-8300-B8DEE731626B}">
      <dgm:prSet/>
      <dgm:spPr/>
      <dgm:t>
        <a:bodyPr/>
        <a:lstStyle/>
        <a:p>
          <a:endParaRPr lang="cs-CZ"/>
        </a:p>
      </dgm:t>
    </dgm:pt>
    <dgm:pt modelId="{4B0D95A8-DDC6-43DA-945E-01C3F136BF35}">
      <dgm:prSet phldrT="[Text]"/>
      <dgm:spPr/>
      <dgm:t>
        <a:bodyPr/>
        <a:lstStyle/>
        <a:p>
          <a:r>
            <a:rPr lang="cs-CZ" dirty="0" smtClean="0"/>
            <a:t>plejtvák obrovský</a:t>
          </a:r>
          <a:endParaRPr lang="cs-CZ" dirty="0"/>
        </a:p>
      </dgm:t>
    </dgm:pt>
    <dgm:pt modelId="{76278B25-E512-499A-A13D-1BFCC0837557}" type="parTrans" cxnId="{72F5F113-B362-4D4D-A4AC-099579B78C65}">
      <dgm:prSet/>
      <dgm:spPr/>
      <dgm:t>
        <a:bodyPr/>
        <a:lstStyle/>
        <a:p>
          <a:endParaRPr lang="cs-CZ"/>
        </a:p>
      </dgm:t>
    </dgm:pt>
    <dgm:pt modelId="{95633207-F086-4A4C-8ECC-73F4D5DFC1B6}" type="sibTrans" cxnId="{72F5F113-B362-4D4D-A4AC-099579B78C65}">
      <dgm:prSet/>
      <dgm:spPr/>
      <dgm:t>
        <a:bodyPr/>
        <a:lstStyle/>
        <a:p>
          <a:endParaRPr lang="cs-CZ"/>
        </a:p>
      </dgm:t>
    </dgm:pt>
    <dgm:pt modelId="{48D10BAF-1695-4B24-ABD1-5277E056CAF6}" type="pres">
      <dgm:prSet presAssocID="{ABC49BC5-24BE-4B36-AFFB-46CDEB6B99A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797944-DD94-46A0-AD3A-5218A038D6DD}" type="pres">
      <dgm:prSet presAssocID="{C9740709-E417-41B1-977E-D8DE1F483626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EDFD1B-68A6-4965-B8AD-5B50DD1A6421}" type="pres">
      <dgm:prSet presAssocID="{C9740709-E417-41B1-977E-D8DE1F483626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9A8379-DA9D-443D-BCC9-A03297EBB42E}" type="pres">
      <dgm:prSet presAssocID="{FA093FA9-D281-4B4E-BFB3-B8D0E8A4671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2F83E1-C423-4D73-9BE7-100468F5C52E}" type="pres">
      <dgm:prSet presAssocID="{FA093FA9-D281-4B4E-BFB3-B8D0E8A46713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6FB8512-6EA9-4B93-9A9E-96DF1E02A228}" srcId="{ABC49BC5-24BE-4B36-AFFB-46CDEB6B99AF}" destId="{C9740709-E417-41B1-977E-D8DE1F483626}" srcOrd="0" destOrd="0" parTransId="{8AE602B3-A38E-430C-A92C-8018756B49D7}" sibTransId="{C4D7313A-2EFA-4B87-9308-3A5886C02325}"/>
    <dgm:cxn modelId="{1AE01983-366D-4619-A3CF-050308545EF7}" type="presOf" srcId="{C9740709-E417-41B1-977E-D8DE1F483626}" destId="{B5797944-DD94-46A0-AD3A-5218A038D6DD}" srcOrd="0" destOrd="0" presId="urn:microsoft.com/office/officeart/2005/8/layout/vList2"/>
    <dgm:cxn modelId="{85AE701F-E455-4001-A8EF-A04A777B4F72}" type="presOf" srcId="{4B0D95A8-DDC6-43DA-945E-01C3F136BF35}" destId="{3E2F83E1-C423-4D73-9BE7-100468F5C52E}" srcOrd="0" destOrd="0" presId="urn:microsoft.com/office/officeart/2005/8/layout/vList2"/>
    <dgm:cxn modelId="{80F35D40-3DDA-4107-A03C-8F14AF8787DD}" type="presOf" srcId="{966D044F-6006-4A9C-8ED9-76F9111F71BB}" destId="{8EEDFD1B-68A6-4965-B8AD-5B50DD1A6421}" srcOrd="0" destOrd="0" presId="urn:microsoft.com/office/officeart/2005/8/layout/vList2"/>
    <dgm:cxn modelId="{A81F76C4-2429-4EF7-8D15-DF1892BE6FBF}" type="presOf" srcId="{FA093FA9-D281-4B4E-BFB3-B8D0E8A46713}" destId="{079A8379-DA9D-443D-BCC9-A03297EBB42E}" srcOrd="0" destOrd="0" presId="urn:microsoft.com/office/officeart/2005/8/layout/vList2"/>
    <dgm:cxn modelId="{562A84C8-9CB7-4AE6-8346-AE1115903D1F}" type="presOf" srcId="{ABC49BC5-24BE-4B36-AFFB-46CDEB6B99AF}" destId="{48D10BAF-1695-4B24-ABD1-5277E056CAF6}" srcOrd="0" destOrd="0" presId="urn:microsoft.com/office/officeart/2005/8/layout/vList2"/>
    <dgm:cxn modelId="{850E1575-7221-441F-8300-B8DEE731626B}" srcId="{ABC49BC5-24BE-4B36-AFFB-46CDEB6B99AF}" destId="{FA093FA9-D281-4B4E-BFB3-B8D0E8A46713}" srcOrd="1" destOrd="0" parTransId="{516F72B2-08D4-44BA-ADDB-5CE0B1467E67}" sibTransId="{4398E15D-E287-4234-87D0-22CC1C6DF429}"/>
    <dgm:cxn modelId="{4E5432F3-8386-4EF7-888C-04CD851BA755}" srcId="{C9740709-E417-41B1-977E-D8DE1F483626}" destId="{966D044F-6006-4A9C-8ED9-76F9111F71BB}" srcOrd="0" destOrd="0" parTransId="{5832CC5E-EAC1-483F-ADF7-C12613D3D988}" sibTransId="{708DF2A7-15BF-4A6B-9F07-795B351C9163}"/>
    <dgm:cxn modelId="{72F5F113-B362-4D4D-A4AC-099579B78C65}" srcId="{FA093FA9-D281-4B4E-BFB3-B8D0E8A46713}" destId="{4B0D95A8-DDC6-43DA-945E-01C3F136BF35}" srcOrd="0" destOrd="0" parTransId="{76278B25-E512-499A-A13D-1BFCC0837557}" sibTransId="{95633207-F086-4A4C-8ECC-73F4D5DFC1B6}"/>
    <dgm:cxn modelId="{2D9F5235-E869-4175-96C6-2A57F638974F}" type="presParOf" srcId="{48D10BAF-1695-4B24-ABD1-5277E056CAF6}" destId="{B5797944-DD94-46A0-AD3A-5218A038D6DD}" srcOrd="0" destOrd="0" presId="urn:microsoft.com/office/officeart/2005/8/layout/vList2"/>
    <dgm:cxn modelId="{E28B74AC-BDB5-461A-BC81-452244264582}" type="presParOf" srcId="{48D10BAF-1695-4B24-ABD1-5277E056CAF6}" destId="{8EEDFD1B-68A6-4965-B8AD-5B50DD1A6421}" srcOrd="1" destOrd="0" presId="urn:microsoft.com/office/officeart/2005/8/layout/vList2"/>
    <dgm:cxn modelId="{5A387785-F5AE-42FC-9061-10DADCB88C83}" type="presParOf" srcId="{48D10BAF-1695-4B24-ABD1-5277E056CAF6}" destId="{079A8379-DA9D-443D-BCC9-A03297EBB42E}" srcOrd="2" destOrd="0" presId="urn:microsoft.com/office/officeart/2005/8/layout/vList2"/>
    <dgm:cxn modelId="{380EB0E9-E0A1-4CAA-917C-A8CFBB4E93CD}" type="presParOf" srcId="{48D10BAF-1695-4B24-ABD1-5277E056CAF6}" destId="{3E2F83E1-C423-4D73-9BE7-100468F5C52E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DB129D5-E46D-4D79-A4AE-27B4484CA964}">
      <dsp:nvSpPr>
        <dsp:cNvPr id="0" name=""/>
        <dsp:cNvSpPr/>
      </dsp:nvSpPr>
      <dsp:spPr>
        <a:xfrm>
          <a:off x="3002756" y="2267377"/>
          <a:ext cx="1462087" cy="146208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Lední</a:t>
          </a:r>
        </a:p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medvědi</a:t>
          </a:r>
          <a:endParaRPr lang="cs-CZ" sz="2400" kern="1200" dirty="0"/>
        </a:p>
      </dsp:txBody>
      <dsp:txXfrm>
        <a:off x="3002756" y="2267377"/>
        <a:ext cx="1462087" cy="1462087"/>
      </dsp:txXfrm>
    </dsp:sp>
    <dsp:sp modelId="{841583BB-C66D-411C-8251-1AFBA746E0B3}">
      <dsp:nvSpPr>
        <dsp:cNvPr id="0" name=""/>
        <dsp:cNvSpPr/>
      </dsp:nvSpPr>
      <dsp:spPr>
        <a:xfrm rot="16200000">
          <a:off x="3221003" y="1754581"/>
          <a:ext cx="1025593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1025593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1DA4E6-A7FF-4151-9CB5-35E6697F05B0}">
      <dsp:nvSpPr>
        <dsp:cNvPr id="0" name=""/>
        <dsp:cNvSpPr/>
      </dsp:nvSpPr>
      <dsp:spPr>
        <a:xfrm>
          <a:off x="3244000" y="262185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tuleni</a:t>
          </a:r>
          <a:endParaRPr lang="cs-CZ" sz="2400" kern="1200" dirty="0"/>
        </a:p>
      </dsp:txBody>
      <dsp:txXfrm>
        <a:off x="3244000" y="262185"/>
        <a:ext cx="979598" cy="979598"/>
      </dsp:txXfrm>
    </dsp:sp>
    <dsp:sp modelId="{3DD8E982-3F74-45F7-88AB-D80822EE5BD8}">
      <dsp:nvSpPr>
        <dsp:cNvPr id="0" name=""/>
        <dsp:cNvSpPr/>
      </dsp:nvSpPr>
      <dsp:spPr>
        <a:xfrm rot="1800000">
          <a:off x="4408793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55E74C5-047F-4CE4-8BD3-D174E800E539}">
      <dsp:nvSpPr>
        <dsp:cNvPr id="0" name=""/>
        <dsp:cNvSpPr/>
      </dsp:nvSpPr>
      <dsp:spPr>
        <a:xfrm>
          <a:off x="5189471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mroži</a:t>
          </a:r>
          <a:endParaRPr lang="cs-CZ" sz="2400" kern="1200" dirty="0"/>
        </a:p>
      </dsp:txBody>
      <dsp:txXfrm>
        <a:off x="5189471" y="3631840"/>
        <a:ext cx="979598" cy="979598"/>
      </dsp:txXfrm>
    </dsp:sp>
    <dsp:sp modelId="{4F31F83E-0E3E-437E-9E91-EAD4EC146165}">
      <dsp:nvSpPr>
        <dsp:cNvPr id="0" name=""/>
        <dsp:cNvSpPr/>
      </dsp:nvSpPr>
      <dsp:spPr>
        <a:xfrm rot="9000000">
          <a:off x="2222078" y="3629672"/>
          <a:ext cx="836728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36728" y="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B3890F-4502-4C25-93EA-570BB99F89F6}">
      <dsp:nvSpPr>
        <dsp:cNvPr id="0" name=""/>
        <dsp:cNvSpPr/>
      </dsp:nvSpPr>
      <dsp:spPr>
        <a:xfrm>
          <a:off x="1298529" y="3631840"/>
          <a:ext cx="979598" cy="97959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lachtani</a:t>
          </a:r>
          <a:endParaRPr lang="cs-CZ" sz="1800" kern="1200" dirty="0"/>
        </a:p>
      </dsp:txBody>
      <dsp:txXfrm>
        <a:off x="1298529" y="3631840"/>
        <a:ext cx="979598" cy="979598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442384B-1A5E-47AB-892C-3DA9A7FD6A29}">
      <dsp:nvSpPr>
        <dsp:cNvPr id="0" name=""/>
        <dsp:cNvSpPr/>
      </dsp:nvSpPr>
      <dsp:spPr>
        <a:xfrm rot="16200000">
          <a:off x="648493" y="-648493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Odlišná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teplota,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hloubka dna</a:t>
          </a:r>
          <a:endParaRPr lang="cs-CZ" sz="2800" kern="1200" dirty="0"/>
        </a:p>
      </dsp:txBody>
      <dsp:txXfrm rot="16200000">
        <a:off x="953095" y="-953095"/>
        <a:ext cx="1827609" cy="3733800"/>
      </dsp:txXfrm>
    </dsp:sp>
    <dsp:sp modelId="{F3CD36D8-C706-44CB-ACA0-DF95F14ADD95}">
      <dsp:nvSpPr>
        <dsp:cNvPr id="0" name=""/>
        <dsp:cNvSpPr/>
      </dsp:nvSpPr>
      <dsp:spPr>
        <a:xfrm>
          <a:off x="3733800" y="0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Různé množství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soli</a:t>
          </a:r>
          <a:endParaRPr lang="cs-CZ" sz="2800" kern="1200" dirty="0"/>
        </a:p>
      </dsp:txBody>
      <dsp:txXfrm>
        <a:off x="3733800" y="0"/>
        <a:ext cx="3733800" cy="1827609"/>
      </dsp:txXfrm>
    </dsp:sp>
    <dsp:sp modelId="{C6508070-03A5-4162-B20C-E53A236CDDC9}">
      <dsp:nvSpPr>
        <dsp:cNvPr id="0" name=""/>
        <dsp:cNvSpPr/>
      </dsp:nvSpPr>
      <dsp:spPr>
        <a:xfrm rot="10800000">
          <a:off x="0" y="2436812"/>
          <a:ext cx="3733800" cy="2436812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Liší se obsahem 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kyslíku</a:t>
          </a:r>
          <a:endParaRPr lang="cs-CZ" sz="2800" kern="1200" dirty="0"/>
        </a:p>
      </dsp:txBody>
      <dsp:txXfrm rot="10800000">
        <a:off x="0" y="3046015"/>
        <a:ext cx="3733800" cy="1827609"/>
      </dsp:txXfrm>
    </dsp:sp>
    <dsp:sp modelId="{78F4ED71-9DBE-4C95-9210-B044276EA265}">
      <dsp:nvSpPr>
        <dsp:cNvPr id="0" name=""/>
        <dsp:cNvSpPr/>
      </dsp:nvSpPr>
      <dsp:spPr>
        <a:xfrm rot="5400000">
          <a:off x="4382293" y="1788318"/>
          <a:ext cx="2436812" cy="3733800"/>
        </a:xfrm>
        <a:prstGeom prst="round1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Proudí v něm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teplé a studené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proudy</a:t>
          </a:r>
          <a:endParaRPr lang="cs-CZ" sz="2800" kern="1200" dirty="0"/>
        </a:p>
      </dsp:txBody>
      <dsp:txXfrm rot="5400000">
        <a:off x="4686895" y="2092920"/>
        <a:ext cx="1827609" cy="3733800"/>
      </dsp:txXfrm>
    </dsp:sp>
    <dsp:sp modelId="{B55CBD05-C6B2-4025-9CE9-EA4B4AA2AE2D}">
      <dsp:nvSpPr>
        <dsp:cNvPr id="0" name=""/>
        <dsp:cNvSpPr/>
      </dsp:nvSpPr>
      <dsp:spPr>
        <a:xfrm>
          <a:off x="2613659" y="1827609"/>
          <a:ext cx="2240280" cy="1218406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flat" dir="t"/>
        </a:scene3d>
        <a:sp3d z="190500"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1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Oceán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2/3 povrchu</a:t>
          </a:r>
          <a:endParaRPr lang="cs-CZ" sz="2800" kern="1200" dirty="0"/>
        </a:p>
      </dsp:txBody>
      <dsp:txXfrm>
        <a:off x="2613659" y="1827609"/>
        <a:ext cx="2240280" cy="1218406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922AD0C-8C87-41CC-8855-0B9BF326F204}">
      <dsp:nvSpPr>
        <dsp:cNvPr id="0" name=""/>
        <dsp:cNvSpPr/>
      </dsp:nvSpPr>
      <dsp:spPr>
        <a:xfrm>
          <a:off x="1245572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ochlazuje</a:t>
          </a:r>
          <a:endParaRPr lang="cs-CZ" sz="3200" kern="1200" dirty="0"/>
        </a:p>
      </dsp:txBody>
      <dsp:txXfrm>
        <a:off x="1618806" y="1191921"/>
        <a:ext cx="1959479" cy="1555919"/>
      </dsp:txXfrm>
    </dsp:sp>
    <dsp:sp modelId="{79887068-3B22-4683-92B9-DDF75AE2A840}">
      <dsp:nvSpPr>
        <dsp:cNvPr id="0" name=""/>
        <dsp:cNvSpPr/>
      </dsp:nvSpPr>
      <dsp:spPr>
        <a:xfrm>
          <a:off x="1245572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Nese srážky</a:t>
          </a:r>
          <a:endParaRPr lang="cs-CZ" sz="3200" kern="1200" dirty="0"/>
        </a:p>
      </dsp:txBody>
      <dsp:txXfrm>
        <a:off x="1618806" y="2747840"/>
        <a:ext cx="1959479" cy="1555919"/>
      </dsp:txXfrm>
    </dsp:sp>
    <dsp:sp modelId="{0F13BB1E-F74B-49EC-9EFF-7D228BDCD801}">
      <dsp:nvSpPr>
        <dsp:cNvPr id="0" name=""/>
        <dsp:cNvSpPr/>
      </dsp:nvSpPr>
      <dsp:spPr>
        <a:xfrm>
          <a:off x="1458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léto</a:t>
          </a:r>
          <a:endParaRPr lang="cs-CZ" sz="4100" kern="1200" dirty="0"/>
        </a:p>
      </dsp:txBody>
      <dsp:txXfrm>
        <a:off x="1458" y="569864"/>
        <a:ext cx="1555142" cy="1555142"/>
      </dsp:txXfrm>
    </dsp:sp>
    <dsp:sp modelId="{6F38239E-B90D-4F7B-BA42-88D4EE614324}">
      <dsp:nvSpPr>
        <dsp:cNvPr id="0" name=""/>
        <dsp:cNvSpPr/>
      </dsp:nvSpPr>
      <dsp:spPr>
        <a:xfrm>
          <a:off x="5133428" y="1191921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otepluje</a:t>
          </a:r>
          <a:endParaRPr lang="cs-CZ" sz="3200" kern="1200" dirty="0"/>
        </a:p>
      </dsp:txBody>
      <dsp:txXfrm>
        <a:off x="5506662" y="1191921"/>
        <a:ext cx="1959479" cy="1555919"/>
      </dsp:txXfrm>
    </dsp:sp>
    <dsp:sp modelId="{1781C42C-113B-444A-B821-82E40D899D29}">
      <dsp:nvSpPr>
        <dsp:cNvPr id="0" name=""/>
        <dsp:cNvSpPr/>
      </dsp:nvSpPr>
      <dsp:spPr>
        <a:xfrm>
          <a:off x="5133428" y="2747840"/>
          <a:ext cx="2332713" cy="155591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7584" rIns="227584" bIns="227584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Nese srážky</a:t>
          </a:r>
          <a:endParaRPr lang="cs-CZ" sz="3200" kern="1200" dirty="0"/>
        </a:p>
      </dsp:txBody>
      <dsp:txXfrm>
        <a:off x="5506662" y="2747840"/>
        <a:ext cx="1959479" cy="1555919"/>
      </dsp:txXfrm>
    </dsp:sp>
    <dsp:sp modelId="{DC75E935-7C3E-4C46-889B-0CC727B4E3D3}">
      <dsp:nvSpPr>
        <dsp:cNvPr id="0" name=""/>
        <dsp:cNvSpPr/>
      </dsp:nvSpPr>
      <dsp:spPr>
        <a:xfrm>
          <a:off x="3889314" y="569864"/>
          <a:ext cx="1555142" cy="155514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100" kern="1200" dirty="0" smtClean="0"/>
            <a:t>zima</a:t>
          </a:r>
          <a:endParaRPr lang="cs-CZ" sz="4100" kern="1200" dirty="0"/>
        </a:p>
      </dsp:txBody>
      <dsp:txXfrm>
        <a:off x="3889314" y="569864"/>
        <a:ext cx="1555142" cy="155514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F8B2B9-502E-4F86-B755-8E76B249A7ED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delfíni</a:t>
          </a:r>
          <a:endParaRPr lang="cs-CZ" sz="6000" kern="1200" dirty="0"/>
        </a:p>
      </dsp:txBody>
      <dsp:txXfrm>
        <a:off x="0" y="39212"/>
        <a:ext cx="7467600" cy="1404000"/>
      </dsp:txXfrm>
    </dsp:sp>
    <dsp:sp modelId="{82260CD8-2A5A-4164-9330-DAFF2D6B1A26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žraloci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D4CD2689-E562-43CC-8CEF-F72BA93BCC9A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želvy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0AF02004-C56A-4045-810D-22D43FA7D546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chobotnice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797944-DD94-46A0-AD3A-5218A038D6DD}">
      <dsp:nvSpPr>
        <dsp:cNvPr id="0" name=""/>
        <dsp:cNvSpPr/>
      </dsp:nvSpPr>
      <dsp:spPr>
        <a:xfrm>
          <a:off x="0" y="392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sardinky</a:t>
          </a:r>
          <a:endParaRPr lang="cs-CZ" sz="6000" kern="1200" dirty="0"/>
        </a:p>
      </dsp:txBody>
      <dsp:txXfrm>
        <a:off x="0" y="39212"/>
        <a:ext cx="7467600" cy="1404000"/>
      </dsp:txXfrm>
    </dsp:sp>
    <dsp:sp modelId="{8EEDFD1B-68A6-4965-B8AD-5B50DD1A6421}">
      <dsp:nvSpPr>
        <dsp:cNvPr id="0" name=""/>
        <dsp:cNvSpPr/>
      </dsp:nvSpPr>
      <dsp:spPr>
        <a:xfrm>
          <a:off x="0" y="14432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tresky</a:t>
          </a:r>
          <a:endParaRPr lang="cs-CZ" sz="4700" kern="1200" dirty="0"/>
        </a:p>
      </dsp:txBody>
      <dsp:txXfrm>
        <a:off x="0" y="1443212"/>
        <a:ext cx="7467600" cy="993600"/>
      </dsp:txXfrm>
    </dsp:sp>
    <dsp:sp modelId="{079A8379-DA9D-443D-BCC9-A03297EBB42E}">
      <dsp:nvSpPr>
        <dsp:cNvPr id="0" name=""/>
        <dsp:cNvSpPr/>
      </dsp:nvSpPr>
      <dsp:spPr>
        <a:xfrm>
          <a:off x="0" y="2436812"/>
          <a:ext cx="7467600" cy="1404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0" tIns="228600" rIns="228600" bIns="228600" numCol="1" spcCol="1270" anchor="ctr" anchorCtr="0">
          <a:noAutofit/>
        </a:bodyPr>
        <a:lstStyle/>
        <a:p>
          <a:pPr lvl="0" algn="l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000" kern="1200" dirty="0" smtClean="0"/>
            <a:t>tuleni</a:t>
          </a:r>
          <a:endParaRPr lang="cs-CZ" sz="6000" kern="1200" dirty="0"/>
        </a:p>
      </dsp:txBody>
      <dsp:txXfrm>
        <a:off x="0" y="2436812"/>
        <a:ext cx="7467600" cy="1404000"/>
      </dsp:txXfrm>
    </dsp:sp>
    <dsp:sp modelId="{3E2F83E1-C423-4D73-9BE7-100468F5C52E}">
      <dsp:nvSpPr>
        <dsp:cNvPr id="0" name=""/>
        <dsp:cNvSpPr/>
      </dsp:nvSpPr>
      <dsp:spPr>
        <a:xfrm>
          <a:off x="0" y="3840812"/>
          <a:ext cx="7467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096" tIns="76200" rIns="426720" bIns="76200" numCol="1" spcCol="1270" anchor="t" anchorCtr="0">
          <a:noAutofit/>
        </a:bodyPr>
        <a:lstStyle/>
        <a:p>
          <a:pPr marL="285750" lvl="1" indent="-285750" algn="l" defTabSz="20891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700" kern="1200" dirty="0" smtClean="0"/>
            <a:t>plejtvák obrovský</a:t>
          </a:r>
          <a:endParaRPr lang="cs-CZ" sz="4700" kern="1200" dirty="0"/>
        </a:p>
      </dsp:txBody>
      <dsp:txXfrm>
        <a:off x="0" y="3840812"/>
        <a:ext cx="7467600" cy="993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9">
  <dgm:title val=""/>
  <dgm:desc val=""/>
  <dgm:catLst>
    <dgm:cat type="list" pri="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3" srcId="0" destId="1" srcOrd="0" destOrd="0"/>
        <dgm:cxn modelId="4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2"/>
        <dgm:pt modelId="21"/>
        <dgm:pt modelId="22"/>
        <dgm:pt modelId="23"/>
        <dgm:pt modelId="24"/>
        <dgm:pt modelId="3"/>
        <dgm:pt modelId="31"/>
        <dgm:pt modelId="32"/>
        <dgm:pt modelId="33"/>
        <dgm:pt modelId="34"/>
      </dgm:ptLst>
      <dgm:cxnLst>
        <dgm:cxn modelId="4" srcId="0" destId="1" srcOrd="0" destOrd="0"/>
        <dgm:cxn modelId="5" srcId="0" destId="2" srcOrd="1" destOrd="0"/>
        <dgm:cxn modelId="6" srcId="0" destId="3" srcOrd="1" destOrd="0"/>
        <dgm:cxn modelId="15" srcId="1" destId="11" srcOrd="0" destOrd="0"/>
        <dgm:cxn modelId="16" srcId="1" destId="12" srcOrd="0" destOrd="0"/>
        <dgm:cxn modelId="17" srcId="1" destId="13" srcOrd="0" destOrd="0"/>
        <dgm:cxn modelId="18" srcId="1" destId="14" srcOrd="0" destOrd="0"/>
        <dgm:cxn modelId="25" srcId="2" destId="21" srcOrd="0" destOrd="0"/>
        <dgm:cxn modelId="26" srcId="2" destId="22" srcOrd="0" destOrd="0"/>
        <dgm:cxn modelId="27" srcId="2" destId="23" srcOrd="0" destOrd="0"/>
        <dgm:cxn modelId="28" srcId="2" destId="24" srcOrd="0" destOrd="0"/>
        <dgm:cxn modelId="35" srcId="3" destId="31" srcOrd="0" destOrd="0"/>
        <dgm:cxn modelId="36" srcId="3" destId="32" srcOrd="0" destOrd="0"/>
        <dgm:cxn modelId="37" srcId="3" destId="33" srcOrd="0" destOrd="0"/>
        <dgm:cxn modelId="38" srcId="3" destId="34" srcOrd="0" destOrd="0"/>
      </dgm:cxnLst>
      <dgm:bg/>
      <dgm:whole/>
    </dgm:dataModel>
  </dgm:clrData>
  <dgm:layoutNode name="list">
    <dgm:varLst>
      <dgm:dir/>
      <dgm:animLvl val="lvl"/>
    </dgm:varLst>
    <dgm:choose name="Name0">
      <dgm:if name="Name1" func="var" arg="dir" op="equ" val="norm">
        <dgm:alg type="lin">
          <dgm:param type="linDir" val="fromL"/>
          <dgm:param type="fallback" val="2D"/>
          <dgm:param type="nodeVertAlign" val="t"/>
        </dgm:alg>
      </dgm:if>
      <dgm:else name="Name2">
        <dgm:alg type="lin">
          <dgm:param type="linDir" val="fromR"/>
          <dgm:param type="fallback" val="2D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ircle" refType="w" fact="0.5"/>
      <dgm:constr type="w" for="ch" forName="vertFlow" refType="w" fact="0.75"/>
      <dgm:constr type="h" for="des" forName="firstComp" refType="w" refFor="ch" refForName="vertFlow" fact="0.667"/>
      <dgm:constr type="h" for="des" forName="comp" refType="h" refFor="des" refForName="firstComp" op="equ"/>
      <dgm:constr type="h" for="des" forName="topSpace" refType="w" refFor="ch" refForName="circle" op="equ" fact="0.4"/>
      <dgm:constr type="w" for="ch" forName="posSpace" refType="w" fact="0.4"/>
      <dgm:constr type="w" for="ch" forName="negSpace" refType="w" fact="-1.15"/>
      <dgm:constr type="w" for="ch" forName="transSpace" refType="w" fact="0.75"/>
      <dgm:constr type="primFontSz" for="ch" forName="circle" op="equ" val="65"/>
      <dgm:constr type="primFontSz" for="des" forName="firstChildTx" val="65"/>
      <dgm:constr type="primFontSz" for="des" forName="childTx" refType="primFontSz" refFor="des" refForName="firstChildTx" op="equ"/>
    </dgm:constrLst>
    <dgm:ruleLst/>
    <dgm:forEach name="Name3" axis="ch" ptType="node">
      <dgm:layoutNode name="pos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vertFlow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firstComp" refType="w"/>
          <dgm:constr type="w" for="ch" forName="comp" refType="w"/>
        </dgm:constrLst>
        <dgm:ruleLst/>
        <dgm:layoutNode name="top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firstComp">
          <dgm:alg type="composite"/>
          <dgm:shape xmlns:r="http://schemas.openxmlformats.org/officeDocument/2006/relationships" r:blip="">
            <dgm:adjLst/>
          </dgm:shape>
          <dgm:presOf/>
          <dgm:choose name="Name4">
            <dgm:if name="Name5" func="var" arg="dir" op="equ" val="norm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 refType="w" fact="0.16"/>
                <dgm:constr type="r" for="ch" forName="firstChildTx" refType="w"/>
                <dgm:constr type="h" for="ch" forName="firstChildTx" refFor="ch" refForName="firstChild" op="equ"/>
              </dgm:constrLst>
            </dgm:if>
            <dgm:else name="Name6">
              <dgm:constrLst>
                <dgm:constr type="l" for="ch" forName="firstChild"/>
                <dgm:constr type="t" for="ch" forName="firstChild"/>
                <dgm:constr type="w" for="ch" forName="firstChild" refType="w"/>
                <dgm:constr type="h" for="ch" forName="firstChild" refType="h"/>
                <dgm:constr type="l" for="ch" forName="firstChildTx"/>
                <dgm:constr type="r" for="ch" forName="firstChildTx" refType="w" fact="0.825"/>
                <dgm:constr type="h" for="ch" forName="firstChildTx" refFor="ch" refForName="firstChild" op="equ"/>
              </dgm:constrLst>
            </dgm:else>
          </dgm:choose>
          <dgm:ruleLst/>
          <dgm:layoutNode name="firstChild" styleLbl="bgAccFollowNode1">
            <dgm:alg type="sp"/>
            <dgm:shape xmlns:r="http://schemas.openxmlformats.org/officeDocument/2006/relationships" type="rect" r:blip="">
              <dgm:adjLst/>
            </dgm:shape>
            <dgm:presOf axis="ch desOrSelf" ptType="node node" cnt="1 0"/>
            <dgm:constrLst/>
            <dgm:ruleLst/>
          </dgm:layoutNode>
          <dgm:layoutNode name="firstChildTx" styleLbl="bgAccFollowNode1">
            <dgm:varLst>
              <dgm:bulletEnabled val="1"/>
            </dgm:varLst>
            <dgm:alg type="tx">
              <dgm:param type="parTxLTRAlign" val="l"/>
            </dgm:alg>
            <dgm:shape xmlns:r="http://schemas.openxmlformats.org/officeDocument/2006/relationships" type="rect" r:blip="" hideGeom="1">
              <dgm:adjLst/>
            </dgm:shape>
            <dgm:presOf axis="ch desOrSelf" ptType="node node" cnt="1 0"/>
            <dgm:choose name="Name7">
              <dgm:if name="Name8" func="var" arg="dir" op="equ" val="norm">
                <dgm:constrLst>
                  <dgm:constr type="primFontSz" val="65"/>
                  <dgm:constr type="lMarg"/>
                </dgm:constrLst>
              </dgm:if>
              <dgm:else name="Name9">
                <dgm:constrLst>
                  <dgm:constr type="primFontSz" val="65"/>
                  <dgm:constr type="r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forEach name="Name10" axis="ch" ptType="node" st="2">
          <dgm:layoutNode name="comp">
            <dgm:alg type="composite"/>
            <dgm:shape xmlns:r="http://schemas.openxmlformats.org/officeDocument/2006/relationships" r:blip="">
              <dgm:adjLst/>
            </dgm:shape>
            <dgm:presOf/>
            <dgm:choose name="Name11">
              <dgm:if name="Name12" func="var" arg="dir" op="equ" val="norm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 refType="w" fact="0.16"/>
                  <dgm:constr type="r" for="ch" forName="childTx" refType="w"/>
                  <dgm:constr type="h" for="ch" forName="childTx" refFor="ch" refForName="child" op="equ"/>
                </dgm:constrLst>
              </dgm:if>
              <dgm:else name="Name13">
                <dgm:constrLst>
                  <dgm:constr type="l" for="ch" forName="child"/>
                  <dgm:constr type="t" for="ch" forName="child"/>
                  <dgm:constr type="w" for="ch" forName="child" refType="w"/>
                  <dgm:constr type="h" for="ch" forName="child" refType="h"/>
                  <dgm:constr type="l" for="ch" forName="childTx"/>
                  <dgm:constr type="r" for="ch" forName="childTx" refType="w" fact="0.825"/>
                  <dgm:constr type="h" for="ch" forName="childTx" refFor="ch" refForName="child" op="equ"/>
                </dgm:constrLst>
              </dgm:else>
            </dgm:choose>
            <dgm:ruleLst/>
            <dgm:layoutNode name="child" styleLbl="bgAccFollowNode1">
              <dgm:alg type="sp"/>
              <dgm:shape xmlns:r="http://schemas.openxmlformats.org/officeDocument/2006/relationships" type="rect" r:blip="">
                <dgm:adjLst/>
              </dgm:shape>
              <dgm:presOf axis="desOrSelf" ptType="node"/>
              <dgm:constrLst/>
              <dgm:ruleLst/>
            </dgm:layoutNode>
            <dgm:layoutNode name="childTx" styleLbl="bgAccFollowNode1">
              <dgm:varLst>
                <dgm:bulletEnabled val="1"/>
              </dgm:varLst>
              <dgm:alg type="tx">
                <dgm:param type="parTxLTRAlign" val="l"/>
              </dgm:alg>
              <dgm:shape xmlns:r="http://schemas.openxmlformats.org/officeDocument/2006/relationships" type="rect" r:blip="" hideGeom="1">
                <dgm:adjLst/>
              </dgm:shape>
              <dgm:presOf axis="desOrSelf" ptType="node"/>
              <dgm:choose name="Name14">
                <dgm:if name="Name15" func="var" arg="dir" op="equ" val="norm">
                  <dgm:constrLst>
                    <dgm:constr type="primFontSz" val="65"/>
                    <dgm:constr type="lMarg"/>
                  </dgm:constrLst>
                </dgm:if>
                <dgm:else name="Name16">
                  <dgm:constrLst>
                    <dgm:constr type="primFontSz" val="65"/>
                    <dgm:constr type="rMarg"/>
                  </dgm:constrLst>
                </dgm:else>
              </dgm:choose>
              <dgm:ruleLst>
                <dgm:rule type="primFontSz" val="5" fact="NaN" max="NaN"/>
              </dgm:ruleLst>
            </dgm:layoutNode>
          </dgm:layoutNode>
        </dgm:forEach>
      </dgm:layoutNode>
      <dgm:layoutNode name="neg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ircle" styleLbl="node1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lMarg"/>
          <dgm:constr type="rMarg"/>
          <dgm:constr type="tMarg"/>
          <dgm:constr type="bMarg"/>
          <dgm:constr type="h" refType="w"/>
        </dgm:constrLst>
        <dgm:ruleLst>
          <dgm:rule type="primFontSz" val="5" fact="NaN" max="NaN"/>
        </dgm:ruleLst>
      </dgm:layoutNode>
      <dgm:forEach name="Name17" axis="followSib" ptType="sibTrans" cnt="1">
        <dgm:layoutNode name="trans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BIOSFÉRA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polární pustiny, život v oceánech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VY_32_INOVACE_07-20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56204923"/>
              </p:ext>
            </p:extLst>
          </p:nvPr>
        </p:nvGraphicFramePr>
        <p:xfrm>
          <a:off x="1115616" y="2067155"/>
          <a:ext cx="7487547" cy="25979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Biosféra – polární pustiny, život v oceánech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24. 10. 2011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</a:rPr>
                        <a:t>Prezentace popisuje vzhled, podnebí, rostlinstvo a živočišstvo daných oblastí.</a:t>
                      </a:r>
                      <a:endParaRPr lang="cs-CZ" sz="1200" kern="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POLÁRNÍ </a:t>
            </a:r>
            <a:r>
              <a:rPr lang="cs-CZ" dirty="0" smtClean="0"/>
              <a:t>PUSTINY -výskyt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Antarktida</a:t>
            </a:r>
          </a:p>
          <a:p>
            <a:r>
              <a:rPr lang="cs-CZ" dirty="0" smtClean="0"/>
              <a:t>Arktida</a:t>
            </a:r>
          </a:p>
          <a:p>
            <a:r>
              <a:rPr lang="cs-CZ" dirty="0" smtClean="0"/>
              <a:t>Velehorské oblasti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7857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Živočišstvo - </a:t>
            </a:r>
            <a:r>
              <a:rPr lang="cs-CZ" dirty="0" err="1" smtClean="0"/>
              <a:t>arktida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73041495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1102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Lední medvěd, mrož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C:\Users\prokopova\AppData\Local\Microsoft\Windows\Temporary Internet Files\Content.IE5\24VMKLSW\MP9001805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32856"/>
            <a:ext cx="3657600" cy="3030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kopova\AppData\Local\Microsoft\Windows\Temporary Internet Files\Content.IE5\OR42KNOZ\MC9003323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58971"/>
            <a:ext cx="3384376" cy="2191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0131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Živočišstvo - </a:t>
            </a:r>
            <a:r>
              <a:rPr lang="cs-CZ" dirty="0" err="1" smtClean="0"/>
              <a:t>antarktida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Tuleni, tučňáci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2433464"/>
            <a:ext cx="5472608" cy="3789040"/>
          </a:xfrm>
          <a:prstGeom prst="rect">
            <a:avLst/>
          </a:prstGeom>
        </p:spPr>
      </p:pic>
      <p:pic>
        <p:nvPicPr>
          <p:cNvPr id="3075" name="Picture 3" descr="C:\Users\prokopova\AppData\Local\Microsoft\Windows\Temporary Internet Files\Content.IE5\61MOXU0T\MP9002628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7416" y="2433464"/>
            <a:ext cx="2595023" cy="37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589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oceánech - oceán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36646206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46162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Vliv oceánu na pevninu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204014240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06271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Rostlinstvo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           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mikroorganizmy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plankton                          řasy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483768" y="3140968"/>
            <a:ext cx="2520280" cy="1562472"/>
          </a:xfrm>
          <a:prstGeom prst="triangle">
            <a:avLst>
              <a:gd name="adj" fmla="val 460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4267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Vody tropického pásu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332991738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70085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Delfíni, žralok, želva, chobotnice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prokopova\AppData\Local\Microsoft\Windows\Temporary Internet Files\Content.IE5\24VMKLSW\MP9001787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kopova\AppData\Local\Microsoft\Windows\Temporary Internet Files\Content.IE5\OR42KNOZ\MP90030922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5144" y="163489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kopova\AppData\Local\Microsoft\Windows\Temporary Internet Files\Content.IE5\8DKL1AK0\MP9002555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835" y="4138574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kopova\AppData\Local\Microsoft\Windows\Temporary Internet Files\Content.IE5\24VMKLSW\MP90042310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59812" y="4138574"/>
            <a:ext cx="4084596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26051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Studená polární moře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4030922811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67376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Sardinky, tresky, tuleni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prokopova\AppData\Local\Microsoft\Windows\Temporary Internet Files\Content.IE5\8DKL1AK0\MC9000527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844824"/>
            <a:ext cx="280831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okopova\AppData\Local\Microsoft\Windows\Temporary Internet Files\Content.IE5\24VMKLSW\MC900036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73016"/>
            <a:ext cx="2808312" cy="1401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kopova\AppData\Local\Microsoft\Windows\Temporary Internet Files\Content.IE5\OR42KNOZ\MP9003992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76872"/>
            <a:ext cx="4283968" cy="3334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4722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</a:t>
            </a:r>
            <a:r>
              <a:rPr lang="cs-CZ" sz="900" dirty="0" smtClean="0"/>
              <a:t>80-7289-081-6 </a:t>
            </a:r>
          </a:p>
          <a:p>
            <a:pPr marL="0" indent="0">
              <a:buNone/>
            </a:pPr>
            <a:r>
              <a:rPr lang="cs-CZ" sz="2000" dirty="0" smtClean="0"/>
              <a:t>obrázky</a:t>
            </a:r>
            <a:r>
              <a:rPr lang="cs-CZ" sz="2000" dirty="0" smtClean="0">
                <a:hlinkClick r:id="rId2"/>
              </a:rPr>
              <a:t> </a:t>
            </a:r>
            <a:r>
              <a:rPr lang="it-IT" sz="2000" dirty="0">
                <a:hlinkClick r:id="rId2"/>
              </a:rPr>
              <a:t>www.office.microsoft.com [online]. c2011 [cit. </a:t>
            </a:r>
            <a:r>
              <a:rPr lang="it-IT" sz="2000" dirty="0" smtClean="0">
                <a:hlinkClick r:id="rId2"/>
              </a:rPr>
              <a:t>2011-</a:t>
            </a:r>
            <a:r>
              <a:rPr lang="cs-CZ" sz="2000" dirty="0" smtClean="0">
                <a:hlinkClick r:id="rId2"/>
              </a:rPr>
              <a:t>10</a:t>
            </a:r>
            <a:r>
              <a:rPr lang="it-IT" sz="2000" dirty="0" smtClean="0">
                <a:hlinkClick r:id="rId2"/>
              </a:rPr>
              <a:t>-</a:t>
            </a:r>
            <a:r>
              <a:rPr lang="cs-CZ" sz="2000" smtClean="0">
                <a:hlinkClick r:id="rId2"/>
              </a:rPr>
              <a:t>24</a:t>
            </a:r>
            <a:r>
              <a:rPr lang="it-IT" sz="2000" smtClean="0">
                <a:hlinkClick r:id="rId2"/>
              </a:rPr>
              <a:t>]. </a:t>
            </a:r>
            <a:endParaRPr lang="cs-CZ" sz="2000" dirty="0">
              <a:hlinkClick r:id="rId2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1583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62</TotalTime>
  <Words>231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BIOSFÉRA polární pustiny, život v oceánech </vt:lpstr>
      <vt:lpstr>POLÁRNÍ PUSTINY -výskyt</vt:lpstr>
      <vt:lpstr>Živočišstvo - arktida</vt:lpstr>
      <vt:lpstr>Lední medvěd, mrož</vt:lpstr>
      <vt:lpstr>Živočišstvo - antarktida</vt:lpstr>
      <vt:lpstr>Život v oceánech - oceán</vt:lpstr>
      <vt:lpstr>Vliv oceánu na pevninu</vt:lpstr>
      <vt:lpstr>Rostlinstvo </vt:lpstr>
      <vt:lpstr>Vody tropického pásu</vt:lpstr>
      <vt:lpstr>Delfíni, žralok, želva, chobotnice</vt:lpstr>
      <vt:lpstr>Studená polární moře</vt:lpstr>
      <vt:lpstr>Sardinky, tresky, tuleni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Dum</cp:lastModifiedBy>
  <cp:revision>14</cp:revision>
  <dcterms:created xsi:type="dcterms:W3CDTF">2011-03-22T17:13:23Z</dcterms:created>
  <dcterms:modified xsi:type="dcterms:W3CDTF">2012-04-17T19:36:20Z</dcterms:modified>
</cp:coreProperties>
</file>