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7" r:id="rId4"/>
    <p:sldId id="288" r:id="rId5"/>
    <p:sldId id="289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29. 5. 2015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53.35938" units="1/cm"/>
          <inkml:channelProperty channel="Y" name="resolution" value="53.33333" units="1/cm"/>
          <inkml:channelProperty channel="T" name="resolution" value="1" units="1/dev"/>
        </inkml:channelProperties>
      </inkml:inkSource>
      <inkml:timestamp xml:id="ts0" timeString="2015-05-28T22:56:08.593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9922 10071 0,'-25'0'109,"0"0"-109,0 25 16,1 24 0,-1-24-16,-25 25 15,25-26-15,-74 26 16,50 49-16,-26-24 16,1 49-16,-25 24 15,49-24-15,-49 25 16,24-50-16,-49 75 15,25-25-15,0 0 16,24 0-16,-24-50 16,25 25-16,-1 0 15,26-50-15,-1 50 16,1-49-16,-1 49 16,50-50-16,-25 1 15,25-1-15,0 25 0,0-49 16,0 24-16,0-24 15,0 24-15,0-24 16,0-1-16,0 26 16,0-25-16,25 49 15,25-50-15,-50 1 16,49 0-16,-24-1 16,25-24-16,-50 0 15,24-25-15,-24 25 16,50-1-16,-25-24 15,0 25-15,-1-25 16,1 25-16,0 0 16,0-25-16,0 25 15,-1-1-15,1-24 16,25 25-16,-25 0 16,-1-25-16,26 25 15,-25-25-15,0 25 16,-1-25-16,1 0 15,25 24-15,-25 1 16,24-25-16,-24 0 16,25 25-16,-25 0 15,24-25-15,1 0 16,-25 0-16,-1 25 16,26-25-16,24 24 15,-24-24-15,0 0 16,-26 0-16,51 25 15,-26-25-15,26 25 16,-26 0-16,1-25 0,24 0 16,-24 0-16,0 0 15,-1 0-15,26 0 16,-26 0 0,1 0-16,-25 0 0,24 0 15,1 0-15,0 0 16,-26 0-16,1 0 15,25 0-15,-25 0 16,-1 0-16,1 0 16,25 0-16,-25 0 15,-1 0-15,26 0 16,-25 0-16,24 0 16,-24 0-1,25 0 1,-25 0-1,24 0-15,1 0 16,-25 0 0,-1 0-16,1 0 15,25 0-15,0 0 16,-26 0 0,1-25-16,0 25 15,0 0-15,0 0 16,24 0-16,-24 0 15,25 0 1,-26-25-16,1 25 16,0 0-16,25 0 15,-26 0 1,1 0-16,0 0 16,0-25-1,0 25-15,-1 0 16,-24-24-16,25 24 15,0 0-15,-25-25 16,25 25-16,0 0 16,-25-25-16,24 25 15,1-25-15,0 25 16,0-25 0,0 1-1,-1 24 1,1-25-1,0 25-15,-25-25 16,25 25 0,0 0 15,-25-25-15,24 25-1,1 0-15,0-25 16,0 25-1,-25-24 1,25 24-16,0-25 16,-1 25-1,-24-25-15,25 25 16,0 0 0,0 0-16,-25-25 15,25 25-15,-1 0 16,1 0-1,0 0 1,-25-25 0,25 25-16,0 0 15,-1 0 1,1 0 0,0-24-1,0 24 1,0 0-1,-1-25 1,1 25 0,0 0-1,0 0 1,0 0 0,-1 0-16,1 0 31,0-25-16,0 25 17,0 0-17,-1 0 1,1 0 15,0 0 0,-25-25-15,25 25 0,0 0 46,-1-25-46,1 25 15,0 0-15,-25-24-1,25 24 17,-25-25-1,25 25-16,-25-25 17,24 25-32,1 0 15,0-25 17,-25 0 171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4095" units="cm"/>
          <inkml:channel name="Y" type="integer" max="4095" units="cm"/>
          <inkml:channel name="T" type="integer" max="2.14748E9" units="dev"/>
        </inkml:traceFormat>
        <inkml:channelProperties>
          <inkml:channelProperty channel="X" name="resolution" value="159.96094" units="1/cm"/>
          <inkml:channelProperty channel="Y" name="resolution" value="284.375" units="1/cm"/>
          <inkml:channelProperty channel="T" name="resolution" value="1" units="1/dev"/>
        </inkml:channelProperties>
      </inkml:inkSource>
      <inkml:timestamp xml:id="ts0" timeString="2015-05-28T22:56:18.132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13537 13407 0,'0'0'0,"0"0"0,0 0 0,0 0 15,0 0-15,0 98 0,0-89 16,0-4 0,0-1-16,0 1 15,0 0-15,0-5 16,0 0-16,0 0 15,0 0-15,0 0 0,116 0 16,-100 0 0,1 0-16,-1 0 15,9 0-15,16-61 16,-16 47-16,8 5 16,9-5-16,-9 0 15,0-5-15,17 1 16,-9-1-16,0 5 15,-8 0-15,0 5 16,1-5-16,-1-5 16,0 6-16,0-1 15,0-5-15,0 5 16,8-5-16,1-4 16,-9 5-16,-8-1 15,0 0-15,8-4 16,0 4-16,0-13 15,0 9-15,-8-1 16,0 1 0,-9 0-16,9 0 15,0-5-15,8-5 16,-8-4-16,0 9 16,-9 0-16,1 5 15,7-5-15,-7 5 16,0 4-16,-1-4 15,1 4-15,-1 1 16,1 4-16,-9-14 16,17 4-16,-9 1 15,1 0-15,-1 9 16,1 0-16,0-5 16,-1 1-16,9-6 15,-9 1-15,9-9 16,0 8-16,-8-4 15,-1 5-15,9-19 16,-8 14-16,-1-4 16,9 4-16,-8 5 15,-9-5-15,17-5 16,8-4-16,-8 9 16,-1 10-16,-7-6 15,8 6-15,-9-1 16,1 0-1,-1 1-15,1-1 16,-1-4-16,-7 4 0,7 1 16,1-1-1,-9 1-15,9-10 16,-1-5-16,1 5 16,-1 0-16,1 5 15,-9 4-15,17-23 0,-17 10 16,9 4-1,-1 0-15,-7 5 16,7 4-16,-8 1 16,1-1-16,7 5 15,-7 0-15,-1 5 0,-8-5 16,16-5 0,1 5-16,-1 0 15,-7 0-15,-1 5 16,9 0-16,-9-1 15,0 1-15,9-5 16,-1 0-16,1 0 16,-9 0-16,9 5 15,-1-5-15,-8 5 16,9-5-16,-1 4 16,18-8-16,-10 4 15,-7 5-15,8-5 16,-9 4-1,9 1-15,-8 4 16,8-13-16,-9 8 16,9 1-16,-9 0 15,1 4-15,0-4 16,-1 0-16,1 9 16,-1-10-16,17 6 15,-8-6-15,-8 6 16,7-6-16,-7 6 15,8-6-15,-9 6 16,1-1-16,-9 0 16,9 1-16,-1-5 15,1 9-15,-9-5 16,9 5-16,-9-5 16,9 5-16,-9-4 15,8-1-15,9 5 16,-8 0-16,-9-5 15,9 5-15,-9 0 16,0 0-16,0 0 16,1-9-16,-1 4 15,0 1-15,0-1 16,1 5-16,-1-5 16,0 1-16,1 4 15,7-5-15,-8 0 16,1 5-16,7-4 15,-8-1 1,17 0-16,0-4 16,-8 4-16,-1 1 15,1-1-15,-1 1 16,-7 4-16,7-10 0,1 10 16,-9-4-1,8-1-15,1 5 16,0-9-16,7 9 15,-7 0-15,0 0 16,16 0-16,-9-5 0,1-4 16,-8 4-1,8 0-15,-1-9 16,1 5-16,-8 4 16,-1 1-16,1-5 15,-1 9-15,9-5 16,-8 0-16,-9 1 15,9-1-15,-9 0 16,8-4-16,1 4 16,-9-4-16,9 0 15,-9 4-15,9 0 16,-9-4-16,0 4 16,9 1-1,-9-6-15,0 6 16,1-5-16,7 9 15,1-5-15,-9 0 16,0 5-16,9-18 16,16-1-16,-17 0 15,1 5-15,0 5 16,-1-5-16,-8 5 16,9 0-16,-9-5 15,9 0-15,-1-5 16,1 0-16,-1 1 15,1 4-15,-9 0 16,9 0-16,-1 0 16,1 5-16,-1-1 15,-7-4-15,32-13 16,-16 8-16,-9 5 16,9 0-16,-8 0 15,-1 0-15,-7 5 16,7-1-16,1 1 15,-1-5-15,1 5 16,8-5-16,-1 0 16,1 5-1,-8-1-15,-1 1 0,-7 4 16,7-4 0,-8 4-16,17-8 0,-8 3 15,-1 1 1,1 0-16,-9-1 15,9 1-15,-9 4 16,9 1-16,-1-15 16,1 10-16,-1-1 0,9 10 15,-17-13 1,9 13-16,-1-5 16,1 0-16,0 1 15,-9-6-15,8 1 16,1 4-16,-9-4 15,9 0-15,-9-1 16,9 1-16,7-14 16,1 4-16,-8 5 15,-1 5-15,1-5 16,8 5-16,-9-1 16,1 1-16,-1 0 15,-7 4-15,7 0 16,1 1-16,-1-15 15,9 5-15,-8 0 16,-1 5-16,-8 0 16,9-1-16,-9 1 15,9 4-15,8 5 16,-9 0 0,1-4-16,-1 4 15,1-5-15,-1 5 16,1-5-16,-9 1 15,9-1-15,-1 5 16,-7-4-16,7 4 16,1-14-16,7 4 15,-7 1-15,0 4 16,-1-9-16,9 5 16,-9 0-16,1 4 15,0 5-15,-1-5 16,1 1-16,-9-1 15,8 0-15,1 1 16,-9-1-16,1 1 16,7-1-16,1 0 15,-9 1-15,17-1 16,-9 0-16,-7 1 16,7-1-16,-8 0 15,9 1-15,-9-1 16,9 5-16,-9-9 15,0 9 1,1-5-16,15-9 0,-7 5 16,0 0-1,-9-1-15,8 1 0,9-5 16,-8 0 0,-1 5-16,-7-1 15,7 1-15,-8 0 16,9-5-16,-1 9 15,-7-9-15,7 5 0,1-5 16,-1 9 0,9 1-16,0-20 15,0 6-15,-9-1 16,1 5-16,-9 5 16,9-5-16,-1 5 0,9-1 15,-8-4 1,-1-4-16,1 4 15,-1 0-15,-7 5 16,7-1-16,1-4 16,8-4-16,-1 4 15,1 0 1,-8 0-16,-1-5 16,1 10-16,-1-5 15,1 0-15,8-5 16,0-4-16,-9 9 15,9-4-15,0-6 16,0 1-16,-9 9 16,1-5-16,8 1 15,-9 4-15,1-5 16,-1 1-16,1 4 16,-1 0-16,1 0 15,8-19-15,-9 10 16,1 4-16,-1 5 15,1-4-15,-1 4 16,1 0-16,-9-5 16,9 5-16,-1 0 15,1 0-15,8-9 16,-1 9-16,1-4 16,-8 4-16,-1 0 15,1 0-15,0 0 16,-1 4-16,-8-3 15,9 3 1,8-4-16,-9-4 16,1 4-16,8 0 15,-1-5-15,-7 1 16,8-1-16,-9 5 0,9-5 16,-8 1-1,8-1-15,8-18 16,-9 4-16,1 10 15,0 0-15,0 4 16,0 1-16,0-1 0,-9 0 16,1 5-1,-1-4-15,1 4 16,16-14-16,-8 9 16,0 5-16,-1 0 15,-7 1-15,-1-1 16,1 0-16,0 4 15,-9 1-15,8 4 16,-7-4-16,-1 4 16,8-4-16,1-5 15,0 5-15,-9 4 16,8-4-16,-7 4 16,15-9-16,-15 10 15,7-6-15,-7 6 16,15 4-1,-7 0-15,0 0 16,-9 0-16,8 0 16,-7-5-16,7 0 15,-8 5-15,1 0 16,7-4-16,-7-1 16,-1 5-16,0-5 15,9 5-15,-9-9 16,8 9-16,1-5 15,-9 5-15,9 0 16,-9-4-16,0 4 16,1 0-16,7 0 15,-8 0-15,1 0 16,-1 0-16,9 0 16,-1 0-16,1 0 15,-9 0-15,8 0 16,1 0-16,-9 0 15,9 0-15,8 0 16,-9 0-16,9 0 16,-8 0-16,7 0 15,1 0-15,8 0 16,-8 0-16,-8 0 16,8 0-16,-9 0 15,9 0-15,0 0 16,-9 0-16,1 0 15,-1 0 1,1 0-16,-1 0 16,-7 0-16,7 0 0,1 0 15,-1 0 1,-7 0-16,7 0 16,-8 60-16,9-55 15,-9 0-15,1-1 16,7 1-16,-8 0 0,9-1 15,-1 1 1,1-1-16,0 1 16,7 9-16,-7-5 15,0 1-15,-1-1 16,-8-4-16,9-1 16,-9 6-16,17 4 15,-8 0-15,-1-5 16,1 5-16,-1 0 15,1 4-15,-1 1 16,1-5-16,-9 5 16,9-10-16,-1 5 15,-8 0-15,9 0 16,-9 9 0,17 0-16,-8 0 0,-1-4 15,1-5-15,-9 0 16,9-5-1,-9 5-15,25 5 16,-16-5-16,-1 4 16,1-4-16,-1 0 15,1 5-15,-9-5 16,0 0-16,1-5 16,-1 5-16,0-5 15,9 1-15,-1 4 16,1-5-16,-9 0 15,0 1-15,9 4 16,-1-1-16,-7 1 16,-1-4-16,8-6 15,-16 6-15,9-1 16,-9 0-16,8 1 16,9 8-16,-1-4 15,-8 0-15,1 5 16,7-5-16,-8 0 15,1 0-15,-1-5 16,0 5-16,9-5 16,-9 5-16,0 5 15,1-5-15,7 0 16,-8 0-16,1 0 16,-1-5-1,0 5-15,1-5 16,15 10-16,-15-1 15,7-8-15,-7-1 0,-1 0 16,0 1 0,17 8-16,-9-9 15,-7 5-15,7-4 16,1 4-16,-9-5 16,0 0-16,9-4 0,-9 4 15,9 1 1,-1-1-16,-7-4 15,7 4-15,-8 0 16,1 0-16,-1-4 16,8 4-16,-7-4 15,-1 4-15,0 1 16,1-6-16,-1 15 16,17-10-16,-9 1 15,1-1-15,-9 0 16,9 0-16,-9-4 15,0 0-15,0 4 16,9-4-16,-9-1 16,9 10-16,-1 0 15,1-4 1,-1-1-16,-7 5 16,7 0-16,-7-5 15,7 0-15,-8 1 16,9-1-16,-9-4 15,9 4-15,-9 0 16,0 5-16,9 0 16,-9-5-16,9-4 15,-1 14-15,1-5 16,-1 0-16,-7-5 16,7-4-16,1 4 15,-9-4-15,8-1 16,18 10-16,-10-5 15,1 1-15,-8-1 16,8 0-16,-9 1 16,9-1-16,0 5 15,0-5-15,-9 1 16,1-6-16,8 6 16,-1-10-16,-7 0 15,-1 0-15,9 0 16,-8 0-16,-9 0 15,17 4-15,-9 1 16,1-1-16,-9 1 16,1-5-16,-1 0 15,0 0 1,9 0-16,-1 0 16,-8 0-16,1 0 15,-1 0-15,0 0 0,1 0 16,-1 0-1,0 0-15,-8 0 16,8 0-16,1 0 16,7 0-16,1 0 15,-9 0-15,9 0 0,-9 0 16,8 0 0,-7 0-16,-1 0 15,0 0-15,9 0 16,-1 0-16,1 0 15,-9 0-15,9 0 16,-1 0-16,-7 0 16,-1 0-16,8 0 15,-7 0-15,-1 0 16,0 0-16,0 0 16,1 0-16,-1 0 15,9 0-15,-9 0 16,8 0-16,-7 0 15,-1 0-15,0 0 16,0 0-16,1 0 16,7 0-1,-16 0-15,25 0 16,-8 0-16,-9 0 16,8 0-16,-7 0 15,7 0-15,9 0 16,-8 0-16,7 0 15,1 0-15,-8 0 16,-1 0-16,-7 0 16,7 0-16,-7 0 15,7 0-15,1 0 16,7 0-16,-7 0 16,0 0-16,-1 0 15,1 0-15,-1 0 16,1 0-16,-1 5 15,9-1-15,-8 1 16,7 0-16,-7-1 16,0 1-16,7 0 15,1-1-15,-8 1 16,8 0-16,-9-1 16,9 6-16,0-1 15,0 0-15,-1-4 16,-7-1-16,16 15 15,0-14-15,0 4 16,0 0-16,-8-4 16,-17 18-16,17-18 15,-8 14 1,8-1-16,-1 1 0,10-1 16,-10-4-1,-7 0-15,-1 0 16,1 5-16,0 4 15,-1 0-15,1-9 16,-9 0-16,9 19 0,-9-10 16,8-4-1,-7-1-15,-1 6 16,8-10-16,1 9 16,-9-9-16,1 4 15,-1-4-15,0 0 16,0-4-16,1 4 15,-1-1-15,-8-3 16,16 8-16,-7 1 16,-1-5-16,0 0 15,-8 0-15,9 0 16,-9-5-16,16 19 16,-8-9-16,9-1 15,-9 1-15,0 9 16,1 0-16,-1-5 15,9 5 1,-9 4-16,0-13 16,0 4-16,1 5 15,7 0-15,1-5 16,-17 10-16,0-5 16,16 0-16,-7 0 15,7-10-15,-8 6 16,1-6-16,7 5 15,-8-4-15,1-5 16,-1 14-16,0 4 16,9-8-16,-1-6 15,1 6-15,-9-10 16,9-1-16,-17 25 16,16-20-16,1-4 15,-9 0-15,0 5 16,1-10-16,-1 5 15,0-5-15,1 19 16,7-9-16,-8 0 16,1-6-16,-1 1 15,0 0-15,0 0 16,-8-4-16,17 4 16,-17-5-16,8 0 15,9 5-15,-9-5 16,0 1-16,1-1 15,-1 0-15,0-4 16,0 4-16,1 1 16,-1 4-16,9 0 15,-9-5 1,0 0-16,0 0 16,1-4-16,-9 0 15,8 4-15,0-4 16,0-1-16,1 1 0,-1 4 15,0-4 1,1 9-16,7 0 16,-8-5-16,1 1 15,7-1-15,-7 9 16,-1-4-16,-8-4 0,8-6 16,-8 6-1,8-1-15,17 10 16,8 18-16,9 23 15,7 5-15,-49-65 16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  <inkml:channel name="T" type="integer" max="2.14748E9" units="dev"/>
        </inkml:traceFormat>
        <inkml:channelProperties>
          <inkml:channelProperty channel="X" name="resolution" value="53.35938" units="1/cm"/>
          <inkml:channelProperty channel="Y" name="resolution" value="53.33333" units="1/cm"/>
          <inkml:channelProperty channel="T" name="resolution" value="1" units="1/dev"/>
        </inkml:channelProperties>
      </inkml:inkSource>
      <inkml:timestamp xml:id="ts0" timeString="2015-05-28T22:56:24.241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13618 13395 0,'-25'0'125,"0"0"-109,0 0-1,1 0-15,-1 0 16,0 0-16,0 0 16,0 0-16,1 0 15,-1 0 1,0 0 156,0 0-157,-24 0 1,24 0 0,0 0 327,0 0-327,0 0 0,0 0-16,25 24 15,-49-24-15,49 25 16,-25 0-16,0 25 15,25-1-15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4095" units="cm"/>
          <inkml:channel name="Y" type="integer" max="4095" units="cm"/>
          <inkml:channel name="T" type="integer" max="2.14748E9" units="dev"/>
        </inkml:traceFormat>
        <inkml:channelProperties>
          <inkml:channelProperty channel="X" name="resolution" value="159.96094" units="1/cm"/>
          <inkml:channelProperty channel="Y" name="resolution" value="284.375" units="1/cm"/>
          <inkml:channelProperty channel="T" name="resolution" value="1" units="1/dev"/>
        </inkml:channelProperties>
      </inkml:inkSource>
      <inkml:timestamp xml:id="ts0" timeString="2015-05-28T22:58:29.668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29258 12346 0,'0'0'0,"0"0"0,0 0 0,0 0 0,0 103 16,0-99-1,0 1-15,0 0 16,0-1-16,0-4 16,0 0-16,0 0 15,0 0-15,0 0 16,0 0-16,0 0 15,132 0-15,-107 0 16,8 0-16,9 0 16,-1 5-16,17 14 15,-17-1-15,17 10 16,-16-9-16,7 4 16,-7-4-16,7-10 15,17 19-15,-24-5 16,-1 0-16,0 1 15,-7 4-15,-1-1 16,8 20-16,9-24 16,-17 14-16,0 1 15,-8-15-15,0 5 16,8 4-16,-9-8 16,10 8-16,-18 5 15,9-18-15,-9 9 16,1 0-1,8-5-15,0 10 16,-9-10-16,26 5 16,-9-5-16,-8 5 0,-1 0 15,1 9 1,-8-4-16,8 13 16,-1-4-16,-15-5 15,7 1-15,1-6 16,-9 5-16,25 1 0,-16-6 15,-9 1 1,0 9-16,-8-5 16,0-5-16,0 6 15,17-6-15,-1 5 16,-7 10-16,-9 9 16,0-24-16,0-4 15,0-5-15,0-4 16,0 4-16,0-4 15,0 0-15,0 4 16,0 5-16,0 0 16,0 0-16,0-5 15,0 0-15,0 5 16,0-5-16,-108 0 16,100-4-16,-1 0 15,9-5 1,-8 14-16,0-10 15,-9 10-15,9-5 16,0 15-16,-17-15 16,17 5-16,-9 9 15,9-14-15,-9 0 16,9 1-16,0-6 16,0 1-16,-9 0 15,0 8-15,1-3 16,-1 4-16,-8 4 15,17-9-15,0 5 16,-9-4-16,9 4 16,-8-1-16,-1 15 15,0-9-15,1 4 16,-1-9-16,-7 14 16,7-10-16,-16 6 15,8-10-15,17 9 16,0-9-16,-1-5 15,-7 5-15,-1-5 16,9-4-16,-17 9 16,0 0-16,0-5 15,9 5-15,-1-5 16,1 5 0,-1 4-16,1-13 15,7 9-15,-7 0 16,-9 4-16,8-4 15,1-4-15,-1-6 0,1 1 16,-1-5 0,9 0-16,-9 0 15,9-5-15,0 0 16,-9 10-16,1-10 16,-1 5-16,9-5 0,-9 1 15,9-1 1,0 0-16,0 1 15,-1-6-15,1 1 16,-8 9-16,7 0 16,-7 0-16,7-5 15,1-4-15,0-1 16,0 1-16,-1-5 16,1 5-16,0-5 15,0 0-15,8 0 16,-17 0-16,9 0 15,8 0-15,-9 0 16,9 0-16,0 0 16,0-65-16,0 55 15,0 1-15,0 4 16,-8-4 0,8 4-16,-8-9 15,8 10-15,0-1 16,-8 1-16,8 4 15,0-5-15,0-4 16,0-5-16,0-33 16,0 47-1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29. 5. 2015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3" Type="http://schemas.openxmlformats.org/officeDocument/2006/relationships/image" Target="../media/image4.emf"/><Relationship Id="rId7" Type="http://schemas.openxmlformats.org/officeDocument/2006/relationships/image" Target="../media/image6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3.xml"/><Relationship Id="rId5" Type="http://schemas.openxmlformats.org/officeDocument/2006/relationships/image" Target="../media/image5.emf"/><Relationship Id="rId4" Type="http://schemas.openxmlformats.org/officeDocument/2006/relationships/customXml" Target="../ink/ink2.xml"/><Relationship Id="rId9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Grafomotorika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- geometrické tvary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/>
              <a:t> Jemná motorika,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592428" y="1142373"/>
            <a:ext cx="5061397" cy="5151549"/>
          </a:xfrm>
          <a:prstGeom prst="triangl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746383" y="1142373"/>
            <a:ext cx="5061397" cy="5151549"/>
          </a:xfrm>
          <a:prstGeom prst="triangle">
            <a:avLst/>
          </a:prstGeom>
          <a:noFill/>
          <a:ln w="76200">
            <a:solidFill>
              <a:srgbClr val="0070C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10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300765" y="1141703"/>
            <a:ext cx="5550795" cy="2103772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35768" y="4024424"/>
            <a:ext cx="5550795" cy="2103772"/>
          </a:xfrm>
          <a:prstGeom prst="rect">
            <a:avLst/>
          </a:prstGeom>
          <a:noFill/>
          <a:ln w="76200">
            <a:solidFill>
              <a:srgbClr val="0070C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831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837127" y="991673"/>
            <a:ext cx="4919729" cy="4816699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643352" y="991672"/>
            <a:ext cx="4919729" cy="4816699"/>
          </a:xfrm>
          <a:prstGeom prst="ellipse">
            <a:avLst/>
          </a:prstGeom>
          <a:noFill/>
          <a:ln w="76200">
            <a:solidFill>
              <a:srgbClr val="0070C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84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558344" y="502276"/>
            <a:ext cx="3837904" cy="3078051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318197" y="1223493"/>
            <a:ext cx="900016" cy="296214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57222" y="1223493"/>
            <a:ext cx="900016" cy="296214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65944" y="2636950"/>
            <a:ext cx="761359" cy="682580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218213" y="1551904"/>
            <a:ext cx="656822" cy="689020"/>
          </a:xfrm>
          <a:prstGeom prst="triangl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5585500" y="4035380"/>
            <a:ext cx="656822" cy="689020"/>
          </a:xfrm>
          <a:prstGeom prst="triangl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flipV="1">
            <a:off x="5585500" y="3319530"/>
            <a:ext cx="656822" cy="689020"/>
          </a:xfrm>
          <a:prstGeom prst="triangl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8736560" y="3346360"/>
            <a:ext cx="656822" cy="689020"/>
          </a:xfrm>
          <a:prstGeom prst="triangl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flipV="1">
            <a:off x="8725466" y="2672365"/>
            <a:ext cx="656822" cy="689020"/>
          </a:xfrm>
          <a:prstGeom prst="triangl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7688869" y="2794716"/>
            <a:ext cx="656822" cy="689020"/>
          </a:xfrm>
          <a:prstGeom prst="triangl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flipV="1">
            <a:off x="7691015" y="2162955"/>
            <a:ext cx="656822" cy="689020"/>
          </a:xfrm>
          <a:prstGeom prst="triangle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4428827" y="4142704"/>
            <a:ext cx="656822" cy="1355376"/>
            <a:chOff x="7450791" y="2240924"/>
            <a:chExt cx="656822" cy="1355376"/>
          </a:xfrm>
          <a:noFill/>
        </p:grpSpPr>
        <p:sp>
          <p:nvSpPr>
            <p:cNvPr id="17" name="Rovnoramenný trojúhelník 16"/>
            <p:cNvSpPr/>
            <p:nvPr/>
          </p:nvSpPr>
          <p:spPr>
            <a:xfrm>
              <a:off x="7450791" y="2907280"/>
              <a:ext cx="656822" cy="689020"/>
            </a:xfrm>
            <a:prstGeom prst="triangle">
              <a:avLst/>
            </a:prstGeom>
            <a:grpFill/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Rovnoramenný trojúhelník 17"/>
            <p:cNvSpPr/>
            <p:nvPr/>
          </p:nvSpPr>
          <p:spPr>
            <a:xfrm flipV="1">
              <a:off x="7450791" y="2240924"/>
              <a:ext cx="656822" cy="689020"/>
            </a:xfrm>
            <a:prstGeom prst="triangle">
              <a:avLst/>
            </a:prstGeom>
            <a:grpFill/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0" name="Obdélník 19"/>
          <p:cNvSpPr/>
          <p:nvPr/>
        </p:nvSpPr>
        <p:spPr>
          <a:xfrm rot="16200000">
            <a:off x="6301725" y="3246535"/>
            <a:ext cx="1146667" cy="46815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16200000">
            <a:off x="9699601" y="4001648"/>
            <a:ext cx="1146667" cy="468157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10" name="Rukopis 9"/>
              <p14:cNvContentPartPr/>
              <p14:nvPr/>
            </p14:nvContentPartPr>
            <p14:xfrm>
              <a:off x="2964600" y="3625560"/>
              <a:ext cx="1786320" cy="1455840"/>
            </p14:xfrm>
          </p:contentPart>
        </mc:Choice>
        <mc:Fallback>
          <p:pic>
            <p:nvPicPr>
              <p:cNvPr id="10" name="Rukopis 9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948760" y="3561840"/>
                <a:ext cx="1818000" cy="158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19" name="Rukopis 18"/>
              <p14:cNvContentPartPr/>
              <p14:nvPr/>
            </p14:nvContentPartPr>
            <p14:xfrm>
              <a:off x="4873320" y="2768400"/>
              <a:ext cx="5186160" cy="2103840"/>
            </p14:xfrm>
          </p:contentPart>
        </mc:Choice>
        <mc:Fallback>
          <p:pic>
            <p:nvPicPr>
              <p:cNvPr id="19" name="Rukopis 18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857480" y="2704680"/>
                <a:ext cx="5217840" cy="223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22" name="Rukopis 21"/>
              <p14:cNvContentPartPr/>
              <p14:nvPr/>
            </p14:nvContentPartPr>
            <p14:xfrm>
              <a:off x="4696920" y="4822200"/>
              <a:ext cx="205920" cy="62640"/>
            </p14:xfrm>
          </p:contentPart>
        </mc:Choice>
        <mc:Fallback>
          <p:pic>
            <p:nvPicPr>
              <p:cNvPr id="22" name="Rukopis 21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681080" y="4758480"/>
                <a:ext cx="237600" cy="190080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Šikmý pruh 22"/>
          <p:cNvSpPr/>
          <p:nvPr/>
        </p:nvSpPr>
        <p:spPr>
          <a:xfrm>
            <a:off x="618186" y="1425039"/>
            <a:ext cx="1107583" cy="737916"/>
          </a:xfrm>
          <a:prstGeom prst="diagStrip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Šikmý pruh 25"/>
          <p:cNvSpPr/>
          <p:nvPr/>
        </p:nvSpPr>
        <p:spPr>
          <a:xfrm rot="2476410">
            <a:off x="464456" y="1002641"/>
            <a:ext cx="1107583" cy="737916"/>
          </a:xfrm>
          <a:prstGeom prst="diagStri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Šikmý pruh 26"/>
          <p:cNvSpPr/>
          <p:nvPr/>
        </p:nvSpPr>
        <p:spPr>
          <a:xfrm rot="4296623">
            <a:off x="610675" y="682496"/>
            <a:ext cx="1107583" cy="73791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Šikmý pruh 27"/>
          <p:cNvSpPr/>
          <p:nvPr/>
        </p:nvSpPr>
        <p:spPr>
          <a:xfrm flipH="1">
            <a:off x="5345185" y="1454682"/>
            <a:ext cx="1107583" cy="73791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Šikmý pruh 28"/>
          <p:cNvSpPr/>
          <p:nvPr/>
        </p:nvSpPr>
        <p:spPr>
          <a:xfrm rot="19123590" flipH="1">
            <a:off x="5191455" y="1032284"/>
            <a:ext cx="1107583" cy="737916"/>
          </a:xfrm>
          <a:prstGeom prst="diagStrip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Šikmý pruh 29"/>
          <p:cNvSpPr/>
          <p:nvPr/>
        </p:nvSpPr>
        <p:spPr>
          <a:xfrm rot="17303377" flipH="1">
            <a:off x="5159802" y="613742"/>
            <a:ext cx="1107583" cy="737916"/>
          </a:xfrm>
          <a:prstGeom prst="diagStrip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Šikmý pruh 30"/>
          <p:cNvSpPr/>
          <p:nvPr/>
        </p:nvSpPr>
        <p:spPr>
          <a:xfrm rot="9613068">
            <a:off x="9879334" y="5821354"/>
            <a:ext cx="1107583" cy="628124"/>
          </a:xfrm>
          <a:prstGeom prst="diagStrip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Šikmý pruh 31"/>
          <p:cNvSpPr/>
          <p:nvPr/>
        </p:nvSpPr>
        <p:spPr>
          <a:xfrm rot="12089478">
            <a:off x="9749913" y="5365529"/>
            <a:ext cx="942788" cy="737916"/>
          </a:xfrm>
          <a:prstGeom prst="diagStrip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Šikmý pruh 34"/>
          <p:cNvSpPr/>
          <p:nvPr/>
        </p:nvSpPr>
        <p:spPr>
          <a:xfrm rot="13909691">
            <a:off x="9921877" y="5010794"/>
            <a:ext cx="942788" cy="737916"/>
          </a:xfrm>
          <a:prstGeom prst="diagStri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24" name="Rukopis 23"/>
              <p14:cNvContentPartPr/>
              <p14:nvPr/>
            </p14:nvContentPartPr>
            <p14:xfrm>
              <a:off x="10532880" y="4444560"/>
              <a:ext cx="605160" cy="1370520"/>
            </p14:xfrm>
          </p:contentPart>
        </mc:Choice>
        <mc:Fallback>
          <p:pic>
            <p:nvPicPr>
              <p:cNvPr id="24" name="Rukopis 23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517040" y="4381200"/>
                <a:ext cx="636840" cy="1497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0870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sz="2800" b="1" dirty="0"/>
              <a:t> </a:t>
            </a:r>
            <a:r>
              <a:rPr lang="cs-CZ" sz="2200" dirty="0"/>
              <a:t>Jemná motorika, koordinace ruky a oka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kreslit základní geometrické tvary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</a:t>
            </a:r>
            <a:r>
              <a:rPr lang="cs-CZ" b="1" dirty="0"/>
              <a:t> </a:t>
            </a:r>
            <a:r>
              <a:rPr lang="cs-CZ" dirty="0" smtClean="0"/>
              <a:t>jemné motoriky, </a:t>
            </a:r>
            <a:r>
              <a:rPr lang="cs-CZ" dirty="0"/>
              <a:t>koordinace ruky a oka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pomoci elektronického pera obkreslují základní geometrické tvary.</a:t>
            </a:r>
          </a:p>
          <a:p>
            <a:r>
              <a:rPr lang="cs-CZ" dirty="0" smtClean="0"/>
              <a:t>Na snímku č. 5 vybarvují dle pokynu učitele jednotlivé tvary na drakovi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Upřednostňovat užívání pravé či levé ruky při kreslení či v jiných činnostech, kde se preference ruky uplatňuje</a:t>
            </a:r>
          </a:p>
          <a:p>
            <a:r>
              <a:rPr lang="cs-CZ" dirty="0"/>
              <a:t>Tužku držet správně, tj. dvěma prsty, třetí podložený, s uvolněným zápěstím</a:t>
            </a:r>
          </a:p>
          <a:p>
            <a:r>
              <a:rPr lang="cs-CZ" dirty="0"/>
              <a:t>Vést stopu tužky při kresbě, apod.</a:t>
            </a:r>
          </a:p>
          <a:p>
            <a:r>
              <a:rPr lang="cs-CZ" dirty="0"/>
              <a:t>Napodobit základní geometrické obrazce, různé tvary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202</Words>
  <Application>Microsoft Office PowerPoint</Application>
  <PresentationFormat>Širokoúhlá obrazovka</PresentationFormat>
  <Paragraphs>50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Grafomotorika - geometrické tvary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 Jemná motorika, koordinace ruky a oka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2015-05-28T23:10:40Z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