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72" r:id="rId3"/>
    <p:sldId id="286" r:id="rId4"/>
    <p:sldId id="291" r:id="rId5"/>
    <p:sldId id="292" r:id="rId6"/>
    <p:sldId id="293" r:id="rId7"/>
    <p:sldId id="289" r:id="rId8"/>
    <p:sldId id="275" r:id="rId9"/>
    <p:sldId id="276" r:id="rId10"/>
    <p:sldId id="277" r:id="rId11"/>
    <p:sldId id="278" r:id="rId12"/>
    <p:sldId id="290" r:id="rId13"/>
    <p:sldId id="280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512707"/>
    <a:srgbClr val="E97BE1"/>
    <a:srgbClr val="FFFFFF"/>
    <a:srgbClr val="FEF9E4"/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29.5.2015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29.5.2015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81116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.png"/><Relationship Id="rId18" Type="http://schemas.microsoft.com/office/2007/relationships/hdphoto" Target="../media/hdphoto8.wdp"/><Relationship Id="rId26" Type="http://schemas.microsoft.com/office/2007/relationships/hdphoto" Target="../media/hdphoto12.wdp"/><Relationship Id="rId39" Type="http://schemas.openxmlformats.org/officeDocument/2006/relationships/image" Target="../media/image23.png"/><Relationship Id="rId21" Type="http://schemas.openxmlformats.org/officeDocument/2006/relationships/image" Target="../media/image14.png"/><Relationship Id="rId34" Type="http://schemas.microsoft.com/office/2007/relationships/hdphoto" Target="../media/hdphoto16.wdp"/><Relationship Id="rId42" Type="http://schemas.microsoft.com/office/2007/relationships/hdphoto" Target="../media/hdphoto20.wdp"/><Relationship Id="rId47" Type="http://schemas.openxmlformats.org/officeDocument/2006/relationships/image" Target="../media/image27.png"/><Relationship Id="rId50" Type="http://schemas.microsoft.com/office/2007/relationships/hdphoto" Target="../media/hdphoto24.wdp"/><Relationship Id="rId55" Type="http://schemas.openxmlformats.org/officeDocument/2006/relationships/image" Target="../media/image31.png"/><Relationship Id="rId7" Type="http://schemas.openxmlformats.org/officeDocument/2006/relationships/image" Target="../media/image7.png"/><Relationship Id="rId12" Type="http://schemas.microsoft.com/office/2007/relationships/hdphoto" Target="../media/hdphoto5.wdp"/><Relationship Id="rId17" Type="http://schemas.openxmlformats.org/officeDocument/2006/relationships/image" Target="../media/image12.png"/><Relationship Id="rId25" Type="http://schemas.openxmlformats.org/officeDocument/2006/relationships/image" Target="../media/image16.png"/><Relationship Id="rId33" Type="http://schemas.openxmlformats.org/officeDocument/2006/relationships/image" Target="../media/image20.png"/><Relationship Id="rId38" Type="http://schemas.microsoft.com/office/2007/relationships/hdphoto" Target="../media/hdphoto18.wdp"/><Relationship Id="rId46" Type="http://schemas.microsoft.com/office/2007/relationships/hdphoto" Target="../media/hdphoto22.wdp"/><Relationship Id="rId59" Type="http://schemas.microsoft.com/office/2007/relationships/hdphoto" Target="../media/hdphoto28.wdp"/><Relationship Id="rId2" Type="http://schemas.openxmlformats.org/officeDocument/2006/relationships/image" Target="../media/image4.jpeg"/><Relationship Id="rId16" Type="http://schemas.microsoft.com/office/2007/relationships/hdphoto" Target="../media/hdphoto7.wdp"/><Relationship Id="rId20" Type="http://schemas.microsoft.com/office/2007/relationships/hdphoto" Target="../media/hdphoto9.wdp"/><Relationship Id="rId29" Type="http://schemas.openxmlformats.org/officeDocument/2006/relationships/image" Target="../media/image18.png"/><Relationship Id="rId41" Type="http://schemas.openxmlformats.org/officeDocument/2006/relationships/image" Target="../media/image24.png"/><Relationship Id="rId54" Type="http://schemas.microsoft.com/office/2007/relationships/hdphoto" Target="../media/hdphoto26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24" Type="http://schemas.microsoft.com/office/2007/relationships/hdphoto" Target="../media/hdphoto11.wdp"/><Relationship Id="rId32" Type="http://schemas.microsoft.com/office/2007/relationships/hdphoto" Target="../media/hdphoto15.wdp"/><Relationship Id="rId37" Type="http://schemas.openxmlformats.org/officeDocument/2006/relationships/image" Target="../media/image22.png"/><Relationship Id="rId40" Type="http://schemas.microsoft.com/office/2007/relationships/hdphoto" Target="../media/hdphoto19.wdp"/><Relationship Id="rId45" Type="http://schemas.openxmlformats.org/officeDocument/2006/relationships/image" Target="../media/image26.png"/><Relationship Id="rId53" Type="http://schemas.openxmlformats.org/officeDocument/2006/relationships/image" Target="../media/image30.png"/><Relationship Id="rId58" Type="http://schemas.openxmlformats.org/officeDocument/2006/relationships/image" Target="../media/image33.png"/><Relationship Id="rId5" Type="http://schemas.openxmlformats.org/officeDocument/2006/relationships/image" Target="../media/image6.png"/><Relationship Id="rId15" Type="http://schemas.openxmlformats.org/officeDocument/2006/relationships/image" Target="../media/image11.png"/><Relationship Id="rId23" Type="http://schemas.openxmlformats.org/officeDocument/2006/relationships/image" Target="../media/image15.png"/><Relationship Id="rId28" Type="http://schemas.microsoft.com/office/2007/relationships/hdphoto" Target="../media/hdphoto13.wdp"/><Relationship Id="rId36" Type="http://schemas.microsoft.com/office/2007/relationships/hdphoto" Target="../media/hdphoto17.wdp"/><Relationship Id="rId49" Type="http://schemas.openxmlformats.org/officeDocument/2006/relationships/image" Target="../media/image28.png"/><Relationship Id="rId57" Type="http://schemas.openxmlformats.org/officeDocument/2006/relationships/image" Target="../media/image32.png"/><Relationship Id="rId10" Type="http://schemas.microsoft.com/office/2007/relationships/hdphoto" Target="../media/hdphoto4.wdp"/><Relationship Id="rId19" Type="http://schemas.openxmlformats.org/officeDocument/2006/relationships/image" Target="../media/image13.png"/><Relationship Id="rId31" Type="http://schemas.openxmlformats.org/officeDocument/2006/relationships/image" Target="../media/image19.png"/><Relationship Id="rId44" Type="http://schemas.microsoft.com/office/2007/relationships/hdphoto" Target="../media/hdphoto21.wdp"/><Relationship Id="rId52" Type="http://schemas.microsoft.com/office/2007/relationships/hdphoto" Target="../media/hdphoto25.wdp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microsoft.com/office/2007/relationships/hdphoto" Target="../media/hdphoto6.wdp"/><Relationship Id="rId22" Type="http://schemas.microsoft.com/office/2007/relationships/hdphoto" Target="../media/hdphoto10.wdp"/><Relationship Id="rId27" Type="http://schemas.openxmlformats.org/officeDocument/2006/relationships/image" Target="../media/image17.png"/><Relationship Id="rId30" Type="http://schemas.microsoft.com/office/2007/relationships/hdphoto" Target="../media/hdphoto14.wdp"/><Relationship Id="rId35" Type="http://schemas.openxmlformats.org/officeDocument/2006/relationships/image" Target="../media/image21.png"/><Relationship Id="rId43" Type="http://schemas.openxmlformats.org/officeDocument/2006/relationships/image" Target="../media/image25.png"/><Relationship Id="rId48" Type="http://schemas.microsoft.com/office/2007/relationships/hdphoto" Target="../media/hdphoto23.wdp"/><Relationship Id="rId56" Type="http://schemas.microsoft.com/office/2007/relationships/hdphoto" Target="../media/hdphoto27.wdp"/><Relationship Id="rId8" Type="http://schemas.microsoft.com/office/2007/relationships/hdphoto" Target="../media/hdphoto3.wdp"/><Relationship Id="rId51" Type="http://schemas.openxmlformats.org/officeDocument/2006/relationships/image" Target="../media/image29.png"/><Relationship Id="rId3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.png"/><Relationship Id="rId18" Type="http://schemas.microsoft.com/office/2007/relationships/hdphoto" Target="../media/hdphoto8.wdp"/><Relationship Id="rId26" Type="http://schemas.microsoft.com/office/2007/relationships/hdphoto" Target="../media/hdphoto12.wdp"/><Relationship Id="rId39" Type="http://schemas.openxmlformats.org/officeDocument/2006/relationships/image" Target="../media/image23.png"/><Relationship Id="rId21" Type="http://schemas.openxmlformats.org/officeDocument/2006/relationships/image" Target="../media/image14.png"/><Relationship Id="rId34" Type="http://schemas.microsoft.com/office/2007/relationships/hdphoto" Target="../media/hdphoto16.wdp"/><Relationship Id="rId42" Type="http://schemas.microsoft.com/office/2007/relationships/hdphoto" Target="../media/hdphoto20.wdp"/><Relationship Id="rId47" Type="http://schemas.openxmlformats.org/officeDocument/2006/relationships/image" Target="../media/image27.png"/><Relationship Id="rId50" Type="http://schemas.microsoft.com/office/2007/relationships/hdphoto" Target="../media/hdphoto24.wdp"/><Relationship Id="rId55" Type="http://schemas.openxmlformats.org/officeDocument/2006/relationships/image" Target="../media/image31.png"/><Relationship Id="rId7" Type="http://schemas.openxmlformats.org/officeDocument/2006/relationships/image" Target="../media/image7.png"/><Relationship Id="rId12" Type="http://schemas.microsoft.com/office/2007/relationships/hdphoto" Target="../media/hdphoto5.wdp"/><Relationship Id="rId17" Type="http://schemas.openxmlformats.org/officeDocument/2006/relationships/image" Target="../media/image12.png"/><Relationship Id="rId25" Type="http://schemas.openxmlformats.org/officeDocument/2006/relationships/image" Target="../media/image16.png"/><Relationship Id="rId33" Type="http://schemas.openxmlformats.org/officeDocument/2006/relationships/image" Target="../media/image20.png"/><Relationship Id="rId38" Type="http://schemas.microsoft.com/office/2007/relationships/hdphoto" Target="../media/hdphoto18.wdp"/><Relationship Id="rId46" Type="http://schemas.microsoft.com/office/2007/relationships/hdphoto" Target="../media/hdphoto22.wdp"/><Relationship Id="rId59" Type="http://schemas.microsoft.com/office/2007/relationships/hdphoto" Target="../media/hdphoto28.wdp"/><Relationship Id="rId2" Type="http://schemas.openxmlformats.org/officeDocument/2006/relationships/image" Target="../media/image4.jpeg"/><Relationship Id="rId16" Type="http://schemas.microsoft.com/office/2007/relationships/hdphoto" Target="../media/hdphoto7.wdp"/><Relationship Id="rId20" Type="http://schemas.microsoft.com/office/2007/relationships/hdphoto" Target="../media/hdphoto9.wdp"/><Relationship Id="rId29" Type="http://schemas.openxmlformats.org/officeDocument/2006/relationships/image" Target="../media/image18.png"/><Relationship Id="rId41" Type="http://schemas.openxmlformats.org/officeDocument/2006/relationships/image" Target="../media/image24.png"/><Relationship Id="rId54" Type="http://schemas.microsoft.com/office/2007/relationships/hdphoto" Target="../media/hdphoto26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24" Type="http://schemas.microsoft.com/office/2007/relationships/hdphoto" Target="../media/hdphoto11.wdp"/><Relationship Id="rId32" Type="http://schemas.microsoft.com/office/2007/relationships/hdphoto" Target="../media/hdphoto15.wdp"/><Relationship Id="rId37" Type="http://schemas.openxmlformats.org/officeDocument/2006/relationships/image" Target="../media/image22.png"/><Relationship Id="rId40" Type="http://schemas.microsoft.com/office/2007/relationships/hdphoto" Target="../media/hdphoto19.wdp"/><Relationship Id="rId45" Type="http://schemas.openxmlformats.org/officeDocument/2006/relationships/image" Target="../media/image26.png"/><Relationship Id="rId53" Type="http://schemas.openxmlformats.org/officeDocument/2006/relationships/image" Target="../media/image30.png"/><Relationship Id="rId58" Type="http://schemas.openxmlformats.org/officeDocument/2006/relationships/image" Target="../media/image33.png"/><Relationship Id="rId5" Type="http://schemas.openxmlformats.org/officeDocument/2006/relationships/image" Target="../media/image6.png"/><Relationship Id="rId15" Type="http://schemas.openxmlformats.org/officeDocument/2006/relationships/image" Target="../media/image11.png"/><Relationship Id="rId23" Type="http://schemas.openxmlformats.org/officeDocument/2006/relationships/image" Target="../media/image15.png"/><Relationship Id="rId28" Type="http://schemas.microsoft.com/office/2007/relationships/hdphoto" Target="../media/hdphoto13.wdp"/><Relationship Id="rId36" Type="http://schemas.microsoft.com/office/2007/relationships/hdphoto" Target="../media/hdphoto17.wdp"/><Relationship Id="rId49" Type="http://schemas.openxmlformats.org/officeDocument/2006/relationships/image" Target="../media/image28.png"/><Relationship Id="rId57" Type="http://schemas.openxmlformats.org/officeDocument/2006/relationships/image" Target="../media/image34.png"/><Relationship Id="rId10" Type="http://schemas.microsoft.com/office/2007/relationships/hdphoto" Target="../media/hdphoto4.wdp"/><Relationship Id="rId19" Type="http://schemas.openxmlformats.org/officeDocument/2006/relationships/image" Target="../media/image13.png"/><Relationship Id="rId31" Type="http://schemas.openxmlformats.org/officeDocument/2006/relationships/image" Target="../media/image19.png"/><Relationship Id="rId44" Type="http://schemas.microsoft.com/office/2007/relationships/hdphoto" Target="../media/hdphoto21.wdp"/><Relationship Id="rId52" Type="http://schemas.microsoft.com/office/2007/relationships/hdphoto" Target="../media/hdphoto25.wdp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microsoft.com/office/2007/relationships/hdphoto" Target="../media/hdphoto6.wdp"/><Relationship Id="rId22" Type="http://schemas.microsoft.com/office/2007/relationships/hdphoto" Target="../media/hdphoto10.wdp"/><Relationship Id="rId27" Type="http://schemas.openxmlformats.org/officeDocument/2006/relationships/image" Target="../media/image17.png"/><Relationship Id="rId30" Type="http://schemas.microsoft.com/office/2007/relationships/hdphoto" Target="../media/hdphoto14.wdp"/><Relationship Id="rId35" Type="http://schemas.openxmlformats.org/officeDocument/2006/relationships/image" Target="../media/image21.png"/><Relationship Id="rId43" Type="http://schemas.openxmlformats.org/officeDocument/2006/relationships/image" Target="../media/image25.png"/><Relationship Id="rId48" Type="http://schemas.microsoft.com/office/2007/relationships/hdphoto" Target="../media/hdphoto23.wdp"/><Relationship Id="rId56" Type="http://schemas.microsoft.com/office/2007/relationships/hdphoto" Target="../media/hdphoto27.wdp"/><Relationship Id="rId8" Type="http://schemas.microsoft.com/office/2007/relationships/hdphoto" Target="../media/hdphoto3.wdp"/><Relationship Id="rId51" Type="http://schemas.openxmlformats.org/officeDocument/2006/relationships/image" Target="../media/image29.png"/><Relationship Id="rId3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.png"/><Relationship Id="rId18" Type="http://schemas.microsoft.com/office/2007/relationships/hdphoto" Target="../media/hdphoto8.wdp"/><Relationship Id="rId26" Type="http://schemas.microsoft.com/office/2007/relationships/hdphoto" Target="../media/hdphoto12.wdp"/><Relationship Id="rId39" Type="http://schemas.openxmlformats.org/officeDocument/2006/relationships/image" Target="../media/image22.png"/><Relationship Id="rId21" Type="http://schemas.openxmlformats.org/officeDocument/2006/relationships/image" Target="../media/image14.png"/><Relationship Id="rId34" Type="http://schemas.microsoft.com/office/2007/relationships/hdphoto" Target="../media/hdphoto28.wdp"/><Relationship Id="rId42" Type="http://schemas.microsoft.com/office/2007/relationships/hdphoto" Target="../media/hdphoto19.wdp"/><Relationship Id="rId47" Type="http://schemas.openxmlformats.org/officeDocument/2006/relationships/image" Target="../media/image26.png"/><Relationship Id="rId50" Type="http://schemas.microsoft.com/office/2007/relationships/hdphoto" Target="../media/hdphoto23.wdp"/><Relationship Id="rId55" Type="http://schemas.openxmlformats.org/officeDocument/2006/relationships/image" Target="../media/image30.png"/><Relationship Id="rId7" Type="http://schemas.openxmlformats.org/officeDocument/2006/relationships/image" Target="../media/image7.png"/><Relationship Id="rId12" Type="http://schemas.microsoft.com/office/2007/relationships/hdphoto" Target="../media/hdphoto5.wdp"/><Relationship Id="rId17" Type="http://schemas.openxmlformats.org/officeDocument/2006/relationships/image" Target="../media/image12.png"/><Relationship Id="rId25" Type="http://schemas.openxmlformats.org/officeDocument/2006/relationships/image" Target="../media/image16.png"/><Relationship Id="rId33" Type="http://schemas.openxmlformats.org/officeDocument/2006/relationships/image" Target="../media/image33.png"/><Relationship Id="rId38" Type="http://schemas.microsoft.com/office/2007/relationships/hdphoto" Target="../media/hdphoto17.wdp"/><Relationship Id="rId46" Type="http://schemas.microsoft.com/office/2007/relationships/hdphoto" Target="../media/hdphoto21.wdp"/><Relationship Id="rId59" Type="http://schemas.openxmlformats.org/officeDocument/2006/relationships/image" Target="../media/image35.png"/><Relationship Id="rId2" Type="http://schemas.openxmlformats.org/officeDocument/2006/relationships/image" Target="../media/image4.jpeg"/><Relationship Id="rId16" Type="http://schemas.microsoft.com/office/2007/relationships/hdphoto" Target="../media/hdphoto7.wdp"/><Relationship Id="rId20" Type="http://schemas.microsoft.com/office/2007/relationships/hdphoto" Target="../media/hdphoto9.wdp"/><Relationship Id="rId29" Type="http://schemas.openxmlformats.org/officeDocument/2006/relationships/image" Target="../media/image18.png"/><Relationship Id="rId41" Type="http://schemas.openxmlformats.org/officeDocument/2006/relationships/image" Target="../media/image23.png"/><Relationship Id="rId54" Type="http://schemas.microsoft.com/office/2007/relationships/hdphoto" Target="../media/hdphoto25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24" Type="http://schemas.microsoft.com/office/2007/relationships/hdphoto" Target="../media/hdphoto11.wdp"/><Relationship Id="rId32" Type="http://schemas.microsoft.com/office/2007/relationships/hdphoto" Target="../media/hdphoto15.wdp"/><Relationship Id="rId37" Type="http://schemas.openxmlformats.org/officeDocument/2006/relationships/image" Target="../media/image21.png"/><Relationship Id="rId40" Type="http://schemas.microsoft.com/office/2007/relationships/hdphoto" Target="../media/hdphoto18.wdp"/><Relationship Id="rId45" Type="http://schemas.openxmlformats.org/officeDocument/2006/relationships/image" Target="../media/image25.png"/><Relationship Id="rId53" Type="http://schemas.openxmlformats.org/officeDocument/2006/relationships/image" Target="../media/image29.png"/><Relationship Id="rId58" Type="http://schemas.microsoft.com/office/2007/relationships/hdphoto" Target="../media/hdphoto27.wdp"/><Relationship Id="rId5" Type="http://schemas.openxmlformats.org/officeDocument/2006/relationships/image" Target="../media/image6.png"/><Relationship Id="rId15" Type="http://schemas.openxmlformats.org/officeDocument/2006/relationships/image" Target="../media/image11.png"/><Relationship Id="rId23" Type="http://schemas.openxmlformats.org/officeDocument/2006/relationships/image" Target="../media/image15.png"/><Relationship Id="rId28" Type="http://schemas.microsoft.com/office/2007/relationships/hdphoto" Target="../media/hdphoto13.wdp"/><Relationship Id="rId36" Type="http://schemas.microsoft.com/office/2007/relationships/hdphoto" Target="../media/hdphoto16.wdp"/><Relationship Id="rId49" Type="http://schemas.openxmlformats.org/officeDocument/2006/relationships/image" Target="../media/image27.png"/><Relationship Id="rId57" Type="http://schemas.openxmlformats.org/officeDocument/2006/relationships/image" Target="../media/image31.png"/><Relationship Id="rId10" Type="http://schemas.microsoft.com/office/2007/relationships/hdphoto" Target="../media/hdphoto4.wdp"/><Relationship Id="rId19" Type="http://schemas.openxmlformats.org/officeDocument/2006/relationships/image" Target="../media/image13.png"/><Relationship Id="rId31" Type="http://schemas.openxmlformats.org/officeDocument/2006/relationships/image" Target="../media/image19.png"/><Relationship Id="rId44" Type="http://schemas.microsoft.com/office/2007/relationships/hdphoto" Target="../media/hdphoto20.wdp"/><Relationship Id="rId52" Type="http://schemas.microsoft.com/office/2007/relationships/hdphoto" Target="../media/hdphoto24.wdp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microsoft.com/office/2007/relationships/hdphoto" Target="../media/hdphoto6.wdp"/><Relationship Id="rId22" Type="http://schemas.microsoft.com/office/2007/relationships/hdphoto" Target="../media/hdphoto10.wdp"/><Relationship Id="rId27" Type="http://schemas.openxmlformats.org/officeDocument/2006/relationships/image" Target="../media/image17.png"/><Relationship Id="rId30" Type="http://schemas.microsoft.com/office/2007/relationships/hdphoto" Target="../media/hdphoto14.wdp"/><Relationship Id="rId35" Type="http://schemas.openxmlformats.org/officeDocument/2006/relationships/image" Target="../media/image20.png"/><Relationship Id="rId43" Type="http://schemas.openxmlformats.org/officeDocument/2006/relationships/image" Target="../media/image24.png"/><Relationship Id="rId48" Type="http://schemas.microsoft.com/office/2007/relationships/hdphoto" Target="../media/hdphoto22.wdp"/><Relationship Id="rId56" Type="http://schemas.microsoft.com/office/2007/relationships/hdphoto" Target="../media/hdphoto26.wdp"/><Relationship Id="rId8" Type="http://schemas.microsoft.com/office/2007/relationships/hdphoto" Target="../media/hdphoto3.wdp"/><Relationship Id="rId51" Type="http://schemas.openxmlformats.org/officeDocument/2006/relationships/image" Target="../media/image28.png"/><Relationship Id="rId3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6.png"/><Relationship Id="rId18" Type="http://schemas.microsoft.com/office/2007/relationships/hdphoto" Target="../media/hdphoto8.wdp"/><Relationship Id="rId26" Type="http://schemas.microsoft.com/office/2007/relationships/hdphoto" Target="../media/hdphoto12.wdp"/><Relationship Id="rId39" Type="http://schemas.openxmlformats.org/officeDocument/2006/relationships/image" Target="../media/image22.png"/><Relationship Id="rId21" Type="http://schemas.openxmlformats.org/officeDocument/2006/relationships/image" Target="../media/image14.png"/><Relationship Id="rId34" Type="http://schemas.microsoft.com/office/2007/relationships/hdphoto" Target="../media/hdphoto28.wdp"/><Relationship Id="rId42" Type="http://schemas.microsoft.com/office/2007/relationships/hdphoto" Target="../media/hdphoto19.wdp"/><Relationship Id="rId47" Type="http://schemas.openxmlformats.org/officeDocument/2006/relationships/image" Target="../media/image42.png"/><Relationship Id="rId50" Type="http://schemas.microsoft.com/office/2007/relationships/hdphoto" Target="../media/hdphoto23.wdp"/><Relationship Id="rId55" Type="http://schemas.openxmlformats.org/officeDocument/2006/relationships/image" Target="../media/image45.png"/><Relationship Id="rId7" Type="http://schemas.openxmlformats.org/officeDocument/2006/relationships/image" Target="../media/image7.png"/><Relationship Id="rId12" Type="http://schemas.microsoft.com/office/2007/relationships/hdphoto" Target="../media/hdphoto5.wdp"/><Relationship Id="rId17" Type="http://schemas.openxmlformats.org/officeDocument/2006/relationships/image" Target="../media/image37.png"/><Relationship Id="rId25" Type="http://schemas.openxmlformats.org/officeDocument/2006/relationships/image" Target="../media/image16.png"/><Relationship Id="rId33" Type="http://schemas.openxmlformats.org/officeDocument/2006/relationships/image" Target="../media/image33.png"/><Relationship Id="rId38" Type="http://schemas.microsoft.com/office/2007/relationships/hdphoto" Target="../media/hdphoto17.wdp"/><Relationship Id="rId46" Type="http://schemas.microsoft.com/office/2007/relationships/hdphoto" Target="../media/hdphoto21.wdp"/><Relationship Id="rId59" Type="http://schemas.openxmlformats.org/officeDocument/2006/relationships/image" Target="../media/image47.png"/><Relationship Id="rId2" Type="http://schemas.openxmlformats.org/officeDocument/2006/relationships/image" Target="../media/image4.jpeg"/><Relationship Id="rId16" Type="http://schemas.microsoft.com/office/2007/relationships/hdphoto" Target="../media/hdphoto7.wdp"/><Relationship Id="rId20" Type="http://schemas.microsoft.com/office/2007/relationships/hdphoto" Target="../media/hdphoto9.wdp"/><Relationship Id="rId29" Type="http://schemas.openxmlformats.org/officeDocument/2006/relationships/image" Target="../media/image18.png"/><Relationship Id="rId41" Type="http://schemas.openxmlformats.org/officeDocument/2006/relationships/image" Target="../media/image41.png"/><Relationship Id="rId54" Type="http://schemas.microsoft.com/office/2007/relationships/hdphoto" Target="../media/hdphoto25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9.png"/><Relationship Id="rId24" Type="http://schemas.microsoft.com/office/2007/relationships/hdphoto" Target="../media/hdphoto11.wdp"/><Relationship Id="rId32" Type="http://schemas.microsoft.com/office/2007/relationships/hdphoto" Target="../media/hdphoto15.wdp"/><Relationship Id="rId37" Type="http://schemas.openxmlformats.org/officeDocument/2006/relationships/image" Target="../media/image40.png"/><Relationship Id="rId40" Type="http://schemas.microsoft.com/office/2007/relationships/hdphoto" Target="../media/hdphoto18.wdp"/><Relationship Id="rId45" Type="http://schemas.openxmlformats.org/officeDocument/2006/relationships/image" Target="../media/image25.png"/><Relationship Id="rId53" Type="http://schemas.openxmlformats.org/officeDocument/2006/relationships/image" Target="../media/image29.png"/><Relationship Id="rId58" Type="http://schemas.microsoft.com/office/2007/relationships/hdphoto" Target="../media/hdphoto27.wdp"/><Relationship Id="rId5" Type="http://schemas.openxmlformats.org/officeDocument/2006/relationships/image" Target="../media/image6.png"/><Relationship Id="rId15" Type="http://schemas.openxmlformats.org/officeDocument/2006/relationships/image" Target="../media/image11.png"/><Relationship Id="rId23" Type="http://schemas.openxmlformats.org/officeDocument/2006/relationships/image" Target="../media/image38.png"/><Relationship Id="rId28" Type="http://schemas.microsoft.com/office/2007/relationships/hdphoto" Target="../media/hdphoto13.wdp"/><Relationship Id="rId36" Type="http://schemas.microsoft.com/office/2007/relationships/hdphoto" Target="../media/hdphoto16.wdp"/><Relationship Id="rId49" Type="http://schemas.openxmlformats.org/officeDocument/2006/relationships/image" Target="../media/image43.png"/><Relationship Id="rId57" Type="http://schemas.openxmlformats.org/officeDocument/2006/relationships/image" Target="../media/image46.png"/><Relationship Id="rId10" Type="http://schemas.microsoft.com/office/2007/relationships/hdphoto" Target="../media/hdphoto4.wdp"/><Relationship Id="rId19" Type="http://schemas.openxmlformats.org/officeDocument/2006/relationships/image" Target="../media/image13.png"/><Relationship Id="rId31" Type="http://schemas.openxmlformats.org/officeDocument/2006/relationships/image" Target="../media/image19.png"/><Relationship Id="rId44" Type="http://schemas.microsoft.com/office/2007/relationships/hdphoto" Target="../media/hdphoto20.wdp"/><Relationship Id="rId52" Type="http://schemas.microsoft.com/office/2007/relationships/hdphoto" Target="../media/hdphoto24.wdp"/><Relationship Id="rId4" Type="http://schemas.microsoft.com/office/2007/relationships/hdphoto" Target="../media/hdphoto1.wdp"/><Relationship Id="rId9" Type="http://schemas.openxmlformats.org/officeDocument/2006/relationships/image" Target="../media/image8.png"/><Relationship Id="rId14" Type="http://schemas.microsoft.com/office/2007/relationships/hdphoto" Target="../media/hdphoto6.wdp"/><Relationship Id="rId22" Type="http://schemas.microsoft.com/office/2007/relationships/hdphoto" Target="../media/hdphoto10.wdp"/><Relationship Id="rId27" Type="http://schemas.openxmlformats.org/officeDocument/2006/relationships/image" Target="../media/image39.png"/><Relationship Id="rId30" Type="http://schemas.microsoft.com/office/2007/relationships/hdphoto" Target="../media/hdphoto14.wdp"/><Relationship Id="rId35" Type="http://schemas.openxmlformats.org/officeDocument/2006/relationships/image" Target="../media/image20.png"/><Relationship Id="rId43" Type="http://schemas.openxmlformats.org/officeDocument/2006/relationships/image" Target="../media/image24.png"/><Relationship Id="rId48" Type="http://schemas.microsoft.com/office/2007/relationships/hdphoto" Target="../media/hdphoto22.wdp"/><Relationship Id="rId56" Type="http://schemas.microsoft.com/office/2007/relationships/hdphoto" Target="../media/hdphoto26.wdp"/><Relationship Id="rId8" Type="http://schemas.microsoft.com/office/2007/relationships/hdphoto" Target="../media/hdphoto3.wdp"/><Relationship Id="rId51" Type="http://schemas.openxmlformats.org/officeDocument/2006/relationships/image" Target="../media/image44.png"/><Relationship Id="rId3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Poraďte, </a:t>
            </a:r>
            <a:r>
              <a:rPr lang="cs-CZ" sz="36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jaké Evičce vybrat oblečení</a:t>
            </a:r>
            <a:endParaRPr lang="cs-CZ" sz="3600" b="1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sebeobsluha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Obdélník 49"/>
          <p:cNvSpPr/>
          <p:nvPr/>
        </p:nvSpPr>
        <p:spPr>
          <a:xfrm>
            <a:off x="5166754" y="1596395"/>
            <a:ext cx="442018" cy="29409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7651758" y="1581227"/>
            <a:ext cx="442018" cy="29409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6417371" y="1592625"/>
            <a:ext cx="442018" cy="29409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0" y="-33647"/>
            <a:ext cx="3559628" cy="2917371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8100000" scaled="1"/>
            <a:tileRect/>
          </a:gradFill>
          <a:ln w="5715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1685983" y="-33647"/>
            <a:ext cx="0" cy="2917371"/>
          </a:xfrm>
          <a:prstGeom prst="line">
            <a:avLst/>
          </a:prstGeom>
          <a:ln w="571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Skupina 5"/>
          <p:cNvGrpSpPr/>
          <p:nvPr/>
        </p:nvGrpSpPr>
        <p:grpSpPr>
          <a:xfrm>
            <a:off x="5608772" y="4670962"/>
            <a:ext cx="6583228" cy="1904999"/>
            <a:chOff x="3486058" y="4212772"/>
            <a:chExt cx="6583228" cy="1904999"/>
          </a:xfrm>
          <a:blipFill>
            <a:blip r:embed="rId2"/>
            <a:tile tx="0" ty="0" sx="100000" sy="100000" flip="none" algn="tl"/>
          </a:blipFill>
        </p:grpSpPr>
        <p:sp>
          <p:nvSpPr>
            <p:cNvPr id="7" name="Obdélník 6"/>
            <p:cNvSpPr/>
            <p:nvPr/>
          </p:nvSpPr>
          <p:spPr>
            <a:xfrm>
              <a:off x="3486058" y="4212772"/>
              <a:ext cx="6583228" cy="435428"/>
            </a:xfrm>
            <a:prstGeom prst="rect">
              <a:avLst/>
            </a:prstGeom>
            <a:grp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bdélník 7"/>
            <p:cNvSpPr/>
            <p:nvPr/>
          </p:nvSpPr>
          <p:spPr>
            <a:xfrm>
              <a:off x="4702629" y="4648200"/>
              <a:ext cx="881742" cy="1469571"/>
            </a:xfrm>
            <a:prstGeom prst="rect">
              <a:avLst/>
            </a:prstGeom>
            <a:grp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8511640" y="4648199"/>
              <a:ext cx="881742" cy="1469571"/>
            </a:xfrm>
            <a:prstGeom prst="rect">
              <a:avLst/>
            </a:prstGeom>
            <a:grp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bdélník 9"/>
          <p:cNvSpPr/>
          <p:nvPr/>
        </p:nvSpPr>
        <p:spPr>
          <a:xfrm>
            <a:off x="0" y="6293922"/>
            <a:ext cx="12192000" cy="564078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2" name="Obrázek 21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6182" b="92788" l="8273" r="91500">
                        <a14:backgroundMark x1="43045" y1="48061" x2="54182" y2="5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529224" y="19272"/>
            <a:ext cx="1519706" cy="1139779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879" b="90000" l="182" r="99182">
                        <a14:backgroundMark x1="92227" y1="58970" x2="92227" y2="58970"/>
                        <a14:backgroundMark x1="91773" y1="62364" x2="94318" y2="60848"/>
                        <a14:backgroundMark x1="95045" y1="66667" x2="97273" y2="66667"/>
                        <a14:backgroundMark x1="82227" y1="35091" x2="82227" y2="35091"/>
                        <a14:backgroundMark x1="77273" y1="24424" x2="78955" y2="22182"/>
                        <a14:backgroundMark x1="68955" y1="16545" x2="68955" y2="16545"/>
                        <a14:backgroundMark x1="68955" y1="16545" x2="68955" y2="16545"/>
                        <a14:backgroundMark x1="56591" y1="9758" x2="56591" y2="10727"/>
                        <a14:backgroundMark x1="90364" y1="57091" x2="91227" y2="56545"/>
                        <a14:backgroundMark x1="91227" y1="56545" x2="91227" y2="56545"/>
                        <a14:backgroundMark x1="64182" y1="12424" x2="64182" y2="124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6200000">
            <a:off x="5156203" y="67902"/>
            <a:ext cx="1515414" cy="1136561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500" r="96591">
                        <a14:backgroundMark x1="56727" y1="47697" x2="74864" y2="510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470787" y="3816735"/>
            <a:ext cx="1708596" cy="1281447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6121" l="6682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247860" y="3903088"/>
            <a:ext cx="1193441" cy="895081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909" b="93701" l="0" r="962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486473" y="3654632"/>
            <a:ext cx="940426" cy="1253901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13" cstate="email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9994" b="89885" l="4523" r="92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885646" y="1430158"/>
            <a:ext cx="1535957" cy="2047943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15" cstate="email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9994" b="97093" l="5089" r="94023">
                        <a14:foregroundMark x1="19144" y1="15748" x2="18094" y2="377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206872" y="3754470"/>
            <a:ext cx="953305" cy="127107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17" cstate="email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2726" b="94609" l="2181" r="9781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37101" y="1592812"/>
            <a:ext cx="1284875" cy="1713167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19" cstate="email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10000" b="97636" l="10000" r="90000">
                        <a14:backgroundMark x1="22436" y1="55556" x2="22436" y2="55556"/>
                        <a14:backgroundMark x1="73718" y1="60684" x2="72436" y2="871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075225" y="2569839"/>
            <a:ext cx="1487932" cy="1115949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21" cstate="email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1697" b="94788" l="0" r="94182">
                        <a14:backgroundMark x1="26136" y1="46970" x2="17545" y2="74727"/>
                        <a14:backgroundMark x1="1091" y1="59697" x2="818" y2="63879"/>
                        <a14:backgroundMark x1="75864" y1="43030" x2="83182" y2="86364"/>
                        <a14:backgroundMark x1="52364" y1="13515" x2="52364" y2="13515"/>
                        <a14:backgroundMark x1="52227" y1="12000" x2="51364" y2="14848"/>
                        <a14:backgroundMark x1="51909" y1="10121" x2="51773" y2="1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880837" y="3957330"/>
            <a:ext cx="1320488" cy="990366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23" cstate="email">
            <a:extLst>
              <a:ext uri="{BEBA8EAE-BF5A-486C-A8C5-ECC9F3942E4B}">
                <a14:imgProps xmlns:a14="http://schemas.microsoft.com/office/drawing/2010/main" xmlns="">
                  <a14:imgLayer r:embed="rId24">
                    <a14:imgEffect>
                      <a14:backgroundRemoval t="1333" b="99515" l="3473" r="92488">
                        <a14:backgroundMark x1="50646" y1="39976" x2="50646" y2="794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830317" y="4205096"/>
            <a:ext cx="1280939" cy="1707918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25" cstate="email">
            <a:extLst>
              <a:ext uri="{BEBA8EAE-BF5A-486C-A8C5-ECC9F3942E4B}">
                <a14:imgProps xmlns:a14="http://schemas.microsoft.com/office/drawing/2010/main" xmlns="">
                  <a14:imgLayer r:embed="rId26">
                    <a14:imgEffect>
                      <a14:backgroundRemoval t="6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580356" y="5833385"/>
            <a:ext cx="1863144" cy="1397358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27" cstate="email">
            <a:extLst>
              <a:ext uri="{BEBA8EAE-BF5A-486C-A8C5-ECC9F3942E4B}">
                <a14:imgProps xmlns:a14="http://schemas.microsoft.com/office/drawing/2010/main" xmlns="">
                  <a14:imgLayer r:embed="rId28">
                    <a14:imgEffect>
                      <a14:backgroundRemoval t="7511" b="95215" l="9855" r="89984">
                        <a14:foregroundMark x1="32391" y1="14658" x2="34168" y2="24409"/>
                        <a14:foregroundMark x1="49919" y1="15021" x2="54200" y2="27438"/>
                        <a14:foregroundMark x1="63974" y1="16535" x2="64701" y2="26287"/>
                        <a14:foregroundMark x1="20355" y1="15021" x2="39176" y2="8480"/>
                        <a14:foregroundMark x1="18578" y1="18413" x2="18578" y2="18413"/>
                        <a14:foregroundMark x1="20355" y1="21199" x2="20355" y2="21199"/>
                        <a14:foregroundMark x1="19871" y1="21199" x2="18578" y2="19746"/>
                        <a14:backgroundMark x1="42574" y1="13333" x2="41584" y2="22222"/>
                        <a14:backgroundMark x1="27723" y1="17037" x2="27723" y2="17037"/>
                        <a14:backgroundMark x1="27723" y1="21481" x2="27723" y2="21481"/>
                        <a14:backgroundMark x1="55446" y1="17778" x2="55446" y2="17778"/>
                        <a14:backgroundMark x1="58416" y1="23704" x2="58416" y2="23704"/>
                        <a14:backgroundMark x1="23762" y1="15556" x2="23762" y2="15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462620" y="2817137"/>
            <a:ext cx="898446" cy="1197928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29" cstate="email">
            <a:extLst>
              <a:ext uri="{BEBA8EAE-BF5A-486C-A8C5-ECC9F3942E4B}">
                <a14:imgProps xmlns:a14="http://schemas.microsoft.com/office/drawing/2010/main" xmlns="">
                  <a14:imgLayer r:embed="rId30">
                    <a14:imgEffect>
                      <a14:backgroundRemoval t="10000" b="90000" l="10000" r="90000">
                        <a14:foregroundMark x1="47682" y1="48667" x2="40500" y2="56545"/>
                        <a14:backgroundMark x1="33455" y1="49394" x2="43909" y2="49212"/>
                        <a14:backgroundMark x1="52500" y1="51636" x2="52500" y2="51636"/>
                        <a14:backgroundMark x1="54727" y1="51273" x2="54727" y2="51273"/>
                        <a14:backgroundMark x1="46591" y1="55576" x2="54045" y2="51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4326376">
            <a:off x="10807376" y="5828018"/>
            <a:ext cx="1400384" cy="1050288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31" cstate="email">
            <a:extLst>
              <a:ext uri="{BEBA8EAE-BF5A-486C-A8C5-ECC9F3942E4B}">
                <a14:imgProps xmlns:a14="http://schemas.microsoft.com/office/drawing/2010/main" xmlns="">
                  <a14:imgLayer r:embed="rId32">
                    <a14:imgEffect>
                      <a14:backgroundRemoval t="10000" b="90000" l="7682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760303" y="401794"/>
            <a:ext cx="1159100" cy="869325"/>
          </a:xfrm>
          <a:prstGeom prst="rect">
            <a:avLst/>
          </a:prstGeom>
        </p:spPr>
      </p:pic>
      <p:sp>
        <p:nvSpPr>
          <p:cNvPr id="39" name="Mrak 38"/>
          <p:cNvSpPr/>
          <p:nvPr/>
        </p:nvSpPr>
        <p:spPr>
          <a:xfrm>
            <a:off x="3554221" y="1047415"/>
            <a:ext cx="565165" cy="1242622"/>
          </a:xfrm>
          <a:prstGeom prst="cloud">
            <a:avLst/>
          </a:prstGeom>
          <a:solidFill>
            <a:srgbClr val="512707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" name="Obrázek 39"/>
          <p:cNvPicPr>
            <a:picLocks noChangeAspect="1"/>
          </p:cNvPicPr>
          <p:nvPr/>
        </p:nvPicPr>
        <p:blipFill>
          <a:blip r:embed="rId33" cstate="email">
            <a:extLst>
              <a:ext uri="{BEBA8EAE-BF5A-486C-A8C5-ECC9F3942E4B}">
                <a14:imgProps xmlns:a14="http://schemas.microsoft.com/office/drawing/2010/main" xmlns="">
                  <a14:imgLayer r:embed="rId34">
                    <a14:imgEffect>
                      <a14:backgroundRemoval t="1000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920493" y="5944372"/>
            <a:ext cx="1302327" cy="976745"/>
          </a:xfrm>
          <a:prstGeom prst="rect">
            <a:avLst/>
          </a:prstGeom>
        </p:spPr>
      </p:pic>
      <p:pic>
        <p:nvPicPr>
          <p:cNvPr id="41" name="Obrázek 40"/>
          <p:cNvPicPr>
            <a:picLocks noChangeAspect="1"/>
          </p:cNvPicPr>
          <p:nvPr/>
        </p:nvPicPr>
        <p:blipFill>
          <a:blip r:embed="rId35" cstate="email">
            <a:extLst>
              <a:ext uri="{BEBA8EAE-BF5A-486C-A8C5-ECC9F3942E4B}">
                <a14:imgProps xmlns:a14="http://schemas.microsoft.com/office/drawing/2010/main" xmlns="">
                  <a14:imgLayer r:embed="rId36">
                    <a14:imgEffect>
                      <a14:backgroundRemoval t="10000" b="90000" l="10000" r="923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8713045">
            <a:off x="8937349" y="5978725"/>
            <a:ext cx="1263204" cy="947403"/>
          </a:xfrm>
          <a:prstGeom prst="rect">
            <a:avLst/>
          </a:prstGeom>
        </p:spPr>
      </p:pic>
      <p:pic>
        <p:nvPicPr>
          <p:cNvPr id="42" name="Obrázek 41"/>
          <p:cNvPicPr>
            <a:picLocks noChangeAspect="1"/>
          </p:cNvPicPr>
          <p:nvPr/>
        </p:nvPicPr>
        <p:blipFill>
          <a:blip r:embed="rId37" cstate="email">
            <a:extLst>
              <a:ext uri="{BEBA8EAE-BF5A-486C-A8C5-ECC9F3942E4B}">
                <a14:imgProps xmlns:a14="http://schemas.microsoft.com/office/drawing/2010/main" xmlns="">
                  <a14:imgLayer r:embed="rId38">
                    <a14:imgEffect>
                      <a14:backgroundRemoval t="0" b="9521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7792" y="5563464"/>
            <a:ext cx="1561604" cy="1171203"/>
          </a:xfrm>
          <a:prstGeom prst="rect">
            <a:avLst/>
          </a:prstGeom>
        </p:spPr>
      </p:pic>
      <p:pic>
        <p:nvPicPr>
          <p:cNvPr id="43" name="Obrázek 42"/>
          <p:cNvPicPr>
            <a:picLocks noChangeAspect="1"/>
          </p:cNvPicPr>
          <p:nvPr/>
        </p:nvPicPr>
        <p:blipFill>
          <a:blip r:embed="rId39" cstate="email">
            <a:extLst>
              <a:ext uri="{BEBA8EAE-BF5A-486C-A8C5-ECC9F3942E4B}">
                <a14:imgProps xmlns:a14="http://schemas.microsoft.com/office/drawing/2010/main" xmlns="">
                  <a14:imgLayer r:embed="rId40">
                    <a14:imgEffect>
                      <a14:backgroundRemoval t="3574" b="89885" l="9855" r="991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764878" y="5270358"/>
            <a:ext cx="1238069" cy="1650759"/>
          </a:xfrm>
          <a:prstGeom prst="rect">
            <a:avLst/>
          </a:prstGeom>
        </p:spPr>
      </p:pic>
      <p:sp>
        <p:nvSpPr>
          <p:cNvPr id="45" name="Obdélník 44"/>
          <p:cNvSpPr/>
          <p:nvPr/>
        </p:nvSpPr>
        <p:spPr>
          <a:xfrm>
            <a:off x="4073992" y="1179341"/>
            <a:ext cx="4928955" cy="43542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Obrázek 45"/>
          <p:cNvPicPr>
            <a:picLocks noChangeAspect="1"/>
          </p:cNvPicPr>
          <p:nvPr/>
        </p:nvPicPr>
        <p:blipFill>
          <a:blip r:embed="rId41" cstate="email">
            <a:extLst>
              <a:ext uri="{BEBA8EAE-BF5A-486C-A8C5-ECC9F3942E4B}">
                <a14:imgProps xmlns:a14="http://schemas.microsoft.com/office/drawing/2010/main" xmlns="">
                  <a14:imgLayer r:embed="rId4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914275" y="70220"/>
            <a:ext cx="1094776" cy="1459702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>
          <a:blip r:embed="rId43" cstate="email">
            <a:extLst>
              <a:ext uri="{BEBA8EAE-BF5A-486C-A8C5-ECC9F3942E4B}">
                <a14:imgProps xmlns:a14="http://schemas.microsoft.com/office/drawing/2010/main" xmlns="">
                  <a14:imgLayer r:embed="rId44">
                    <a14:imgEffect>
                      <a14:backgroundRemoval t="7152" b="73152" l="364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0769319">
            <a:off x="7111603" y="601364"/>
            <a:ext cx="1244957" cy="933718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>
          <a:blip r:embed="rId45" cstate="email">
            <a:extLst>
              <a:ext uri="{BEBA8EAE-BF5A-486C-A8C5-ECC9F3942E4B}">
                <a14:imgProps xmlns:a14="http://schemas.microsoft.com/office/drawing/2010/main" xmlns="">
                  <a14:imgLayer r:embed="rId46">
                    <a14:imgEffect>
                      <a14:backgroundRemoval t="303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190559" y="176198"/>
            <a:ext cx="1579367" cy="1184525"/>
          </a:xfrm>
          <a:prstGeom prst="rect">
            <a:avLst/>
          </a:prstGeom>
        </p:spPr>
      </p:pic>
      <p:pic>
        <p:nvPicPr>
          <p:cNvPr id="49" name="Obrázek 48"/>
          <p:cNvPicPr>
            <a:picLocks noChangeAspect="1"/>
          </p:cNvPicPr>
          <p:nvPr/>
        </p:nvPicPr>
        <p:blipFill>
          <a:blip r:embed="rId47" cstate="email">
            <a:extLst>
              <a:ext uri="{BEBA8EAE-BF5A-486C-A8C5-ECC9F3942E4B}">
                <a14:imgProps xmlns:a14="http://schemas.microsoft.com/office/drawing/2010/main" xmlns="">
                  <a14:imgLayer r:embed="rId48">
                    <a14:imgEffect>
                      <a14:backgroundRemoval t="9994" b="89885" l="557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767873" y="1503117"/>
            <a:ext cx="1388192" cy="1850922"/>
          </a:xfrm>
          <a:prstGeom prst="rect">
            <a:avLst/>
          </a:prstGeom>
        </p:spPr>
      </p:pic>
      <p:pic>
        <p:nvPicPr>
          <p:cNvPr id="53" name="Obrázek 52"/>
          <p:cNvPicPr>
            <a:picLocks noChangeAspect="1"/>
          </p:cNvPicPr>
          <p:nvPr/>
        </p:nvPicPr>
        <p:blipFill>
          <a:blip r:embed="rId49" cstate="email">
            <a:extLst>
              <a:ext uri="{BEBA8EAE-BF5A-486C-A8C5-ECC9F3942E4B}">
                <a14:imgProps xmlns:a14="http://schemas.microsoft.com/office/drawing/2010/main" xmlns="">
                  <a14:imgLayer r:embed="rId50">
                    <a14:imgEffect>
                      <a14:backgroundRemoval t="9994" b="96548" l="0" r="100000">
                        <a14:backgroundMark x1="88207" y1="24591" x2="99273" y2="764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219396" y="635660"/>
            <a:ext cx="934318" cy="1245757"/>
          </a:xfrm>
          <a:prstGeom prst="rect">
            <a:avLst/>
          </a:prstGeom>
        </p:spPr>
      </p:pic>
      <p:pic>
        <p:nvPicPr>
          <p:cNvPr id="54" name="Obrázek 53"/>
          <p:cNvPicPr>
            <a:picLocks noChangeAspect="1"/>
          </p:cNvPicPr>
          <p:nvPr/>
        </p:nvPicPr>
        <p:blipFill>
          <a:blip r:embed="rId51" cstate="email">
            <a:extLst>
              <a:ext uri="{BEBA8EAE-BF5A-486C-A8C5-ECC9F3942E4B}">
                <a14:imgProps xmlns:a14="http://schemas.microsoft.com/office/drawing/2010/main" xmlns="">
                  <a14:imgLayer r:embed="rId52">
                    <a14:imgEffect>
                      <a14:backgroundRemoval t="9994" b="94488" l="0" r="100000">
                        <a14:backgroundMark x1="8562" y1="47123" x2="5816" y2="77529"/>
                        <a14:backgroundMark x1="2585" y1="43186" x2="81" y2="382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480215" y="1622977"/>
            <a:ext cx="961086" cy="1281448"/>
          </a:xfrm>
          <a:prstGeom prst="rect">
            <a:avLst/>
          </a:prstGeom>
        </p:spPr>
      </p:pic>
      <p:pic>
        <p:nvPicPr>
          <p:cNvPr id="55" name="Obrázek 54"/>
          <p:cNvPicPr>
            <a:picLocks noChangeAspect="1"/>
          </p:cNvPicPr>
          <p:nvPr/>
        </p:nvPicPr>
        <p:blipFill>
          <a:blip r:embed="rId53" cstate="email">
            <a:extLst>
              <a:ext uri="{BEBA8EAE-BF5A-486C-A8C5-ECC9F3942E4B}">
                <a14:imgProps xmlns:a14="http://schemas.microsoft.com/office/drawing/2010/main" xmlns="">
                  <a14:imgLayer r:embed="rId54">
                    <a14:imgEffect>
                      <a14:backgroundRemoval t="4664" b="99152" l="9855" r="89984">
                        <a14:backgroundMark x1="51454" y1="44155" x2="49192" y2="72138"/>
                        <a14:backgroundMark x1="48627" y1="80921" x2="48627" y2="80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129226" y="3977693"/>
            <a:ext cx="1295622" cy="1727496"/>
          </a:xfrm>
          <a:prstGeom prst="rect">
            <a:avLst/>
          </a:prstGeom>
        </p:spPr>
      </p:pic>
      <p:pic>
        <p:nvPicPr>
          <p:cNvPr id="56" name="Obrázek 55"/>
          <p:cNvPicPr>
            <a:picLocks noChangeAspect="1"/>
          </p:cNvPicPr>
          <p:nvPr/>
        </p:nvPicPr>
        <p:blipFill>
          <a:blip r:embed="rId55" cstate="email">
            <a:extLst>
              <a:ext uri="{BEBA8EAE-BF5A-486C-A8C5-ECC9F3942E4B}">
                <a14:imgProps xmlns:a14="http://schemas.microsoft.com/office/drawing/2010/main" xmlns="">
                  <a14:imgLayer r:embed="rId56">
                    <a14:imgEffect>
                      <a14:backgroundRemoval t="9994" b="95397" l="1858" r="949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463127" y="2667394"/>
            <a:ext cx="1029968" cy="137329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4948" y="210539"/>
            <a:ext cx="2761297" cy="3244523"/>
          </a:xfrm>
          <a:prstGeom prst="rect">
            <a:avLst/>
          </a:prstGeom>
        </p:spPr>
      </p:pic>
      <p:sp>
        <p:nvSpPr>
          <p:cNvPr id="3" name="Mrak 2"/>
          <p:cNvSpPr/>
          <p:nvPr/>
        </p:nvSpPr>
        <p:spPr>
          <a:xfrm>
            <a:off x="2590160" y="1053182"/>
            <a:ext cx="565165" cy="1242622"/>
          </a:xfrm>
          <a:prstGeom prst="cloud">
            <a:avLst/>
          </a:prstGeom>
          <a:solidFill>
            <a:srgbClr val="512707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58" cstate="email">
            <a:extLst>
              <a:ext uri="{BEBA8EAE-BF5A-486C-A8C5-ECC9F3942E4B}">
                <a14:imgProps xmlns:a14="http://schemas.microsoft.com/office/drawing/2010/main" xmlns="">
                  <a14:imgLayer r:embed="rId59">
                    <a14:imgEffect>
                      <a14:backgroundRemoval t="0" b="97901" l="0" r="100000">
                        <a14:backgroundMark x1="39406" y1="36254" x2="39406" y2="36254"/>
                        <a14:backgroundMark x1="79967" y1="35047" x2="77986" y2="38221"/>
                        <a14:backgroundMark x1="63016" y1="66369" x2="63016" y2="66369"/>
                        <a14:backgroundMark x1="62245" y1="74449" x2="64227" y2="628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503277" y="579806"/>
            <a:ext cx="3116687" cy="653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8700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3.7037E-7 L -0.4819 0.1893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02" y="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4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9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0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5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6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1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7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8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3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4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4.07407E-6 L -0.52513 0.30532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63" y="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-0.35782 -0.01389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91" y="-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-0.49076 0.03472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44" y="1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3.7037E-6 L -0.45364 -0.0044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82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1.11111E-6 L -0.69727 0.28958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870" y="14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44444E-6 L -0.90026 0.02777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013" y="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1.48148E-6 L -0.84831 0.01319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422" y="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4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5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0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1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2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3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8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9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4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5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0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1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2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3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8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9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Obdélník 49"/>
          <p:cNvSpPr/>
          <p:nvPr/>
        </p:nvSpPr>
        <p:spPr>
          <a:xfrm>
            <a:off x="5166754" y="1596395"/>
            <a:ext cx="442018" cy="29409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7651758" y="1581227"/>
            <a:ext cx="442018" cy="29409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6417371" y="1592625"/>
            <a:ext cx="442018" cy="29409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0" y="-33647"/>
            <a:ext cx="3559628" cy="2917371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8100000" scaled="1"/>
            <a:tileRect/>
          </a:gradFill>
          <a:ln w="5715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1685983" y="-33647"/>
            <a:ext cx="0" cy="2917371"/>
          </a:xfrm>
          <a:prstGeom prst="line">
            <a:avLst/>
          </a:prstGeom>
          <a:ln w="571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Skupina 5"/>
          <p:cNvGrpSpPr/>
          <p:nvPr/>
        </p:nvGrpSpPr>
        <p:grpSpPr>
          <a:xfrm>
            <a:off x="5623995" y="4767679"/>
            <a:ext cx="6583228" cy="1904999"/>
            <a:chOff x="3486058" y="4212772"/>
            <a:chExt cx="6583228" cy="1904999"/>
          </a:xfrm>
          <a:blipFill>
            <a:blip r:embed="rId2"/>
            <a:tile tx="0" ty="0" sx="100000" sy="100000" flip="none" algn="tl"/>
          </a:blipFill>
        </p:grpSpPr>
        <p:sp>
          <p:nvSpPr>
            <p:cNvPr id="7" name="Obdélník 6"/>
            <p:cNvSpPr/>
            <p:nvPr/>
          </p:nvSpPr>
          <p:spPr>
            <a:xfrm>
              <a:off x="3486058" y="4212772"/>
              <a:ext cx="6583228" cy="435428"/>
            </a:xfrm>
            <a:prstGeom prst="rect">
              <a:avLst/>
            </a:prstGeom>
            <a:grp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bdélník 7"/>
            <p:cNvSpPr/>
            <p:nvPr/>
          </p:nvSpPr>
          <p:spPr>
            <a:xfrm>
              <a:off x="4702629" y="4648200"/>
              <a:ext cx="881742" cy="1469571"/>
            </a:xfrm>
            <a:prstGeom prst="rect">
              <a:avLst/>
            </a:prstGeom>
            <a:grp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8511640" y="4648199"/>
              <a:ext cx="881742" cy="1469571"/>
            </a:xfrm>
            <a:prstGeom prst="rect">
              <a:avLst/>
            </a:prstGeom>
            <a:grp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bdélník 9"/>
          <p:cNvSpPr/>
          <p:nvPr/>
        </p:nvSpPr>
        <p:spPr>
          <a:xfrm>
            <a:off x="0" y="6293922"/>
            <a:ext cx="12192000" cy="564078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2" name="Obrázek 21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6182" b="92788" l="8273" r="91500">
                        <a14:backgroundMark x1="43045" y1="48061" x2="54182" y2="5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529224" y="19272"/>
            <a:ext cx="1519706" cy="1139779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879" b="90000" l="182" r="99182">
                        <a14:backgroundMark x1="92227" y1="58970" x2="92227" y2="58970"/>
                        <a14:backgroundMark x1="91773" y1="62364" x2="94318" y2="60848"/>
                        <a14:backgroundMark x1="95045" y1="66667" x2="97273" y2="66667"/>
                        <a14:backgroundMark x1="82227" y1="35091" x2="82227" y2="35091"/>
                        <a14:backgroundMark x1="77273" y1="24424" x2="78955" y2="22182"/>
                        <a14:backgroundMark x1="68955" y1="16545" x2="68955" y2="16545"/>
                        <a14:backgroundMark x1="68955" y1="16545" x2="68955" y2="16545"/>
                        <a14:backgroundMark x1="56591" y1="9758" x2="56591" y2="10727"/>
                        <a14:backgroundMark x1="90364" y1="57091" x2="91227" y2="56545"/>
                        <a14:backgroundMark x1="91227" y1="56545" x2="91227" y2="56545"/>
                        <a14:backgroundMark x1="64182" y1="12424" x2="64182" y2="124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6200000">
            <a:off x="5156203" y="67902"/>
            <a:ext cx="1515414" cy="1136561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500" r="96591">
                        <a14:backgroundMark x1="56727" y1="47697" x2="74864" y2="510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470787" y="3816735"/>
            <a:ext cx="1708596" cy="1281447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6121" l="6682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247860" y="3903088"/>
            <a:ext cx="1193441" cy="895081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909" b="93701" l="0" r="962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486473" y="3654632"/>
            <a:ext cx="940426" cy="1253901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13" cstate="email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9994" b="89885" l="4523" r="92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885646" y="1430158"/>
            <a:ext cx="1535957" cy="2047943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15" cstate="email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9994" b="97093" l="5089" r="94023">
                        <a14:foregroundMark x1="19144" y1="15748" x2="18094" y2="377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206872" y="3754470"/>
            <a:ext cx="953305" cy="127107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17" cstate="email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2726" b="94609" l="2181" r="9781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37101" y="1592812"/>
            <a:ext cx="1284875" cy="1713167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19" cstate="email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10000" b="97636" l="10000" r="90000">
                        <a14:backgroundMark x1="22436" y1="55556" x2="22436" y2="55556"/>
                        <a14:backgroundMark x1="73718" y1="60684" x2="72436" y2="871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075225" y="2569839"/>
            <a:ext cx="1487932" cy="1115949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21" cstate="email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1697" b="94788" l="0" r="94182">
                        <a14:backgroundMark x1="26136" y1="46970" x2="17545" y2="74727"/>
                        <a14:backgroundMark x1="1091" y1="59697" x2="818" y2="63879"/>
                        <a14:backgroundMark x1="75864" y1="43030" x2="83182" y2="86364"/>
                        <a14:backgroundMark x1="52364" y1="13515" x2="52364" y2="13515"/>
                        <a14:backgroundMark x1="52227" y1="12000" x2="51364" y2="14848"/>
                        <a14:backgroundMark x1="51909" y1="10121" x2="51773" y2="1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880837" y="3957330"/>
            <a:ext cx="1320488" cy="990366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23" cstate="email">
            <a:extLst>
              <a:ext uri="{BEBA8EAE-BF5A-486C-A8C5-ECC9F3942E4B}">
                <a14:imgProps xmlns:a14="http://schemas.microsoft.com/office/drawing/2010/main" xmlns="">
                  <a14:imgLayer r:embed="rId24">
                    <a14:imgEffect>
                      <a14:backgroundRemoval t="1333" b="99515" l="3473" r="92488">
                        <a14:backgroundMark x1="50646" y1="39976" x2="50646" y2="794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830317" y="4205096"/>
            <a:ext cx="1280939" cy="1707918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25" cstate="email">
            <a:extLst>
              <a:ext uri="{BEBA8EAE-BF5A-486C-A8C5-ECC9F3942E4B}">
                <a14:imgProps xmlns:a14="http://schemas.microsoft.com/office/drawing/2010/main" xmlns="">
                  <a14:imgLayer r:embed="rId26">
                    <a14:imgEffect>
                      <a14:backgroundRemoval t="6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580356" y="5833385"/>
            <a:ext cx="1863144" cy="1397358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27" cstate="email">
            <a:extLst>
              <a:ext uri="{BEBA8EAE-BF5A-486C-A8C5-ECC9F3942E4B}">
                <a14:imgProps xmlns:a14="http://schemas.microsoft.com/office/drawing/2010/main" xmlns="">
                  <a14:imgLayer r:embed="rId28">
                    <a14:imgEffect>
                      <a14:backgroundRemoval t="7511" b="95215" l="9855" r="89984">
                        <a14:foregroundMark x1="32391" y1="14658" x2="34168" y2="24409"/>
                        <a14:foregroundMark x1="49919" y1="15021" x2="54200" y2="27438"/>
                        <a14:foregroundMark x1="63974" y1="16535" x2="64701" y2="26287"/>
                        <a14:foregroundMark x1="20355" y1="15021" x2="39176" y2="8480"/>
                        <a14:foregroundMark x1="18578" y1="18413" x2="18578" y2="18413"/>
                        <a14:foregroundMark x1="20355" y1="21199" x2="20355" y2="21199"/>
                        <a14:foregroundMark x1="19871" y1="21199" x2="18578" y2="19746"/>
                        <a14:backgroundMark x1="42574" y1="13333" x2="41584" y2="22222"/>
                        <a14:backgroundMark x1="27723" y1="17037" x2="27723" y2="17037"/>
                        <a14:backgroundMark x1="27723" y1="21481" x2="27723" y2="21481"/>
                        <a14:backgroundMark x1="55446" y1="17778" x2="55446" y2="17778"/>
                        <a14:backgroundMark x1="58416" y1="23704" x2="58416" y2="23704"/>
                        <a14:backgroundMark x1="23762" y1="15556" x2="23762" y2="15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462620" y="2817137"/>
            <a:ext cx="898446" cy="1197928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29" cstate="email">
            <a:extLst>
              <a:ext uri="{BEBA8EAE-BF5A-486C-A8C5-ECC9F3942E4B}">
                <a14:imgProps xmlns:a14="http://schemas.microsoft.com/office/drawing/2010/main" xmlns="">
                  <a14:imgLayer r:embed="rId30">
                    <a14:imgEffect>
                      <a14:backgroundRemoval t="10000" b="90000" l="10000" r="90000">
                        <a14:foregroundMark x1="47682" y1="48667" x2="40500" y2="56545"/>
                        <a14:backgroundMark x1="33455" y1="49394" x2="43909" y2="49212"/>
                        <a14:backgroundMark x1="52500" y1="51636" x2="52500" y2="51636"/>
                        <a14:backgroundMark x1="54727" y1="51273" x2="54727" y2="51273"/>
                        <a14:backgroundMark x1="46591" y1="55576" x2="54045" y2="51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4326376">
            <a:off x="10807376" y="5828018"/>
            <a:ext cx="1400384" cy="1050288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31" cstate="email">
            <a:extLst>
              <a:ext uri="{BEBA8EAE-BF5A-486C-A8C5-ECC9F3942E4B}">
                <a14:imgProps xmlns:a14="http://schemas.microsoft.com/office/drawing/2010/main" xmlns="">
                  <a14:imgLayer r:embed="rId32">
                    <a14:imgEffect>
                      <a14:backgroundRemoval t="10000" b="90000" l="7682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760303" y="401794"/>
            <a:ext cx="1159100" cy="869325"/>
          </a:xfrm>
          <a:prstGeom prst="rect">
            <a:avLst/>
          </a:prstGeom>
        </p:spPr>
      </p:pic>
      <p:sp>
        <p:nvSpPr>
          <p:cNvPr id="3" name="Mrak 2"/>
          <p:cNvSpPr/>
          <p:nvPr/>
        </p:nvSpPr>
        <p:spPr>
          <a:xfrm>
            <a:off x="2590160" y="1053182"/>
            <a:ext cx="565165" cy="1242622"/>
          </a:xfrm>
          <a:prstGeom prst="cloud">
            <a:avLst/>
          </a:prstGeom>
          <a:solidFill>
            <a:srgbClr val="512707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Mrak 38"/>
          <p:cNvSpPr/>
          <p:nvPr/>
        </p:nvSpPr>
        <p:spPr>
          <a:xfrm>
            <a:off x="3554221" y="1047415"/>
            <a:ext cx="565165" cy="1242622"/>
          </a:xfrm>
          <a:prstGeom prst="cloud">
            <a:avLst/>
          </a:prstGeom>
          <a:solidFill>
            <a:srgbClr val="512707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" name="Obrázek 39"/>
          <p:cNvPicPr>
            <a:picLocks noChangeAspect="1"/>
          </p:cNvPicPr>
          <p:nvPr/>
        </p:nvPicPr>
        <p:blipFill>
          <a:blip r:embed="rId33" cstate="email">
            <a:extLst>
              <a:ext uri="{BEBA8EAE-BF5A-486C-A8C5-ECC9F3942E4B}">
                <a14:imgProps xmlns:a14="http://schemas.microsoft.com/office/drawing/2010/main" xmlns="">
                  <a14:imgLayer r:embed="rId34">
                    <a14:imgEffect>
                      <a14:backgroundRemoval t="1000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920493" y="5944372"/>
            <a:ext cx="1302327" cy="976745"/>
          </a:xfrm>
          <a:prstGeom prst="rect">
            <a:avLst/>
          </a:prstGeom>
        </p:spPr>
      </p:pic>
      <p:pic>
        <p:nvPicPr>
          <p:cNvPr id="41" name="Obrázek 40"/>
          <p:cNvPicPr>
            <a:picLocks noChangeAspect="1"/>
          </p:cNvPicPr>
          <p:nvPr/>
        </p:nvPicPr>
        <p:blipFill>
          <a:blip r:embed="rId35" cstate="email">
            <a:extLst>
              <a:ext uri="{BEBA8EAE-BF5A-486C-A8C5-ECC9F3942E4B}">
                <a14:imgProps xmlns:a14="http://schemas.microsoft.com/office/drawing/2010/main" xmlns="">
                  <a14:imgLayer r:embed="rId36">
                    <a14:imgEffect>
                      <a14:backgroundRemoval t="10000" b="90000" l="10000" r="923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8713045">
            <a:off x="8937349" y="5978725"/>
            <a:ext cx="1263204" cy="947403"/>
          </a:xfrm>
          <a:prstGeom prst="rect">
            <a:avLst/>
          </a:prstGeom>
        </p:spPr>
      </p:pic>
      <p:pic>
        <p:nvPicPr>
          <p:cNvPr id="42" name="Obrázek 41"/>
          <p:cNvPicPr>
            <a:picLocks noChangeAspect="1"/>
          </p:cNvPicPr>
          <p:nvPr/>
        </p:nvPicPr>
        <p:blipFill>
          <a:blip r:embed="rId37" cstate="email">
            <a:extLst>
              <a:ext uri="{BEBA8EAE-BF5A-486C-A8C5-ECC9F3942E4B}">
                <a14:imgProps xmlns:a14="http://schemas.microsoft.com/office/drawing/2010/main" xmlns="">
                  <a14:imgLayer r:embed="rId38">
                    <a14:imgEffect>
                      <a14:backgroundRemoval t="0" b="9521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7792" y="5563464"/>
            <a:ext cx="1561604" cy="1171203"/>
          </a:xfrm>
          <a:prstGeom prst="rect">
            <a:avLst/>
          </a:prstGeom>
        </p:spPr>
      </p:pic>
      <p:pic>
        <p:nvPicPr>
          <p:cNvPr id="43" name="Obrázek 42"/>
          <p:cNvPicPr>
            <a:picLocks noChangeAspect="1"/>
          </p:cNvPicPr>
          <p:nvPr/>
        </p:nvPicPr>
        <p:blipFill>
          <a:blip r:embed="rId39" cstate="email">
            <a:extLst>
              <a:ext uri="{BEBA8EAE-BF5A-486C-A8C5-ECC9F3942E4B}">
                <a14:imgProps xmlns:a14="http://schemas.microsoft.com/office/drawing/2010/main" xmlns="">
                  <a14:imgLayer r:embed="rId40">
                    <a14:imgEffect>
                      <a14:backgroundRemoval t="3574" b="89885" l="9855" r="991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764878" y="5270358"/>
            <a:ext cx="1238069" cy="1650759"/>
          </a:xfrm>
          <a:prstGeom prst="rect">
            <a:avLst/>
          </a:prstGeom>
        </p:spPr>
      </p:pic>
      <p:sp>
        <p:nvSpPr>
          <p:cNvPr id="45" name="Obdélník 44"/>
          <p:cNvSpPr/>
          <p:nvPr/>
        </p:nvSpPr>
        <p:spPr>
          <a:xfrm>
            <a:off x="4073992" y="1179341"/>
            <a:ext cx="4928955" cy="43542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Obrázek 45"/>
          <p:cNvPicPr>
            <a:picLocks noChangeAspect="1"/>
          </p:cNvPicPr>
          <p:nvPr/>
        </p:nvPicPr>
        <p:blipFill>
          <a:blip r:embed="rId41" cstate="email">
            <a:extLst>
              <a:ext uri="{BEBA8EAE-BF5A-486C-A8C5-ECC9F3942E4B}">
                <a14:imgProps xmlns:a14="http://schemas.microsoft.com/office/drawing/2010/main" xmlns="">
                  <a14:imgLayer r:embed="rId4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914275" y="70220"/>
            <a:ext cx="1094776" cy="1459702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>
          <a:blip r:embed="rId43" cstate="email">
            <a:extLst>
              <a:ext uri="{BEBA8EAE-BF5A-486C-A8C5-ECC9F3942E4B}">
                <a14:imgProps xmlns:a14="http://schemas.microsoft.com/office/drawing/2010/main" xmlns="">
                  <a14:imgLayer r:embed="rId44">
                    <a14:imgEffect>
                      <a14:backgroundRemoval t="7152" b="73152" l="364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0769319">
            <a:off x="7111603" y="601364"/>
            <a:ext cx="1244957" cy="933718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>
          <a:blip r:embed="rId45" cstate="email">
            <a:extLst>
              <a:ext uri="{BEBA8EAE-BF5A-486C-A8C5-ECC9F3942E4B}">
                <a14:imgProps xmlns:a14="http://schemas.microsoft.com/office/drawing/2010/main" xmlns="">
                  <a14:imgLayer r:embed="rId46">
                    <a14:imgEffect>
                      <a14:backgroundRemoval t="303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190559" y="176198"/>
            <a:ext cx="1579367" cy="1184525"/>
          </a:xfrm>
          <a:prstGeom prst="rect">
            <a:avLst/>
          </a:prstGeom>
        </p:spPr>
      </p:pic>
      <p:pic>
        <p:nvPicPr>
          <p:cNvPr id="49" name="Obrázek 48"/>
          <p:cNvPicPr>
            <a:picLocks noChangeAspect="1"/>
          </p:cNvPicPr>
          <p:nvPr/>
        </p:nvPicPr>
        <p:blipFill>
          <a:blip r:embed="rId47" cstate="email">
            <a:extLst>
              <a:ext uri="{BEBA8EAE-BF5A-486C-A8C5-ECC9F3942E4B}">
                <a14:imgProps xmlns:a14="http://schemas.microsoft.com/office/drawing/2010/main" xmlns="">
                  <a14:imgLayer r:embed="rId48">
                    <a14:imgEffect>
                      <a14:backgroundRemoval t="9994" b="89885" l="557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767873" y="1503117"/>
            <a:ext cx="1388192" cy="1850922"/>
          </a:xfrm>
          <a:prstGeom prst="rect">
            <a:avLst/>
          </a:prstGeom>
        </p:spPr>
      </p:pic>
      <p:pic>
        <p:nvPicPr>
          <p:cNvPr id="53" name="Obrázek 52"/>
          <p:cNvPicPr>
            <a:picLocks noChangeAspect="1"/>
          </p:cNvPicPr>
          <p:nvPr/>
        </p:nvPicPr>
        <p:blipFill>
          <a:blip r:embed="rId49" cstate="email">
            <a:extLst>
              <a:ext uri="{BEBA8EAE-BF5A-486C-A8C5-ECC9F3942E4B}">
                <a14:imgProps xmlns:a14="http://schemas.microsoft.com/office/drawing/2010/main" xmlns="">
                  <a14:imgLayer r:embed="rId50">
                    <a14:imgEffect>
                      <a14:backgroundRemoval t="9994" b="96548" l="0" r="100000">
                        <a14:backgroundMark x1="88207" y1="24591" x2="99273" y2="764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219396" y="635660"/>
            <a:ext cx="934318" cy="1245757"/>
          </a:xfrm>
          <a:prstGeom prst="rect">
            <a:avLst/>
          </a:prstGeom>
        </p:spPr>
      </p:pic>
      <p:pic>
        <p:nvPicPr>
          <p:cNvPr id="54" name="Obrázek 53"/>
          <p:cNvPicPr>
            <a:picLocks noChangeAspect="1"/>
          </p:cNvPicPr>
          <p:nvPr/>
        </p:nvPicPr>
        <p:blipFill>
          <a:blip r:embed="rId51" cstate="email">
            <a:extLst>
              <a:ext uri="{BEBA8EAE-BF5A-486C-A8C5-ECC9F3942E4B}">
                <a14:imgProps xmlns:a14="http://schemas.microsoft.com/office/drawing/2010/main" xmlns="">
                  <a14:imgLayer r:embed="rId52">
                    <a14:imgEffect>
                      <a14:backgroundRemoval t="9994" b="94488" l="0" r="100000">
                        <a14:backgroundMark x1="8562" y1="47123" x2="5816" y2="77529"/>
                        <a14:backgroundMark x1="2585" y1="43186" x2="81" y2="382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480215" y="1622977"/>
            <a:ext cx="961086" cy="1281448"/>
          </a:xfrm>
          <a:prstGeom prst="rect">
            <a:avLst/>
          </a:prstGeom>
        </p:spPr>
      </p:pic>
      <p:pic>
        <p:nvPicPr>
          <p:cNvPr id="55" name="Obrázek 54"/>
          <p:cNvPicPr>
            <a:picLocks noChangeAspect="1"/>
          </p:cNvPicPr>
          <p:nvPr/>
        </p:nvPicPr>
        <p:blipFill>
          <a:blip r:embed="rId53" cstate="email">
            <a:extLst>
              <a:ext uri="{BEBA8EAE-BF5A-486C-A8C5-ECC9F3942E4B}">
                <a14:imgProps xmlns:a14="http://schemas.microsoft.com/office/drawing/2010/main" xmlns="">
                  <a14:imgLayer r:embed="rId54">
                    <a14:imgEffect>
                      <a14:backgroundRemoval t="4664" b="99152" l="9855" r="89984">
                        <a14:backgroundMark x1="51454" y1="44155" x2="49192" y2="72138"/>
                        <a14:backgroundMark x1="48627" y1="80921" x2="48627" y2="80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129226" y="3977693"/>
            <a:ext cx="1295622" cy="1727496"/>
          </a:xfrm>
          <a:prstGeom prst="rect">
            <a:avLst/>
          </a:prstGeom>
        </p:spPr>
      </p:pic>
      <p:pic>
        <p:nvPicPr>
          <p:cNvPr id="56" name="Obrázek 55"/>
          <p:cNvPicPr>
            <a:picLocks noChangeAspect="1"/>
          </p:cNvPicPr>
          <p:nvPr/>
        </p:nvPicPr>
        <p:blipFill>
          <a:blip r:embed="rId55" cstate="email">
            <a:extLst>
              <a:ext uri="{BEBA8EAE-BF5A-486C-A8C5-ECC9F3942E4B}">
                <a14:imgProps xmlns:a14="http://schemas.microsoft.com/office/drawing/2010/main" xmlns="">
                  <a14:imgLayer r:embed="rId56">
                    <a14:imgEffect>
                      <a14:backgroundRemoval t="9994" b="95397" l="1858" r="949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463127" y="2667394"/>
            <a:ext cx="1029968" cy="137329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6936" y="3576"/>
            <a:ext cx="3089489" cy="3552909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58" cstate="email">
            <a:extLst>
              <a:ext uri="{BEBA8EAE-BF5A-486C-A8C5-ECC9F3942E4B}">
                <a14:imgProps xmlns:a14="http://schemas.microsoft.com/office/drawing/2010/main" xmlns="">
                  <a14:imgLayer r:embed="rId59">
                    <a14:imgEffect>
                      <a14:backgroundRemoval t="0" b="97901" l="0" r="100000">
                        <a14:backgroundMark x1="39406" y1="36254" x2="39406" y2="36254"/>
                        <a14:backgroundMark x1="79967" y1="35047" x2="77986" y2="38221"/>
                        <a14:backgroundMark x1="63016" y1="66369" x2="63016" y2="66369"/>
                        <a14:backgroundMark x1="62245" y1="74449" x2="64227" y2="628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442434" y="489397"/>
            <a:ext cx="3116687" cy="653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0686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7.40741E-7 L -0.71588 0.116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94" y="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3.7037E-6 L -0.66862 -0.04699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437" y="-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4.44444E-6 L -0.68177 -0.1497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89" y="-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-0.4905 0.1257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31" y="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2.96296E-6 L -0.48268 -0.0157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41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-0.44701 0.0009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57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1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3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9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5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1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7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3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9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2.96296E-6 L -0.29597 0.01481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05" y="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-0.58516 0.32129 " pathEditMode="relative" rAng="0" ptsTypes="AA">
                                      <p:cBhvr>
                                        <p:cTn id="1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258" y="1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3.33333E-6 L -0.88346 0.55996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80" y="27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1.85185E-6 L -0.77669 0.26528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841" y="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1.11111E-6 L -0.86445 0.00116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229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Obdélník 49"/>
          <p:cNvSpPr/>
          <p:nvPr/>
        </p:nvSpPr>
        <p:spPr>
          <a:xfrm>
            <a:off x="5166754" y="1596395"/>
            <a:ext cx="442018" cy="29409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7651758" y="1581227"/>
            <a:ext cx="442018" cy="29409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6417371" y="1592625"/>
            <a:ext cx="442018" cy="29409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0" y="-33647"/>
            <a:ext cx="3559628" cy="2917371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8100000" scaled="1"/>
            <a:tileRect/>
          </a:gradFill>
          <a:ln w="5715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1685983" y="-33647"/>
            <a:ext cx="0" cy="2917371"/>
          </a:xfrm>
          <a:prstGeom prst="line">
            <a:avLst/>
          </a:prstGeom>
          <a:ln w="571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Skupina 5"/>
          <p:cNvGrpSpPr/>
          <p:nvPr/>
        </p:nvGrpSpPr>
        <p:grpSpPr>
          <a:xfrm>
            <a:off x="5608772" y="4670962"/>
            <a:ext cx="6583228" cy="1904999"/>
            <a:chOff x="3486058" y="4212772"/>
            <a:chExt cx="6583228" cy="1904999"/>
          </a:xfrm>
          <a:blipFill>
            <a:blip r:embed="rId2"/>
            <a:tile tx="0" ty="0" sx="100000" sy="100000" flip="none" algn="tl"/>
          </a:blipFill>
        </p:grpSpPr>
        <p:sp>
          <p:nvSpPr>
            <p:cNvPr id="7" name="Obdélník 6"/>
            <p:cNvSpPr/>
            <p:nvPr/>
          </p:nvSpPr>
          <p:spPr>
            <a:xfrm>
              <a:off x="3486058" y="4212772"/>
              <a:ext cx="6583228" cy="435428"/>
            </a:xfrm>
            <a:prstGeom prst="rect">
              <a:avLst/>
            </a:prstGeom>
            <a:grp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bdélník 7"/>
            <p:cNvSpPr/>
            <p:nvPr/>
          </p:nvSpPr>
          <p:spPr>
            <a:xfrm>
              <a:off x="4702629" y="4648200"/>
              <a:ext cx="881742" cy="1469571"/>
            </a:xfrm>
            <a:prstGeom prst="rect">
              <a:avLst/>
            </a:prstGeom>
            <a:grp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8511640" y="4648199"/>
              <a:ext cx="881742" cy="1469571"/>
            </a:xfrm>
            <a:prstGeom prst="rect">
              <a:avLst/>
            </a:prstGeom>
            <a:grp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bdélník 9"/>
          <p:cNvSpPr/>
          <p:nvPr/>
        </p:nvSpPr>
        <p:spPr>
          <a:xfrm>
            <a:off x="0" y="6293922"/>
            <a:ext cx="12192000" cy="564078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2" name="Obrázek 21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6182" b="92788" l="8273" r="91500">
                        <a14:backgroundMark x1="43045" y1="48061" x2="54182" y2="5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529224" y="19272"/>
            <a:ext cx="1519706" cy="1139779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879" b="90000" l="182" r="99182">
                        <a14:backgroundMark x1="92227" y1="58970" x2="92227" y2="58970"/>
                        <a14:backgroundMark x1="91773" y1="62364" x2="94318" y2="60848"/>
                        <a14:backgroundMark x1="95045" y1="66667" x2="97273" y2="66667"/>
                        <a14:backgroundMark x1="82227" y1="35091" x2="82227" y2="35091"/>
                        <a14:backgroundMark x1="77273" y1="24424" x2="78955" y2="22182"/>
                        <a14:backgroundMark x1="68955" y1="16545" x2="68955" y2="16545"/>
                        <a14:backgroundMark x1="68955" y1="16545" x2="68955" y2="16545"/>
                        <a14:backgroundMark x1="56591" y1="9758" x2="56591" y2="10727"/>
                        <a14:backgroundMark x1="90364" y1="57091" x2="91227" y2="56545"/>
                        <a14:backgroundMark x1="91227" y1="56545" x2="91227" y2="56545"/>
                        <a14:backgroundMark x1="64182" y1="12424" x2="64182" y2="124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6200000">
            <a:off x="5156203" y="67902"/>
            <a:ext cx="1515414" cy="1136561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500" r="96591">
                        <a14:backgroundMark x1="56727" y1="47697" x2="74864" y2="510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470787" y="3816735"/>
            <a:ext cx="1708596" cy="1281447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6121" l="6682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247860" y="3903088"/>
            <a:ext cx="1193441" cy="895081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909" b="93701" l="0" r="962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486473" y="3654632"/>
            <a:ext cx="940426" cy="1253901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13" cstate="email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9994" b="89885" l="4523" r="92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885646" y="1430158"/>
            <a:ext cx="1535957" cy="2047943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15" cstate="email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9994" b="97093" l="5089" r="94023">
                        <a14:foregroundMark x1="19144" y1="15748" x2="18094" y2="377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206872" y="3754470"/>
            <a:ext cx="953305" cy="127107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17" cstate="email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2726" b="94609" l="2181" r="9781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37101" y="1592812"/>
            <a:ext cx="1284875" cy="1713167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19" cstate="email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10000" b="97636" l="10000" r="90000">
                        <a14:backgroundMark x1="22436" y1="55556" x2="22436" y2="55556"/>
                        <a14:backgroundMark x1="73718" y1="60684" x2="72436" y2="871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075225" y="2569839"/>
            <a:ext cx="1487932" cy="1115949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21" cstate="email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1697" b="94788" l="0" r="94182">
                        <a14:backgroundMark x1="26136" y1="46970" x2="17545" y2="74727"/>
                        <a14:backgroundMark x1="1091" y1="59697" x2="818" y2="63879"/>
                        <a14:backgroundMark x1="75864" y1="43030" x2="83182" y2="86364"/>
                        <a14:backgroundMark x1="52364" y1="13515" x2="52364" y2="13515"/>
                        <a14:backgroundMark x1="52227" y1="12000" x2="51364" y2="14848"/>
                        <a14:backgroundMark x1="51909" y1="10121" x2="51773" y2="1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880837" y="3957330"/>
            <a:ext cx="1320488" cy="990366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23" cstate="email">
            <a:extLst>
              <a:ext uri="{BEBA8EAE-BF5A-486C-A8C5-ECC9F3942E4B}">
                <a14:imgProps xmlns:a14="http://schemas.microsoft.com/office/drawing/2010/main" xmlns="">
                  <a14:imgLayer r:embed="rId24">
                    <a14:imgEffect>
                      <a14:backgroundRemoval t="1333" b="99515" l="3473" r="92488">
                        <a14:backgroundMark x1="50646" y1="39976" x2="50646" y2="794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830317" y="4205096"/>
            <a:ext cx="1280939" cy="1707918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25" cstate="email">
            <a:extLst>
              <a:ext uri="{BEBA8EAE-BF5A-486C-A8C5-ECC9F3942E4B}">
                <a14:imgProps xmlns:a14="http://schemas.microsoft.com/office/drawing/2010/main" xmlns="">
                  <a14:imgLayer r:embed="rId26">
                    <a14:imgEffect>
                      <a14:backgroundRemoval t="6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580356" y="5833385"/>
            <a:ext cx="1863144" cy="1397358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27" cstate="email">
            <a:extLst>
              <a:ext uri="{BEBA8EAE-BF5A-486C-A8C5-ECC9F3942E4B}">
                <a14:imgProps xmlns:a14="http://schemas.microsoft.com/office/drawing/2010/main" xmlns="">
                  <a14:imgLayer r:embed="rId28">
                    <a14:imgEffect>
                      <a14:backgroundRemoval t="7511" b="95215" l="9855" r="89984">
                        <a14:foregroundMark x1="32391" y1="14658" x2="34168" y2="24409"/>
                        <a14:foregroundMark x1="49919" y1="15021" x2="54200" y2="27438"/>
                        <a14:foregroundMark x1="63974" y1="16535" x2="64701" y2="26287"/>
                        <a14:foregroundMark x1="20355" y1="15021" x2="39176" y2="8480"/>
                        <a14:foregroundMark x1="18578" y1="18413" x2="18578" y2="18413"/>
                        <a14:foregroundMark x1="20355" y1="21199" x2="20355" y2="21199"/>
                        <a14:foregroundMark x1="19871" y1="21199" x2="18578" y2="19746"/>
                        <a14:backgroundMark x1="42574" y1="13333" x2="41584" y2="22222"/>
                        <a14:backgroundMark x1="27723" y1="17037" x2="27723" y2="17037"/>
                        <a14:backgroundMark x1="27723" y1="21481" x2="27723" y2="21481"/>
                        <a14:backgroundMark x1="55446" y1="17778" x2="55446" y2="17778"/>
                        <a14:backgroundMark x1="58416" y1="23704" x2="58416" y2="23704"/>
                        <a14:backgroundMark x1="23762" y1="15556" x2="23762" y2="15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462620" y="2817137"/>
            <a:ext cx="898446" cy="1197928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29" cstate="email">
            <a:extLst>
              <a:ext uri="{BEBA8EAE-BF5A-486C-A8C5-ECC9F3942E4B}">
                <a14:imgProps xmlns:a14="http://schemas.microsoft.com/office/drawing/2010/main" xmlns="">
                  <a14:imgLayer r:embed="rId30">
                    <a14:imgEffect>
                      <a14:backgroundRemoval t="10000" b="90000" l="10000" r="90000">
                        <a14:foregroundMark x1="47682" y1="48667" x2="40500" y2="56545"/>
                        <a14:backgroundMark x1="33455" y1="49394" x2="43909" y2="49212"/>
                        <a14:backgroundMark x1="52500" y1="51636" x2="52500" y2="51636"/>
                        <a14:backgroundMark x1="54727" y1="51273" x2="54727" y2="51273"/>
                        <a14:backgroundMark x1="46591" y1="55576" x2="54045" y2="51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4326376">
            <a:off x="10807376" y="5828018"/>
            <a:ext cx="1400384" cy="1050288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31" cstate="email">
            <a:extLst>
              <a:ext uri="{BEBA8EAE-BF5A-486C-A8C5-ECC9F3942E4B}">
                <a14:imgProps xmlns:a14="http://schemas.microsoft.com/office/drawing/2010/main" xmlns="">
                  <a14:imgLayer r:embed="rId32">
                    <a14:imgEffect>
                      <a14:backgroundRemoval t="10000" b="90000" l="7682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760303" y="401794"/>
            <a:ext cx="1159100" cy="869325"/>
          </a:xfrm>
          <a:prstGeom prst="rect">
            <a:avLst/>
          </a:prstGeom>
        </p:spPr>
      </p:pic>
      <p:sp>
        <p:nvSpPr>
          <p:cNvPr id="3" name="Mrak 2"/>
          <p:cNvSpPr/>
          <p:nvPr/>
        </p:nvSpPr>
        <p:spPr>
          <a:xfrm>
            <a:off x="2590160" y="1053182"/>
            <a:ext cx="565165" cy="1242622"/>
          </a:xfrm>
          <a:prstGeom prst="cloud">
            <a:avLst/>
          </a:prstGeom>
          <a:solidFill>
            <a:srgbClr val="512707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Mrak 38"/>
          <p:cNvSpPr/>
          <p:nvPr/>
        </p:nvSpPr>
        <p:spPr>
          <a:xfrm>
            <a:off x="3554221" y="1047415"/>
            <a:ext cx="565165" cy="1242622"/>
          </a:xfrm>
          <a:prstGeom prst="cloud">
            <a:avLst/>
          </a:prstGeom>
          <a:solidFill>
            <a:srgbClr val="512707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33" cstate="email">
            <a:extLst>
              <a:ext uri="{BEBA8EAE-BF5A-486C-A8C5-ECC9F3942E4B}">
                <a14:imgProps xmlns:a14="http://schemas.microsoft.com/office/drawing/2010/main" xmlns="">
                  <a14:imgLayer r:embed="rId34">
                    <a14:imgEffect>
                      <a14:backgroundRemoval t="0" b="97901" l="0" r="100000">
                        <a14:backgroundMark x1="39406" y1="36254" x2="39406" y2="36254"/>
                        <a14:backgroundMark x1="79967" y1="35047" x2="77986" y2="38221"/>
                        <a14:backgroundMark x1="63016" y1="66369" x2="63016" y2="66369"/>
                        <a14:backgroundMark x1="62245" y1="74449" x2="64227" y2="628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442434" y="489397"/>
            <a:ext cx="3116687" cy="6536028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>
          <a:blip r:embed="rId35" cstate="email">
            <a:extLst>
              <a:ext uri="{BEBA8EAE-BF5A-486C-A8C5-ECC9F3942E4B}">
                <a14:imgProps xmlns:a14="http://schemas.microsoft.com/office/drawing/2010/main" xmlns="">
                  <a14:imgLayer r:embed="rId36">
                    <a14:imgEffect>
                      <a14:backgroundRemoval t="1000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920493" y="5944372"/>
            <a:ext cx="1302327" cy="976745"/>
          </a:xfrm>
          <a:prstGeom prst="rect">
            <a:avLst/>
          </a:prstGeom>
        </p:spPr>
      </p:pic>
      <p:pic>
        <p:nvPicPr>
          <p:cNvPr id="41" name="Obrázek 40"/>
          <p:cNvPicPr>
            <a:picLocks noChangeAspect="1"/>
          </p:cNvPicPr>
          <p:nvPr/>
        </p:nvPicPr>
        <p:blipFill>
          <a:blip r:embed="rId37" cstate="email">
            <a:extLst>
              <a:ext uri="{BEBA8EAE-BF5A-486C-A8C5-ECC9F3942E4B}">
                <a14:imgProps xmlns:a14="http://schemas.microsoft.com/office/drawing/2010/main" xmlns="">
                  <a14:imgLayer r:embed="rId38">
                    <a14:imgEffect>
                      <a14:backgroundRemoval t="10000" b="90000" l="10000" r="923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8713045">
            <a:off x="8937349" y="5978725"/>
            <a:ext cx="1263204" cy="947403"/>
          </a:xfrm>
          <a:prstGeom prst="rect">
            <a:avLst/>
          </a:prstGeom>
        </p:spPr>
      </p:pic>
      <p:pic>
        <p:nvPicPr>
          <p:cNvPr id="42" name="Obrázek 41"/>
          <p:cNvPicPr>
            <a:picLocks noChangeAspect="1"/>
          </p:cNvPicPr>
          <p:nvPr/>
        </p:nvPicPr>
        <p:blipFill>
          <a:blip r:embed="rId39" cstate="email">
            <a:extLst>
              <a:ext uri="{BEBA8EAE-BF5A-486C-A8C5-ECC9F3942E4B}">
                <a14:imgProps xmlns:a14="http://schemas.microsoft.com/office/drawing/2010/main" xmlns="">
                  <a14:imgLayer r:embed="rId40">
                    <a14:imgEffect>
                      <a14:backgroundRemoval t="0" b="9521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7792" y="5563464"/>
            <a:ext cx="1561604" cy="1171203"/>
          </a:xfrm>
          <a:prstGeom prst="rect">
            <a:avLst/>
          </a:prstGeom>
        </p:spPr>
      </p:pic>
      <p:pic>
        <p:nvPicPr>
          <p:cNvPr id="43" name="Obrázek 42"/>
          <p:cNvPicPr>
            <a:picLocks noChangeAspect="1"/>
          </p:cNvPicPr>
          <p:nvPr/>
        </p:nvPicPr>
        <p:blipFill>
          <a:blip r:embed="rId41" cstate="email">
            <a:extLst>
              <a:ext uri="{BEBA8EAE-BF5A-486C-A8C5-ECC9F3942E4B}">
                <a14:imgProps xmlns:a14="http://schemas.microsoft.com/office/drawing/2010/main" xmlns="">
                  <a14:imgLayer r:embed="rId42">
                    <a14:imgEffect>
                      <a14:backgroundRemoval t="3574" b="89885" l="9855" r="991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764878" y="5270358"/>
            <a:ext cx="1238069" cy="1650759"/>
          </a:xfrm>
          <a:prstGeom prst="rect">
            <a:avLst/>
          </a:prstGeom>
        </p:spPr>
      </p:pic>
      <p:sp>
        <p:nvSpPr>
          <p:cNvPr id="45" name="Obdélník 44"/>
          <p:cNvSpPr/>
          <p:nvPr/>
        </p:nvSpPr>
        <p:spPr>
          <a:xfrm>
            <a:off x="4073992" y="1179341"/>
            <a:ext cx="4928955" cy="43542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Obrázek 45"/>
          <p:cNvPicPr>
            <a:picLocks noChangeAspect="1"/>
          </p:cNvPicPr>
          <p:nvPr/>
        </p:nvPicPr>
        <p:blipFill>
          <a:blip r:embed="rId43" cstate="email">
            <a:extLst>
              <a:ext uri="{BEBA8EAE-BF5A-486C-A8C5-ECC9F3942E4B}">
                <a14:imgProps xmlns:a14="http://schemas.microsoft.com/office/drawing/2010/main" xmlns="">
                  <a14:imgLayer r:embed="rId4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914275" y="70220"/>
            <a:ext cx="1094776" cy="1459702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>
          <a:blip r:embed="rId45" cstate="email">
            <a:extLst>
              <a:ext uri="{BEBA8EAE-BF5A-486C-A8C5-ECC9F3942E4B}">
                <a14:imgProps xmlns:a14="http://schemas.microsoft.com/office/drawing/2010/main" xmlns="">
                  <a14:imgLayer r:embed="rId46">
                    <a14:imgEffect>
                      <a14:backgroundRemoval t="7152" b="73152" l="364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0769319">
            <a:off x="7111603" y="601364"/>
            <a:ext cx="1244957" cy="933718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>
          <a:blip r:embed="rId47" cstate="email">
            <a:extLst>
              <a:ext uri="{BEBA8EAE-BF5A-486C-A8C5-ECC9F3942E4B}">
                <a14:imgProps xmlns:a14="http://schemas.microsoft.com/office/drawing/2010/main" xmlns="">
                  <a14:imgLayer r:embed="rId48">
                    <a14:imgEffect>
                      <a14:backgroundRemoval t="303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190559" y="176198"/>
            <a:ext cx="1579367" cy="1184525"/>
          </a:xfrm>
          <a:prstGeom prst="rect">
            <a:avLst/>
          </a:prstGeom>
        </p:spPr>
      </p:pic>
      <p:pic>
        <p:nvPicPr>
          <p:cNvPr id="49" name="Obrázek 48"/>
          <p:cNvPicPr>
            <a:picLocks noChangeAspect="1"/>
          </p:cNvPicPr>
          <p:nvPr/>
        </p:nvPicPr>
        <p:blipFill>
          <a:blip r:embed="rId49" cstate="email">
            <a:extLst>
              <a:ext uri="{BEBA8EAE-BF5A-486C-A8C5-ECC9F3942E4B}">
                <a14:imgProps xmlns:a14="http://schemas.microsoft.com/office/drawing/2010/main" xmlns="">
                  <a14:imgLayer r:embed="rId50">
                    <a14:imgEffect>
                      <a14:backgroundRemoval t="9994" b="89885" l="557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767873" y="1503117"/>
            <a:ext cx="1388192" cy="1850922"/>
          </a:xfrm>
          <a:prstGeom prst="rect">
            <a:avLst/>
          </a:prstGeom>
        </p:spPr>
      </p:pic>
      <p:pic>
        <p:nvPicPr>
          <p:cNvPr id="53" name="Obrázek 52"/>
          <p:cNvPicPr>
            <a:picLocks noChangeAspect="1"/>
          </p:cNvPicPr>
          <p:nvPr/>
        </p:nvPicPr>
        <p:blipFill>
          <a:blip r:embed="rId51" cstate="email">
            <a:extLst>
              <a:ext uri="{BEBA8EAE-BF5A-486C-A8C5-ECC9F3942E4B}">
                <a14:imgProps xmlns:a14="http://schemas.microsoft.com/office/drawing/2010/main" xmlns="">
                  <a14:imgLayer r:embed="rId52">
                    <a14:imgEffect>
                      <a14:backgroundRemoval t="9994" b="96548" l="0" r="100000">
                        <a14:backgroundMark x1="88207" y1="24591" x2="99273" y2="764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219396" y="635660"/>
            <a:ext cx="934318" cy="1245757"/>
          </a:xfrm>
          <a:prstGeom prst="rect">
            <a:avLst/>
          </a:prstGeom>
        </p:spPr>
      </p:pic>
      <p:pic>
        <p:nvPicPr>
          <p:cNvPr id="54" name="Obrázek 53"/>
          <p:cNvPicPr>
            <a:picLocks noChangeAspect="1"/>
          </p:cNvPicPr>
          <p:nvPr/>
        </p:nvPicPr>
        <p:blipFill>
          <a:blip r:embed="rId53" cstate="email">
            <a:extLst>
              <a:ext uri="{BEBA8EAE-BF5A-486C-A8C5-ECC9F3942E4B}">
                <a14:imgProps xmlns:a14="http://schemas.microsoft.com/office/drawing/2010/main" xmlns="">
                  <a14:imgLayer r:embed="rId54">
                    <a14:imgEffect>
                      <a14:backgroundRemoval t="9994" b="94488" l="0" r="100000">
                        <a14:backgroundMark x1="8562" y1="47123" x2="5816" y2="77529"/>
                        <a14:backgroundMark x1="2585" y1="43186" x2="81" y2="382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480215" y="1622977"/>
            <a:ext cx="961086" cy="1281448"/>
          </a:xfrm>
          <a:prstGeom prst="rect">
            <a:avLst/>
          </a:prstGeom>
        </p:spPr>
      </p:pic>
      <p:pic>
        <p:nvPicPr>
          <p:cNvPr id="55" name="Obrázek 54"/>
          <p:cNvPicPr>
            <a:picLocks noChangeAspect="1"/>
          </p:cNvPicPr>
          <p:nvPr/>
        </p:nvPicPr>
        <p:blipFill>
          <a:blip r:embed="rId55" cstate="email">
            <a:extLst>
              <a:ext uri="{BEBA8EAE-BF5A-486C-A8C5-ECC9F3942E4B}">
                <a14:imgProps xmlns:a14="http://schemas.microsoft.com/office/drawing/2010/main" xmlns="">
                  <a14:imgLayer r:embed="rId56">
                    <a14:imgEffect>
                      <a14:backgroundRemoval t="4664" b="99152" l="9855" r="89984">
                        <a14:backgroundMark x1="51454" y1="44155" x2="49192" y2="72138"/>
                        <a14:backgroundMark x1="48627" y1="80921" x2="48627" y2="80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129226" y="3977693"/>
            <a:ext cx="1295622" cy="1727496"/>
          </a:xfrm>
          <a:prstGeom prst="rect">
            <a:avLst/>
          </a:prstGeom>
        </p:spPr>
      </p:pic>
      <p:pic>
        <p:nvPicPr>
          <p:cNvPr id="56" name="Obrázek 55"/>
          <p:cNvPicPr>
            <a:picLocks noChangeAspect="1"/>
          </p:cNvPicPr>
          <p:nvPr/>
        </p:nvPicPr>
        <p:blipFill>
          <a:blip r:embed="rId57" cstate="email">
            <a:extLst>
              <a:ext uri="{BEBA8EAE-BF5A-486C-A8C5-ECC9F3942E4B}">
                <a14:imgProps xmlns:a14="http://schemas.microsoft.com/office/drawing/2010/main" xmlns="">
                  <a14:imgLayer r:embed="rId58">
                    <a14:imgEffect>
                      <a14:backgroundRemoval t="9994" b="95397" l="1858" r="949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463127" y="2667394"/>
            <a:ext cx="1029968" cy="137329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620" y="712519"/>
            <a:ext cx="2187092" cy="2487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4925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-0.16628 0.0030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20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2.22222E-6 L -0.69688 0.0310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844" y="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4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5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0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1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4.07407E-6 L -0.58828 0.14583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414" y="7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1.48148E-6 L -0.28959 0.1092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79" y="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-0.47813 0.06806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06" y="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1.11111E-6 L -0.78151 0.13032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076" y="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44444E-6 L -0.82279 0.01666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146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1.48148E-6 L -0.92331 0.25764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172" y="1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3.7037E-6 L -0.47487 -0.01945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50" y="-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3.7037E-7 L -0.42734 0.07801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67" y="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8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9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4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5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0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1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2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3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8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9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4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5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0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1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Obdélník 49"/>
          <p:cNvSpPr/>
          <p:nvPr/>
        </p:nvSpPr>
        <p:spPr>
          <a:xfrm>
            <a:off x="5166754" y="1596395"/>
            <a:ext cx="442018" cy="29409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7651758" y="1581227"/>
            <a:ext cx="442018" cy="29409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6417371" y="1592625"/>
            <a:ext cx="442018" cy="29409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0" y="-33647"/>
            <a:ext cx="3559628" cy="2917371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8100000" scaled="1"/>
            <a:tileRect/>
          </a:gradFill>
          <a:ln w="5715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1685983" y="-33647"/>
            <a:ext cx="0" cy="2917371"/>
          </a:xfrm>
          <a:prstGeom prst="line">
            <a:avLst/>
          </a:prstGeom>
          <a:ln w="571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Skupina 5"/>
          <p:cNvGrpSpPr/>
          <p:nvPr/>
        </p:nvGrpSpPr>
        <p:grpSpPr>
          <a:xfrm>
            <a:off x="5608772" y="4670962"/>
            <a:ext cx="6583228" cy="1904999"/>
            <a:chOff x="3486058" y="4212772"/>
            <a:chExt cx="6583228" cy="1904999"/>
          </a:xfrm>
          <a:blipFill>
            <a:blip r:embed="rId2"/>
            <a:tile tx="0" ty="0" sx="100000" sy="100000" flip="none" algn="tl"/>
          </a:blipFill>
        </p:grpSpPr>
        <p:sp>
          <p:nvSpPr>
            <p:cNvPr id="7" name="Obdélník 6"/>
            <p:cNvSpPr/>
            <p:nvPr/>
          </p:nvSpPr>
          <p:spPr>
            <a:xfrm>
              <a:off x="3486058" y="4212772"/>
              <a:ext cx="6583228" cy="435428"/>
            </a:xfrm>
            <a:prstGeom prst="rect">
              <a:avLst/>
            </a:prstGeom>
            <a:grp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bdélník 7"/>
            <p:cNvSpPr/>
            <p:nvPr/>
          </p:nvSpPr>
          <p:spPr>
            <a:xfrm>
              <a:off x="4702629" y="4648200"/>
              <a:ext cx="881742" cy="1469571"/>
            </a:xfrm>
            <a:prstGeom prst="rect">
              <a:avLst/>
            </a:prstGeom>
            <a:grp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8511640" y="4648199"/>
              <a:ext cx="881742" cy="1469571"/>
            </a:xfrm>
            <a:prstGeom prst="rect">
              <a:avLst/>
            </a:prstGeom>
            <a:grp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" name="Obdélník 9"/>
          <p:cNvSpPr/>
          <p:nvPr/>
        </p:nvSpPr>
        <p:spPr>
          <a:xfrm>
            <a:off x="0" y="6293922"/>
            <a:ext cx="12192000" cy="564078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2" name="Obrázek 21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6182" b="92788" l="8273" r="91500">
                        <a14:backgroundMark x1="43045" y1="48061" x2="54182" y2="514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529224" y="19272"/>
            <a:ext cx="1519706" cy="1139779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879" b="90000" l="182" r="99182">
                        <a14:backgroundMark x1="92227" y1="58970" x2="92227" y2="58970"/>
                        <a14:backgroundMark x1="91773" y1="62364" x2="94318" y2="60848"/>
                        <a14:backgroundMark x1="95045" y1="66667" x2="97273" y2="66667"/>
                        <a14:backgroundMark x1="82227" y1="35091" x2="82227" y2="35091"/>
                        <a14:backgroundMark x1="77273" y1="24424" x2="78955" y2="22182"/>
                        <a14:backgroundMark x1="68955" y1="16545" x2="68955" y2="16545"/>
                        <a14:backgroundMark x1="68955" y1="16545" x2="68955" y2="16545"/>
                        <a14:backgroundMark x1="56591" y1="9758" x2="56591" y2="10727"/>
                        <a14:backgroundMark x1="90364" y1="57091" x2="91227" y2="56545"/>
                        <a14:backgroundMark x1="91227" y1="56545" x2="91227" y2="56545"/>
                        <a14:backgroundMark x1="64182" y1="12424" x2="64182" y2="124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6200000">
            <a:off x="5156203" y="67902"/>
            <a:ext cx="1515414" cy="1136561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500" r="96591">
                        <a14:backgroundMark x1="56727" y1="47697" x2="74864" y2="510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470787" y="3816735"/>
            <a:ext cx="1708596" cy="1281447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10000" b="96121" l="6682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247860" y="3903088"/>
            <a:ext cx="1193441" cy="895081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909" b="93701" l="0" r="962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486473" y="3654632"/>
            <a:ext cx="940426" cy="1253901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13" cstate="email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9994" b="89885" l="4523" r="92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885646" y="1430158"/>
            <a:ext cx="1535957" cy="2047943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15" cstate="email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9994" b="97093" l="5089" r="94023">
                        <a14:foregroundMark x1="19144" y1="15748" x2="18094" y2="377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206872" y="3754470"/>
            <a:ext cx="953305" cy="127107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17" cstate="email">
            <a:extLst>
              <a:ext uri="{BEBA8EAE-BF5A-486C-A8C5-ECC9F3942E4B}">
                <a14:imgProps xmlns:a14="http://schemas.microsoft.com/office/drawing/2010/main" xmlns="">
                  <a14:imgLayer r:embed="rId18">
                    <a14:imgEffect>
                      <a14:backgroundRemoval t="2726" b="94609" l="2181" r="9781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237101" y="1592812"/>
            <a:ext cx="1284875" cy="1713167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19" cstate="email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10000" b="97636" l="10000" r="90000">
                        <a14:backgroundMark x1="22436" y1="55556" x2="22436" y2="55556"/>
                        <a14:backgroundMark x1="73718" y1="60684" x2="72436" y2="871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075225" y="2569839"/>
            <a:ext cx="1487932" cy="1115949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21" cstate="email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1697" b="94788" l="0" r="94182">
                        <a14:backgroundMark x1="26136" y1="46970" x2="17545" y2="74727"/>
                        <a14:backgroundMark x1="1091" y1="59697" x2="818" y2="63879"/>
                        <a14:backgroundMark x1="75864" y1="43030" x2="83182" y2="86364"/>
                        <a14:backgroundMark x1="52364" y1="13515" x2="52364" y2="13515"/>
                        <a14:backgroundMark x1="52227" y1="12000" x2="51364" y2="14848"/>
                        <a14:backgroundMark x1="51909" y1="10121" x2="51773" y2="14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880837" y="3957330"/>
            <a:ext cx="1320488" cy="990366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23" cstate="email">
            <a:extLst>
              <a:ext uri="{BEBA8EAE-BF5A-486C-A8C5-ECC9F3942E4B}">
                <a14:imgProps xmlns:a14="http://schemas.microsoft.com/office/drawing/2010/main" xmlns="">
                  <a14:imgLayer r:embed="rId24">
                    <a14:imgEffect>
                      <a14:backgroundRemoval t="1333" b="99515" l="3473" r="92488">
                        <a14:backgroundMark x1="50646" y1="39976" x2="50646" y2="794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830317" y="4205096"/>
            <a:ext cx="1280939" cy="1707918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25" cstate="email">
            <a:extLst>
              <a:ext uri="{BEBA8EAE-BF5A-486C-A8C5-ECC9F3942E4B}">
                <a14:imgProps xmlns:a14="http://schemas.microsoft.com/office/drawing/2010/main" xmlns="">
                  <a14:imgLayer r:embed="rId26">
                    <a14:imgEffect>
                      <a14:backgroundRemoval t="6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580356" y="5833385"/>
            <a:ext cx="1863144" cy="1397358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27" cstate="email">
            <a:extLst>
              <a:ext uri="{BEBA8EAE-BF5A-486C-A8C5-ECC9F3942E4B}">
                <a14:imgProps xmlns:a14="http://schemas.microsoft.com/office/drawing/2010/main" xmlns="">
                  <a14:imgLayer r:embed="rId28">
                    <a14:imgEffect>
                      <a14:backgroundRemoval t="7511" b="95215" l="9855" r="89984">
                        <a14:foregroundMark x1="32391" y1="14658" x2="34168" y2="24409"/>
                        <a14:foregroundMark x1="49919" y1="15021" x2="54200" y2="27438"/>
                        <a14:foregroundMark x1="63974" y1="16535" x2="64701" y2="26287"/>
                        <a14:foregroundMark x1="20355" y1="15021" x2="39176" y2="8480"/>
                        <a14:foregroundMark x1="18578" y1="18413" x2="18578" y2="18413"/>
                        <a14:foregroundMark x1="20355" y1="21199" x2="20355" y2="21199"/>
                        <a14:foregroundMark x1="19871" y1="21199" x2="18578" y2="19746"/>
                        <a14:backgroundMark x1="42574" y1="13333" x2="41584" y2="22222"/>
                        <a14:backgroundMark x1="27723" y1="17037" x2="27723" y2="17037"/>
                        <a14:backgroundMark x1="27723" y1="21481" x2="27723" y2="21481"/>
                        <a14:backgroundMark x1="55446" y1="17778" x2="55446" y2="17778"/>
                        <a14:backgroundMark x1="58416" y1="23704" x2="58416" y2="23704"/>
                        <a14:backgroundMark x1="23762" y1="15556" x2="23762" y2="15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462620" y="2817137"/>
            <a:ext cx="898446" cy="1197928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29" cstate="email">
            <a:extLst>
              <a:ext uri="{BEBA8EAE-BF5A-486C-A8C5-ECC9F3942E4B}">
                <a14:imgProps xmlns:a14="http://schemas.microsoft.com/office/drawing/2010/main" xmlns="">
                  <a14:imgLayer r:embed="rId30">
                    <a14:imgEffect>
                      <a14:backgroundRemoval t="10000" b="90000" l="10000" r="90000">
                        <a14:foregroundMark x1="47682" y1="48667" x2="40500" y2="56545"/>
                        <a14:backgroundMark x1="33455" y1="49394" x2="43909" y2="49212"/>
                        <a14:backgroundMark x1="52500" y1="51636" x2="52500" y2="51636"/>
                        <a14:backgroundMark x1="54727" y1="51273" x2="54727" y2="51273"/>
                        <a14:backgroundMark x1="46591" y1="55576" x2="54045" y2="51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4326376">
            <a:off x="10807376" y="5828018"/>
            <a:ext cx="1400384" cy="1050288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31" cstate="email">
            <a:extLst>
              <a:ext uri="{BEBA8EAE-BF5A-486C-A8C5-ECC9F3942E4B}">
                <a14:imgProps xmlns:a14="http://schemas.microsoft.com/office/drawing/2010/main" xmlns="">
                  <a14:imgLayer r:embed="rId32">
                    <a14:imgEffect>
                      <a14:backgroundRemoval t="10000" b="90000" l="7682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760303" y="401794"/>
            <a:ext cx="1159100" cy="869325"/>
          </a:xfrm>
          <a:prstGeom prst="rect">
            <a:avLst/>
          </a:prstGeom>
        </p:spPr>
      </p:pic>
      <p:sp>
        <p:nvSpPr>
          <p:cNvPr id="3" name="Mrak 2"/>
          <p:cNvSpPr/>
          <p:nvPr/>
        </p:nvSpPr>
        <p:spPr>
          <a:xfrm>
            <a:off x="2590160" y="1053182"/>
            <a:ext cx="565165" cy="1242622"/>
          </a:xfrm>
          <a:prstGeom prst="cloud">
            <a:avLst/>
          </a:prstGeom>
          <a:solidFill>
            <a:srgbClr val="512707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Mrak 38"/>
          <p:cNvSpPr/>
          <p:nvPr/>
        </p:nvSpPr>
        <p:spPr>
          <a:xfrm>
            <a:off x="3554221" y="1047415"/>
            <a:ext cx="565165" cy="1242622"/>
          </a:xfrm>
          <a:prstGeom prst="cloud">
            <a:avLst/>
          </a:prstGeom>
          <a:solidFill>
            <a:srgbClr val="512707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33" cstate="email">
            <a:extLst>
              <a:ext uri="{BEBA8EAE-BF5A-486C-A8C5-ECC9F3942E4B}">
                <a14:imgProps xmlns:a14="http://schemas.microsoft.com/office/drawing/2010/main" xmlns="">
                  <a14:imgLayer r:embed="rId34">
                    <a14:imgEffect>
                      <a14:backgroundRemoval t="0" b="97901" l="0" r="100000">
                        <a14:backgroundMark x1="39406" y1="36254" x2="39406" y2="36254"/>
                        <a14:backgroundMark x1="79967" y1="35047" x2="77986" y2="38221"/>
                        <a14:backgroundMark x1="63016" y1="66369" x2="63016" y2="66369"/>
                        <a14:backgroundMark x1="62245" y1="74449" x2="64227" y2="628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442434" y="489397"/>
            <a:ext cx="3116687" cy="6536028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>
          <a:blip r:embed="rId35" cstate="email">
            <a:extLst>
              <a:ext uri="{BEBA8EAE-BF5A-486C-A8C5-ECC9F3942E4B}">
                <a14:imgProps xmlns:a14="http://schemas.microsoft.com/office/drawing/2010/main" xmlns="">
                  <a14:imgLayer r:embed="rId36">
                    <a14:imgEffect>
                      <a14:backgroundRemoval t="1000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920493" y="5944372"/>
            <a:ext cx="1302327" cy="976745"/>
          </a:xfrm>
          <a:prstGeom prst="rect">
            <a:avLst/>
          </a:prstGeom>
        </p:spPr>
      </p:pic>
      <p:pic>
        <p:nvPicPr>
          <p:cNvPr id="41" name="Obrázek 40"/>
          <p:cNvPicPr>
            <a:picLocks noChangeAspect="1"/>
          </p:cNvPicPr>
          <p:nvPr/>
        </p:nvPicPr>
        <p:blipFill>
          <a:blip r:embed="rId37" cstate="email">
            <a:extLst>
              <a:ext uri="{BEBA8EAE-BF5A-486C-A8C5-ECC9F3942E4B}">
                <a14:imgProps xmlns:a14="http://schemas.microsoft.com/office/drawing/2010/main" xmlns="">
                  <a14:imgLayer r:embed="rId38">
                    <a14:imgEffect>
                      <a14:backgroundRemoval t="10000" b="90000" l="10000" r="923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8713045">
            <a:off x="8937349" y="5978725"/>
            <a:ext cx="1263204" cy="947403"/>
          </a:xfrm>
          <a:prstGeom prst="rect">
            <a:avLst/>
          </a:prstGeom>
        </p:spPr>
      </p:pic>
      <p:pic>
        <p:nvPicPr>
          <p:cNvPr id="42" name="Obrázek 41"/>
          <p:cNvPicPr>
            <a:picLocks noChangeAspect="1"/>
          </p:cNvPicPr>
          <p:nvPr/>
        </p:nvPicPr>
        <p:blipFill>
          <a:blip r:embed="rId39" cstate="email">
            <a:extLst>
              <a:ext uri="{BEBA8EAE-BF5A-486C-A8C5-ECC9F3942E4B}">
                <a14:imgProps xmlns:a14="http://schemas.microsoft.com/office/drawing/2010/main" xmlns="">
                  <a14:imgLayer r:embed="rId40">
                    <a14:imgEffect>
                      <a14:backgroundRemoval t="0" b="9521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57792" y="5563464"/>
            <a:ext cx="1561604" cy="1171203"/>
          </a:xfrm>
          <a:prstGeom prst="rect">
            <a:avLst/>
          </a:prstGeom>
        </p:spPr>
      </p:pic>
      <p:pic>
        <p:nvPicPr>
          <p:cNvPr id="43" name="Obrázek 42"/>
          <p:cNvPicPr>
            <a:picLocks noChangeAspect="1"/>
          </p:cNvPicPr>
          <p:nvPr/>
        </p:nvPicPr>
        <p:blipFill>
          <a:blip r:embed="rId41" cstate="email">
            <a:extLst>
              <a:ext uri="{BEBA8EAE-BF5A-486C-A8C5-ECC9F3942E4B}">
                <a14:imgProps xmlns:a14="http://schemas.microsoft.com/office/drawing/2010/main" xmlns="">
                  <a14:imgLayer r:embed="rId42">
                    <a14:imgEffect>
                      <a14:backgroundRemoval t="3574" b="89885" l="9855" r="991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764878" y="5270358"/>
            <a:ext cx="1238069" cy="1650759"/>
          </a:xfrm>
          <a:prstGeom prst="rect">
            <a:avLst/>
          </a:prstGeom>
        </p:spPr>
      </p:pic>
      <p:sp>
        <p:nvSpPr>
          <p:cNvPr id="45" name="Obdélník 44"/>
          <p:cNvSpPr/>
          <p:nvPr/>
        </p:nvSpPr>
        <p:spPr>
          <a:xfrm>
            <a:off x="4073992" y="1179341"/>
            <a:ext cx="4928955" cy="43542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Obrázek 45"/>
          <p:cNvPicPr>
            <a:picLocks noChangeAspect="1"/>
          </p:cNvPicPr>
          <p:nvPr/>
        </p:nvPicPr>
        <p:blipFill>
          <a:blip r:embed="rId43" cstate="email">
            <a:extLst>
              <a:ext uri="{BEBA8EAE-BF5A-486C-A8C5-ECC9F3942E4B}">
                <a14:imgProps xmlns:a14="http://schemas.microsoft.com/office/drawing/2010/main" xmlns="">
                  <a14:imgLayer r:embed="rId4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914275" y="70220"/>
            <a:ext cx="1094776" cy="1459702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>
          <a:blip r:embed="rId45" cstate="email">
            <a:extLst>
              <a:ext uri="{BEBA8EAE-BF5A-486C-A8C5-ECC9F3942E4B}">
                <a14:imgProps xmlns:a14="http://schemas.microsoft.com/office/drawing/2010/main" xmlns="">
                  <a14:imgLayer r:embed="rId46">
                    <a14:imgEffect>
                      <a14:backgroundRemoval t="7152" b="73152" l="364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0769319">
            <a:off x="7111603" y="601364"/>
            <a:ext cx="1244957" cy="933718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>
          <a:blip r:embed="rId47" cstate="email">
            <a:extLst>
              <a:ext uri="{BEBA8EAE-BF5A-486C-A8C5-ECC9F3942E4B}">
                <a14:imgProps xmlns:a14="http://schemas.microsoft.com/office/drawing/2010/main" xmlns="">
                  <a14:imgLayer r:embed="rId48">
                    <a14:imgEffect>
                      <a14:backgroundRemoval t="303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190559" y="176198"/>
            <a:ext cx="1579367" cy="1184525"/>
          </a:xfrm>
          <a:prstGeom prst="rect">
            <a:avLst/>
          </a:prstGeom>
        </p:spPr>
      </p:pic>
      <p:pic>
        <p:nvPicPr>
          <p:cNvPr id="49" name="Obrázek 48"/>
          <p:cNvPicPr>
            <a:picLocks noChangeAspect="1"/>
          </p:cNvPicPr>
          <p:nvPr/>
        </p:nvPicPr>
        <p:blipFill>
          <a:blip r:embed="rId49" cstate="email">
            <a:extLst>
              <a:ext uri="{BEBA8EAE-BF5A-486C-A8C5-ECC9F3942E4B}">
                <a14:imgProps xmlns:a14="http://schemas.microsoft.com/office/drawing/2010/main" xmlns="">
                  <a14:imgLayer r:embed="rId50">
                    <a14:imgEffect>
                      <a14:backgroundRemoval t="9994" b="89885" l="557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767873" y="1503117"/>
            <a:ext cx="1388192" cy="1850922"/>
          </a:xfrm>
          <a:prstGeom prst="rect">
            <a:avLst/>
          </a:prstGeom>
        </p:spPr>
      </p:pic>
      <p:pic>
        <p:nvPicPr>
          <p:cNvPr id="53" name="Obrázek 52"/>
          <p:cNvPicPr>
            <a:picLocks noChangeAspect="1"/>
          </p:cNvPicPr>
          <p:nvPr/>
        </p:nvPicPr>
        <p:blipFill>
          <a:blip r:embed="rId51" cstate="email">
            <a:extLst>
              <a:ext uri="{BEBA8EAE-BF5A-486C-A8C5-ECC9F3942E4B}">
                <a14:imgProps xmlns:a14="http://schemas.microsoft.com/office/drawing/2010/main" xmlns="">
                  <a14:imgLayer r:embed="rId52">
                    <a14:imgEffect>
                      <a14:backgroundRemoval t="9994" b="96548" l="0" r="100000">
                        <a14:backgroundMark x1="88207" y1="24591" x2="99273" y2="764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219396" y="635660"/>
            <a:ext cx="934318" cy="1245757"/>
          </a:xfrm>
          <a:prstGeom prst="rect">
            <a:avLst/>
          </a:prstGeom>
        </p:spPr>
      </p:pic>
      <p:pic>
        <p:nvPicPr>
          <p:cNvPr id="54" name="Obrázek 53"/>
          <p:cNvPicPr>
            <a:picLocks noChangeAspect="1"/>
          </p:cNvPicPr>
          <p:nvPr/>
        </p:nvPicPr>
        <p:blipFill>
          <a:blip r:embed="rId53" cstate="email">
            <a:extLst>
              <a:ext uri="{BEBA8EAE-BF5A-486C-A8C5-ECC9F3942E4B}">
                <a14:imgProps xmlns:a14="http://schemas.microsoft.com/office/drawing/2010/main" xmlns="">
                  <a14:imgLayer r:embed="rId54">
                    <a14:imgEffect>
                      <a14:backgroundRemoval t="9994" b="94488" l="0" r="100000">
                        <a14:backgroundMark x1="8562" y1="47123" x2="5816" y2="77529"/>
                        <a14:backgroundMark x1="2585" y1="43186" x2="81" y2="382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480215" y="1622977"/>
            <a:ext cx="961086" cy="1281448"/>
          </a:xfrm>
          <a:prstGeom prst="rect">
            <a:avLst/>
          </a:prstGeom>
        </p:spPr>
      </p:pic>
      <p:pic>
        <p:nvPicPr>
          <p:cNvPr id="55" name="Obrázek 54"/>
          <p:cNvPicPr>
            <a:picLocks noChangeAspect="1"/>
          </p:cNvPicPr>
          <p:nvPr/>
        </p:nvPicPr>
        <p:blipFill>
          <a:blip r:embed="rId55" cstate="email">
            <a:extLst>
              <a:ext uri="{BEBA8EAE-BF5A-486C-A8C5-ECC9F3942E4B}">
                <a14:imgProps xmlns:a14="http://schemas.microsoft.com/office/drawing/2010/main" xmlns="">
                  <a14:imgLayer r:embed="rId56">
                    <a14:imgEffect>
                      <a14:backgroundRemoval t="4664" b="99152" l="9855" r="89984">
                        <a14:backgroundMark x1="51454" y1="44155" x2="49192" y2="72138"/>
                        <a14:backgroundMark x1="48627" y1="80921" x2="48627" y2="80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129226" y="3977693"/>
            <a:ext cx="1295622" cy="1727496"/>
          </a:xfrm>
          <a:prstGeom prst="rect">
            <a:avLst/>
          </a:prstGeom>
        </p:spPr>
      </p:pic>
      <p:pic>
        <p:nvPicPr>
          <p:cNvPr id="56" name="Obrázek 55"/>
          <p:cNvPicPr>
            <a:picLocks noChangeAspect="1"/>
          </p:cNvPicPr>
          <p:nvPr/>
        </p:nvPicPr>
        <p:blipFill>
          <a:blip r:embed="rId57" cstate="email">
            <a:extLst>
              <a:ext uri="{BEBA8EAE-BF5A-486C-A8C5-ECC9F3942E4B}">
                <a14:imgProps xmlns:a14="http://schemas.microsoft.com/office/drawing/2010/main" xmlns="">
                  <a14:imgLayer r:embed="rId58">
                    <a14:imgEffect>
                      <a14:backgroundRemoval t="9994" b="95397" l="1858" r="949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463127" y="2667394"/>
            <a:ext cx="1029968" cy="1373290"/>
          </a:xfrm>
          <a:prstGeom prst="rect">
            <a:avLst/>
          </a:prstGeom>
        </p:spPr>
      </p:pic>
      <p:sp>
        <p:nvSpPr>
          <p:cNvPr id="2" name="Mrak 1"/>
          <p:cNvSpPr/>
          <p:nvPr/>
        </p:nvSpPr>
        <p:spPr>
          <a:xfrm>
            <a:off x="240343" y="2569839"/>
            <a:ext cx="1898657" cy="247298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321" y="582478"/>
            <a:ext cx="2248417" cy="258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0399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3.7037E-7 L -0.20312 0.4942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56" y="2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41 -0.00463 L -0.92864 0.1407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768" y="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4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5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0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1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33333E-6 L -0.39128 0.1743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70" y="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4.07407E-6 L -0.21433 0.25417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16" y="1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3.33333E-6 L -0.42461 -0.0194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37" y="-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1.48148E-6 L -0.4625 0.08565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25" y="4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2.22222E-6 L -0.69297 0.02222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48" y="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1.48148E-6 L -0.42253 -0.03403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33" y="-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8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9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1.11111E-6 L -0.65599 0.0044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799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1.11111E-6 L -0.72096 0.28958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55" y="14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44444E-6 L -0.94909 -0.16575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461" y="-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9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0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5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6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1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2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7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8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3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4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9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0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019816" y="4043966"/>
            <a:ext cx="3983464" cy="26517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44880" y="4032554"/>
            <a:ext cx="4000607" cy="26631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366031" y="0"/>
            <a:ext cx="3095759" cy="412767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199842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</a:p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/>
              <a:t> z</a:t>
            </a:r>
            <a:r>
              <a:rPr lang="cs-CZ" dirty="0" smtClean="0"/>
              <a:t>draví, sebeobsluha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</a:t>
            </a:r>
            <a:r>
              <a:rPr lang="cs-CZ" dirty="0" smtClean="0"/>
              <a:t>vybírají, </a:t>
            </a:r>
            <a:r>
              <a:rPr lang="cs-CZ" dirty="0" smtClean="0"/>
              <a:t>jaké oblečení je vhodné pro dané roční období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sebeobsluha</a:t>
            </a:r>
            <a:endParaRPr lang="cs-CZ" dirty="0"/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přes okno rozpoznávají roční období a na základě této informace vybírají, jaké oblečení by si Evička mohla obléknout.</a:t>
            </a:r>
          </a:p>
          <a:p>
            <a:r>
              <a:rPr lang="cs-CZ" dirty="0" smtClean="0"/>
              <a:t>Jako zpětná vazba je pro ně nachystaná animace – kliknutím na obrázek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Obrázky s oblečením děti na základě pokynu připevňují na magnetickou tabulku</a:t>
            </a:r>
          </a:p>
          <a:p>
            <a:r>
              <a:rPr lang="cs-CZ" dirty="0" smtClean="0"/>
              <a:t>Zároveň k ročnímu období ve výukových kartičkách dohledávají vhodné potraviny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10381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r>
              <a:rPr lang="cs-CZ" dirty="0" smtClean="0"/>
              <a:t>Zaměřovat </a:t>
            </a:r>
            <a:r>
              <a:rPr lang="cs-CZ" dirty="0"/>
              <a:t>se na to, co je z poznávacího hlediska důležité</a:t>
            </a:r>
          </a:p>
          <a:p>
            <a:r>
              <a:rPr lang="cs-CZ" dirty="0"/>
              <a:t>Postarat se o své osobní věci, o hračky a pomůcky </a:t>
            </a:r>
            <a:endParaRPr lang="cs-CZ" dirty="0" smtClean="0"/>
          </a:p>
          <a:p>
            <a:r>
              <a:rPr lang="cs-CZ" dirty="0"/>
              <a:t>Vnímat, že je zajímavé dozvídat se nové věci, </a:t>
            </a:r>
            <a:r>
              <a:rPr lang="cs-CZ" dirty="0" smtClean="0"/>
              <a:t>využívat zkušeností </a:t>
            </a:r>
            <a:r>
              <a:rPr lang="cs-CZ" dirty="0"/>
              <a:t>k učení </a:t>
            </a:r>
          </a:p>
          <a:p>
            <a:r>
              <a:rPr lang="cs-CZ" dirty="0"/>
              <a:t>Postupovat a učit se podle pokynů a instrukcí</a:t>
            </a:r>
          </a:p>
          <a:p>
            <a:r>
              <a:rPr lang="cs-CZ" dirty="0"/>
              <a:t>Prožívat radost ze zvládnutého a </a:t>
            </a:r>
            <a:r>
              <a:rPr lang="cs-CZ" dirty="0" smtClean="0"/>
              <a:t>poznaného</a:t>
            </a:r>
          </a:p>
          <a:p>
            <a:r>
              <a:rPr lang="cs-CZ" dirty="0"/>
              <a:t>Rozlišovat, co zdraví prospívá a co mu škodí</a:t>
            </a:r>
          </a:p>
          <a:p>
            <a:r>
              <a:rPr lang="cs-CZ" dirty="0"/>
              <a:t>Samostatně se oblékat, svlékat, obouvat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245</Words>
  <Application>Microsoft Office PowerPoint</Application>
  <PresentationFormat>Vlastní</PresentationFormat>
  <Paragraphs>58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Sheer Green 16x9</vt:lpstr>
      <vt:lpstr>Poraďte, jaké Evičce vybrat oblečení</vt:lpstr>
      <vt:lpstr>Snímek 2</vt:lpstr>
      <vt:lpstr>Snímek 3</vt:lpstr>
      <vt:lpstr>Snímek 4</vt:lpstr>
      <vt:lpstr>Snímek 5</vt:lpstr>
      <vt:lpstr>Snímek 6</vt:lpstr>
      <vt:lpstr>Použité odkazy</vt:lpstr>
      <vt:lpstr>Metodický pokyn Integrovaný blok:  zdraví, sebeobsluha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2015-05-29T12:03:07Z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