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2" r:id="rId2"/>
    <p:sldId id="273" r:id="rId3"/>
    <p:sldId id="282" r:id="rId4"/>
    <p:sldId id="283" r:id="rId5"/>
    <p:sldId id="285" r:id="rId6"/>
    <p:sldId id="289" r:id="rId7"/>
    <p:sldId id="275" r:id="rId8"/>
    <p:sldId id="277" r:id="rId9"/>
    <p:sldId id="286" r:id="rId10"/>
    <p:sldId id="287" r:id="rId11"/>
    <p:sldId id="288" r:id="rId12"/>
    <p:sldId id="281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E6E6B2F1-2BED-4E50-B0E0-79E714E1C292}">
          <p14:sldIdLst>
            <p14:sldId id="272"/>
          </p14:sldIdLst>
        </p14:section>
        <p14:section name="obsah" id="{7A505882-E487-4842-A7A7-56409A0F5DD8}">
          <p14:sldIdLst>
            <p14:sldId id="273"/>
            <p14:sldId id="282"/>
            <p14:sldId id="283"/>
            <p14:sldId id="285"/>
            <p14:sldId id="289"/>
          </p14:sldIdLst>
        </p14:section>
        <p14:section name="popisy" id="{9806E62A-ECB3-47CB-88C6-DBFEC74EBEE1}">
          <p14:sldIdLst>
            <p14:sldId id="275"/>
            <p14:sldId id="277"/>
            <p14:sldId id="286"/>
            <p14:sldId id="287"/>
            <p14:sldId id="288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8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14" y="-6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C978D1-E29A-46FB-BD94-561DC188CCD2}" type="datetimeFigureOut">
              <a:rPr lang="cs-CZ"/>
              <a:pPr>
                <a:defRPr/>
              </a:pPr>
              <a:t>31.5.2015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DDA8E99-9923-4C6D-9D18-0B9E5534BBC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69163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04CE1BC-CA7E-439B-83A6-4C1978459700}" type="datetimeFigureOut">
              <a:rPr lang="cs-CZ"/>
              <a:pPr>
                <a:defRPr/>
              </a:pPr>
              <a:t>31.5.2015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87D59B1-221F-4378-8C82-4EE2FD73D3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784587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FFB174-128C-4AEF-97C8-C34F849FE202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536270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4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4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7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8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7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0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20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3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4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2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8696164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9098D-55AF-4B81-A0F5-BEFEBA5176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70865219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4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4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7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01790-F871-4B79-95BF-98057236BA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4015674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1947A-D23E-45A8-AB64-927C29477C8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4386810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548BD-8C65-4D09-AAAF-7D56E8EFE2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76169529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C0AE6-EE91-4599-B575-C80CDE5B1B7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1384836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BA1C3-D921-4171-96CF-EB9C9A2595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071164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5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6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CD8C6-3172-4270-BDC6-5CAB134C0E3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769302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5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6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4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7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1" y="57718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20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2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2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63C75-9F92-4EF3-852E-A95B7DBA5B3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930840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4CE">
                <a:alpha val="56000"/>
              </a:srgbClr>
            </a:gs>
            <a:gs pos="78999">
              <a:srgbClr val="FFFFFF">
                <a:alpha val="90760"/>
              </a:srgbClr>
            </a:gs>
            <a:gs pos="100000">
              <a:schemeClr val="bg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800" dirty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cap="all" baseline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FF84391-2A7F-4957-96AF-00838751A5E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2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9" r:id="rId2"/>
    <p:sldLayoutId id="2147483671" r:id="rId3"/>
    <p:sldLayoutId id="2147483668" r:id="rId4"/>
    <p:sldLayoutId id="2147483667" r:id="rId5"/>
    <p:sldLayoutId id="2147483666" r:id="rId6"/>
    <p:sldLayoutId id="2147483672" r:id="rId7"/>
    <p:sldLayoutId id="2147483673" r:id="rId8"/>
    <p:sldLayoutId id="2147483674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9pPr>
    </p:titleStyle>
    <p:bodyStyle>
      <a:lvl1pPr marL="273050" indent="-228600" algn="l" rtl="0" fontAlgn="base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fontAlgn="base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creative.cz/wp-content/uploads/2007/08/lodka-z-vicek-od-pet-lahvi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i-creative.cz/wp-content/uploads/2008/07/slunicko-slozene-z-vicek-od-pet-lahvi.jpg" TargetMode="External"/><Relationship Id="rId5" Type="http://schemas.openxmlformats.org/officeDocument/2006/relationships/hyperlink" Target="https://odvsehotrochu.files.wordpress.com/2011/08/083.jpg" TargetMode="External"/><Relationship Id="rId4" Type="http://schemas.openxmlformats.org/officeDocument/2006/relationships/hyperlink" Target="http://www.predskolaci.cz/wp-content/uploads/2011/05/doprava-3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1905000"/>
          </a:xfrm>
        </p:spPr>
        <p:txBody>
          <a:bodyPr/>
          <a:lstStyle/>
          <a:p>
            <a:r>
              <a:rPr lang="cs-CZ" altLang="cs-CZ" b="1" smtClean="0">
                <a:solidFill>
                  <a:srgbClr val="4A3A2A"/>
                </a:solidFill>
              </a:rPr>
              <a:t>Korálky pro nejmenší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054A15-F067-482F-B0BC-3EDB206F40AE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 altLang="cs-CZ"/>
          </a:p>
        </p:txBody>
      </p:sp>
      <p:sp>
        <p:nvSpPr>
          <p:cNvPr id="6" name="červený"/>
          <p:cNvSpPr/>
          <p:nvPr/>
        </p:nvSpPr>
        <p:spPr>
          <a:xfrm>
            <a:off x="11172825" y="2011363"/>
            <a:ext cx="612775" cy="612775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8" name="Ovál 7"/>
          <p:cNvSpPr/>
          <p:nvPr/>
        </p:nvSpPr>
        <p:spPr>
          <a:xfrm>
            <a:off x="3511550" y="3679825"/>
            <a:ext cx="182563" cy="155575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3001963" y="2516188"/>
            <a:ext cx="425450" cy="33496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6272213" y="2095500"/>
            <a:ext cx="457200" cy="3603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 flipV="1">
            <a:off x="7418388" y="1919288"/>
            <a:ext cx="438150" cy="3984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 flipV="1">
            <a:off x="2563813" y="3381375"/>
            <a:ext cx="382587" cy="368300"/>
          </a:xfrm>
          <a:prstGeom prst="flowChartConnector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4391025" y="3230563"/>
            <a:ext cx="423863" cy="33496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5410200" y="2349500"/>
            <a:ext cx="425450" cy="334963"/>
          </a:xfrm>
          <a:prstGeom prst="flowChartConnector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4978400" y="3903663"/>
            <a:ext cx="423863" cy="334962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4189413" y="2309813"/>
            <a:ext cx="423862" cy="3349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5586413" y="3375025"/>
            <a:ext cx="425450" cy="333375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6759575" y="3581400"/>
            <a:ext cx="425450" cy="334963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1643063" y="2754313"/>
            <a:ext cx="425450" cy="334962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098925" y="4660900"/>
            <a:ext cx="425450" cy="334963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2100263" y="2182813"/>
            <a:ext cx="423862" cy="3349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8426450" y="3967163"/>
            <a:ext cx="423863" cy="3349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6746875" y="2738438"/>
            <a:ext cx="425450" cy="334962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5135563" y="1671638"/>
            <a:ext cx="425450" cy="33496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669925" y="3502025"/>
            <a:ext cx="425450" cy="333375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9548813" y="2887663"/>
            <a:ext cx="425450" cy="334962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8431213" y="2263775"/>
            <a:ext cx="423862" cy="333375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5976938" y="4521200"/>
            <a:ext cx="425450" cy="333375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1846263" y="4757738"/>
            <a:ext cx="423862" cy="334962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2790825" y="4514850"/>
            <a:ext cx="423863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403225" y="5178425"/>
            <a:ext cx="425450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622300" y="2495550"/>
            <a:ext cx="425450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1431925" y="3967163"/>
            <a:ext cx="423863" cy="33496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žluty"/>
          <p:cNvSpPr/>
          <p:nvPr/>
        </p:nvSpPr>
        <p:spPr>
          <a:xfrm>
            <a:off x="11172825" y="1287463"/>
            <a:ext cx="612775" cy="61277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11206163" y="1379538"/>
            <a:ext cx="546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SzPct val="8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cs-CZ" altLang="cs-CZ" sz="2400" b="1">
                <a:cs typeface="Arial" panose="020B0604020202020204" pitchFamily="34" charset="0"/>
              </a:rPr>
              <a:t>10</a:t>
            </a:r>
          </a:p>
        </p:txBody>
      </p:sp>
      <p:sp>
        <p:nvSpPr>
          <p:cNvPr id="36" name="modrý"/>
          <p:cNvSpPr/>
          <p:nvPr/>
        </p:nvSpPr>
        <p:spPr>
          <a:xfrm>
            <a:off x="11172825" y="2733675"/>
            <a:ext cx="612775" cy="612775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7" name="TextovéPole 36"/>
          <p:cNvSpPr txBox="1">
            <a:spLocks noChangeArrowheads="1"/>
          </p:cNvSpPr>
          <p:nvPr/>
        </p:nvSpPr>
        <p:spPr bwMode="auto">
          <a:xfrm>
            <a:off x="11199813" y="2814638"/>
            <a:ext cx="546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SzPct val="8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cs-CZ" altLang="cs-CZ" sz="2400" b="1">
                <a:cs typeface="Arial" panose="020B0604020202020204" pitchFamily="34" charset="0"/>
              </a:rPr>
              <a:t>5</a:t>
            </a:r>
          </a:p>
        </p:txBody>
      </p:sp>
      <p:sp>
        <p:nvSpPr>
          <p:cNvPr id="38" name="zelený"/>
          <p:cNvSpPr txBox="1">
            <a:spLocks noChangeArrowheads="1"/>
          </p:cNvSpPr>
          <p:nvPr/>
        </p:nvSpPr>
        <p:spPr bwMode="auto">
          <a:xfrm>
            <a:off x="11172825" y="3460750"/>
            <a:ext cx="612775" cy="611188"/>
          </a:xfrm>
          <a:prstGeom prst="rect">
            <a:avLst/>
          </a:prstGeom>
          <a:solidFill>
            <a:srgbClr val="00B05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SzPct val="8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cs-CZ" altLang="cs-CZ" sz="2400">
              <a:cs typeface="Arial" panose="020B0604020202020204" pitchFamily="34" charset="0"/>
            </a:endParaRPr>
          </a:p>
        </p:txBody>
      </p:sp>
      <p:sp>
        <p:nvSpPr>
          <p:cNvPr id="39" name="černý"/>
          <p:cNvSpPr txBox="1"/>
          <p:nvPr/>
        </p:nvSpPr>
        <p:spPr>
          <a:xfrm>
            <a:off x="11172825" y="4181475"/>
            <a:ext cx="612775" cy="61277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  <p:sp>
        <p:nvSpPr>
          <p:cNvPr id="40" name="hnedý"/>
          <p:cNvSpPr txBox="1"/>
          <p:nvPr/>
        </p:nvSpPr>
        <p:spPr>
          <a:xfrm>
            <a:off x="11166475" y="4899025"/>
            <a:ext cx="611188" cy="61277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solidFill>
                <a:schemeClr val="bg1">
                  <a:lumMod val="85000"/>
                </a:schemeClr>
              </a:solidFill>
              <a:latin typeface="+mn-lt"/>
            </a:endParaRPr>
          </a:p>
        </p:txBody>
      </p:sp>
      <p:sp>
        <p:nvSpPr>
          <p:cNvPr id="41" name="Vývojový diagram: spojnice 40"/>
          <p:cNvSpPr/>
          <p:nvPr/>
        </p:nvSpPr>
        <p:spPr>
          <a:xfrm flipV="1">
            <a:off x="7389813" y="4037013"/>
            <a:ext cx="409575" cy="433387"/>
          </a:xfrm>
          <a:prstGeom prst="flowChartConnector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fialový"/>
          <p:cNvSpPr/>
          <p:nvPr/>
        </p:nvSpPr>
        <p:spPr>
          <a:xfrm>
            <a:off x="11166475" y="5624513"/>
            <a:ext cx="611188" cy="611187"/>
          </a:xfrm>
          <a:prstGeom prst="rect">
            <a:avLst/>
          </a:prstGeom>
          <a:solidFill>
            <a:srgbClr val="7030A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3" name="TextovéPole 42"/>
          <p:cNvSpPr txBox="1">
            <a:spLocks noChangeArrowheads="1"/>
          </p:cNvSpPr>
          <p:nvPr/>
        </p:nvSpPr>
        <p:spPr bwMode="auto">
          <a:xfrm>
            <a:off x="11198225" y="5699125"/>
            <a:ext cx="546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SzPct val="8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cs-CZ" altLang="cs-CZ" sz="2400" b="1">
                <a:cs typeface="Arial" panose="020B0604020202020204" pitchFamily="34" charset="0"/>
              </a:rPr>
              <a:t>2</a:t>
            </a:r>
          </a:p>
        </p:txBody>
      </p:sp>
      <p:sp>
        <p:nvSpPr>
          <p:cNvPr id="44" name="TextovéPole 43"/>
          <p:cNvSpPr txBox="1">
            <a:spLocks noChangeArrowheads="1"/>
          </p:cNvSpPr>
          <p:nvPr/>
        </p:nvSpPr>
        <p:spPr bwMode="auto">
          <a:xfrm>
            <a:off x="11217275" y="2095500"/>
            <a:ext cx="546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SzPct val="8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cs-CZ" altLang="cs-CZ" sz="2400" b="1">
                <a:cs typeface="Arial" panose="020B0604020202020204" pitchFamily="34" charset="0"/>
              </a:rPr>
              <a:t>5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11247438" y="4960938"/>
            <a:ext cx="415925" cy="461962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>
                    <a:lumMod val="85000"/>
                  </a:schemeClr>
                </a:solidFill>
                <a:latin typeface="+mn-lt"/>
              </a:rPr>
              <a:t>4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11206163" y="4257675"/>
            <a:ext cx="544512" cy="460375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>
                    <a:lumMod val="85000"/>
                  </a:schemeClr>
                </a:solidFill>
                <a:latin typeface="+mn-lt"/>
              </a:rPr>
              <a:t>1</a:t>
            </a:r>
          </a:p>
        </p:txBody>
      </p:sp>
      <p:sp>
        <p:nvSpPr>
          <p:cNvPr id="47" name="TextovéPole 46"/>
          <p:cNvSpPr txBox="1">
            <a:spLocks noChangeArrowheads="1"/>
          </p:cNvSpPr>
          <p:nvPr/>
        </p:nvSpPr>
        <p:spPr bwMode="auto">
          <a:xfrm>
            <a:off x="11199813" y="3570288"/>
            <a:ext cx="5445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SzPct val="8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800"/>
              </a:spcBef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cs-CZ" altLang="cs-CZ" sz="2400" b="1">
                <a:cs typeface="Arial" panose="020B0604020202020204" pitchFamily="34" charset="0"/>
              </a:rPr>
              <a:t>3</a:t>
            </a:r>
          </a:p>
        </p:txBody>
      </p:sp>
      <p:sp>
        <p:nvSpPr>
          <p:cNvPr id="48" name="Vývojový diagram: spojnice 47"/>
          <p:cNvSpPr/>
          <p:nvPr/>
        </p:nvSpPr>
        <p:spPr>
          <a:xfrm>
            <a:off x="7699375" y="2897188"/>
            <a:ext cx="1090613" cy="93821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Vývojový diagram: spojnice 48"/>
          <p:cNvSpPr/>
          <p:nvPr/>
        </p:nvSpPr>
        <p:spPr>
          <a:xfrm>
            <a:off x="1290638" y="1785938"/>
            <a:ext cx="423862" cy="334962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0" name="Vývojový diagram: spojnice 49"/>
          <p:cNvSpPr/>
          <p:nvPr/>
        </p:nvSpPr>
        <p:spPr>
          <a:xfrm>
            <a:off x="6402388" y="1187450"/>
            <a:ext cx="423862" cy="334963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311" name="Nadpis 1"/>
          <p:cNvSpPr>
            <a:spLocks noGrp="1"/>
          </p:cNvSpPr>
          <p:nvPr>
            <p:ph type="title"/>
          </p:nvPr>
        </p:nvSpPr>
        <p:spPr>
          <a:xfrm>
            <a:off x="952500" y="-38100"/>
            <a:ext cx="9509125" cy="1089025"/>
          </a:xfrm>
        </p:spPr>
        <p:txBody>
          <a:bodyPr/>
          <a:lstStyle/>
          <a:p>
            <a:r>
              <a:rPr lang="cs-CZ" altLang="cs-CZ" smtClean="0"/>
              <a:t>Spočítej korálky podle barev</a:t>
            </a:r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7.40741E-7 L 0.20391 -0.2724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95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2.96296E-6 L 0.27006 -0.0812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3" y="-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44444E-6 L 0.29831 -0.1067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0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0.46224 -0.167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12" y="-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22222E-6 L 0.55638 -0.4201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12" y="-2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1.11111E-6 L 0.52552 -0.4814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76" y="-2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33333E-6 L 0.36107 -0.3946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47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81481E-6 L 0.3405 -0.3338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8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63438 -0.5356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19" y="-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57591 -0.18101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89" y="-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852 0.0303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19" y="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48906 -0.03588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53" y="-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0.1474 0.0337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70" y="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22222E-6 L 0.15977 -0.2171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2" y="-1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4.81481E-6 L 0.38672 -0.345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36" y="-1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27579 -0.10926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89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4.07407E-6 L 0.64662 0.14213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31" y="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75351 -0.03379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69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59259E-6 L 0.61302 0.36666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51" y="1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4.44444E-6 L 0.68932 0.0155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66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42955 -0.19028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1" y="-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3.7037E-7 L 0.48672 -0.00231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36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48148E-6 L 0.41849 -0.02685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24" y="-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31914 0.13079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1" y="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18112 0.09375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9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26705 0.23588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46" y="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3.7037E-7 L 0.08932 0.33148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66" y="1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 nodeType="clickPar">
                      <p:stCondLst>
                        <p:cond delay="0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85185E-6 L 0.42877 0.27523 " pathEditMode="relative" rAng="0" ptsTypes="AA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32" y="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22222E-6 L 0.66432 0.48773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16" y="2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3.7037E-6 L 0.2901 0.59329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5" y="2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/>
      <p:bldP spid="37" grpId="0"/>
      <p:bldP spid="41" grpId="0" animBg="1"/>
      <p:bldP spid="43" grpId="0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6737EE-E2DB-4799-91B8-302E5BC905DB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 altLang="cs-CZ"/>
          </a:p>
        </p:txBody>
      </p:sp>
      <p:sp>
        <p:nvSpPr>
          <p:cNvPr id="12291" name="Nadpis 1"/>
          <p:cNvSpPr>
            <a:spLocks noGrp="1"/>
          </p:cNvSpPr>
          <p:nvPr>
            <p:ph type="title"/>
          </p:nvPr>
        </p:nvSpPr>
        <p:spPr>
          <a:xfrm>
            <a:off x="1020763" y="284163"/>
            <a:ext cx="9510712" cy="1089025"/>
          </a:xfrm>
        </p:spPr>
        <p:txBody>
          <a:bodyPr/>
          <a:lstStyle/>
          <a:p>
            <a:r>
              <a:rPr lang="cs-CZ" altLang="cs-CZ" b="1" smtClean="0"/>
              <a:t>Navlékni jen žluté korálky</a:t>
            </a:r>
            <a:r>
              <a:rPr lang="cs-CZ" altLang="cs-CZ" smtClean="0"/>
              <a:t/>
            </a:r>
            <a:br>
              <a:rPr lang="cs-CZ" altLang="cs-CZ" smtClean="0"/>
            </a:br>
            <a:r>
              <a:rPr lang="cs-CZ" altLang="cs-CZ" smtClean="0"/>
              <a:t>(Který je největší, který nejmenší?)</a:t>
            </a:r>
          </a:p>
        </p:txBody>
      </p:sp>
      <p:sp>
        <p:nvSpPr>
          <p:cNvPr id="4" name="Ovál 3"/>
          <p:cNvSpPr/>
          <p:nvPr/>
        </p:nvSpPr>
        <p:spPr>
          <a:xfrm>
            <a:off x="1301750" y="3344863"/>
            <a:ext cx="184150" cy="15716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3001963" y="2516188"/>
            <a:ext cx="425450" cy="33496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4029075" y="4052888"/>
            <a:ext cx="1090613" cy="93821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3473450" y="3810000"/>
            <a:ext cx="457200" cy="3603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 flipV="1">
            <a:off x="2317750" y="3935413"/>
            <a:ext cx="438150" cy="3984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 flipV="1">
            <a:off x="2563813" y="3381375"/>
            <a:ext cx="382587" cy="368300"/>
          </a:xfrm>
          <a:prstGeom prst="flowChartConnector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261938" y="1751013"/>
            <a:ext cx="425450" cy="33496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3302000" y="3162300"/>
            <a:ext cx="425450" cy="334963"/>
          </a:xfrm>
          <a:prstGeom prst="flowChartConnector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207963" y="3049588"/>
            <a:ext cx="425450" cy="334962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4189413" y="2309813"/>
            <a:ext cx="423862" cy="3349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352425" y="4070350"/>
            <a:ext cx="423863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3995738" y="3549650"/>
            <a:ext cx="425450" cy="334963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1643063" y="2754313"/>
            <a:ext cx="425450" cy="334962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1766888" y="3381375"/>
            <a:ext cx="423862" cy="334963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2100263" y="2182813"/>
            <a:ext cx="423862" cy="3349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906963" y="3208338"/>
            <a:ext cx="425450" cy="33496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3905250" y="2724150"/>
            <a:ext cx="425450" cy="334963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4921250" y="2170113"/>
            <a:ext cx="425450" cy="33496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669925" y="3502025"/>
            <a:ext cx="425450" cy="333375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2470150" y="2754313"/>
            <a:ext cx="425450" cy="334962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3144838" y="1874838"/>
            <a:ext cx="423862" cy="33496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1128713" y="4635500"/>
            <a:ext cx="425450" cy="334963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1846263" y="4757738"/>
            <a:ext cx="423862" cy="334962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2790825" y="4514850"/>
            <a:ext cx="423863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403225" y="5178425"/>
            <a:ext cx="425450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622300" y="2495550"/>
            <a:ext cx="425450" cy="334963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1431925" y="3967163"/>
            <a:ext cx="423863" cy="334962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 flipV="1">
            <a:off x="1466850" y="2003425"/>
            <a:ext cx="409575" cy="433388"/>
          </a:xfrm>
          <a:prstGeom prst="flowChartConnector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5826125" y="1901825"/>
            <a:ext cx="6400800" cy="4262438"/>
          </a:xfrm>
          <a:custGeom>
            <a:avLst/>
            <a:gdLst>
              <a:gd name="connsiteX0" fmla="*/ 0 w 6400800"/>
              <a:gd name="connsiteY0" fmla="*/ 0 h 4262284"/>
              <a:gd name="connsiteX1" fmla="*/ 14748 w 6400800"/>
              <a:gd name="connsiteY1" fmla="*/ 324464 h 4262284"/>
              <a:gd name="connsiteX2" fmla="*/ 29497 w 6400800"/>
              <a:gd name="connsiteY2" fmla="*/ 368710 h 4262284"/>
              <a:gd name="connsiteX3" fmla="*/ 44245 w 6400800"/>
              <a:gd name="connsiteY3" fmla="*/ 427703 h 4262284"/>
              <a:gd name="connsiteX4" fmla="*/ 103239 w 6400800"/>
              <a:gd name="connsiteY4" fmla="*/ 575187 h 4262284"/>
              <a:gd name="connsiteX5" fmla="*/ 162232 w 6400800"/>
              <a:gd name="connsiteY5" fmla="*/ 722671 h 4262284"/>
              <a:gd name="connsiteX6" fmla="*/ 206477 w 6400800"/>
              <a:gd name="connsiteY6" fmla="*/ 840658 h 4262284"/>
              <a:gd name="connsiteX7" fmla="*/ 280219 w 6400800"/>
              <a:gd name="connsiteY7" fmla="*/ 929148 h 4262284"/>
              <a:gd name="connsiteX8" fmla="*/ 457200 w 6400800"/>
              <a:gd name="connsiteY8" fmla="*/ 1135626 h 4262284"/>
              <a:gd name="connsiteX9" fmla="*/ 737419 w 6400800"/>
              <a:gd name="connsiteY9" fmla="*/ 1283110 h 4262284"/>
              <a:gd name="connsiteX10" fmla="*/ 781664 w 6400800"/>
              <a:gd name="connsiteY10" fmla="*/ 1297858 h 4262284"/>
              <a:gd name="connsiteX11" fmla="*/ 884903 w 6400800"/>
              <a:gd name="connsiteY11" fmla="*/ 1312606 h 4262284"/>
              <a:gd name="connsiteX12" fmla="*/ 958645 w 6400800"/>
              <a:gd name="connsiteY12" fmla="*/ 1327355 h 4262284"/>
              <a:gd name="connsiteX13" fmla="*/ 1371600 w 6400800"/>
              <a:gd name="connsiteY13" fmla="*/ 1283110 h 4262284"/>
              <a:gd name="connsiteX14" fmla="*/ 1873045 w 6400800"/>
              <a:gd name="connsiteY14" fmla="*/ 1297858 h 4262284"/>
              <a:gd name="connsiteX15" fmla="*/ 1946787 w 6400800"/>
              <a:gd name="connsiteY15" fmla="*/ 1327355 h 4262284"/>
              <a:gd name="connsiteX16" fmla="*/ 1991032 w 6400800"/>
              <a:gd name="connsiteY16" fmla="*/ 1356852 h 4262284"/>
              <a:gd name="connsiteX17" fmla="*/ 2050026 w 6400800"/>
              <a:gd name="connsiteY17" fmla="*/ 1371600 h 4262284"/>
              <a:gd name="connsiteX18" fmla="*/ 2227006 w 6400800"/>
              <a:gd name="connsiteY18" fmla="*/ 1474839 h 4262284"/>
              <a:gd name="connsiteX19" fmla="*/ 2286000 w 6400800"/>
              <a:gd name="connsiteY19" fmla="*/ 1504335 h 4262284"/>
              <a:gd name="connsiteX20" fmla="*/ 2359742 w 6400800"/>
              <a:gd name="connsiteY20" fmla="*/ 1563329 h 4262284"/>
              <a:gd name="connsiteX21" fmla="*/ 2403987 w 6400800"/>
              <a:gd name="connsiteY21" fmla="*/ 1592826 h 4262284"/>
              <a:gd name="connsiteX22" fmla="*/ 2566219 w 6400800"/>
              <a:gd name="connsiteY22" fmla="*/ 1784555 h 4262284"/>
              <a:gd name="connsiteX23" fmla="*/ 2654710 w 6400800"/>
              <a:gd name="connsiteY23" fmla="*/ 1902542 h 4262284"/>
              <a:gd name="connsiteX24" fmla="*/ 2713703 w 6400800"/>
              <a:gd name="connsiteY24" fmla="*/ 2064774 h 4262284"/>
              <a:gd name="connsiteX25" fmla="*/ 2728452 w 6400800"/>
              <a:gd name="connsiteY25" fmla="*/ 2300748 h 4262284"/>
              <a:gd name="connsiteX26" fmla="*/ 2669458 w 6400800"/>
              <a:gd name="connsiteY26" fmla="*/ 2359742 h 4262284"/>
              <a:gd name="connsiteX27" fmla="*/ 2595716 w 6400800"/>
              <a:gd name="connsiteY27" fmla="*/ 2448232 h 4262284"/>
              <a:gd name="connsiteX28" fmla="*/ 2580968 w 6400800"/>
              <a:gd name="connsiteY28" fmla="*/ 2492477 h 4262284"/>
              <a:gd name="connsiteX29" fmla="*/ 2536722 w 6400800"/>
              <a:gd name="connsiteY29" fmla="*/ 2536723 h 4262284"/>
              <a:gd name="connsiteX30" fmla="*/ 2492477 w 6400800"/>
              <a:gd name="connsiteY30" fmla="*/ 2757948 h 4262284"/>
              <a:gd name="connsiteX31" fmla="*/ 2507226 w 6400800"/>
              <a:gd name="connsiteY31" fmla="*/ 3052916 h 4262284"/>
              <a:gd name="connsiteX32" fmla="*/ 2536722 w 6400800"/>
              <a:gd name="connsiteY32" fmla="*/ 3126658 h 4262284"/>
              <a:gd name="connsiteX33" fmla="*/ 2551471 w 6400800"/>
              <a:gd name="connsiteY33" fmla="*/ 3170903 h 4262284"/>
              <a:gd name="connsiteX34" fmla="*/ 2595716 w 6400800"/>
              <a:gd name="connsiteY34" fmla="*/ 3229897 h 4262284"/>
              <a:gd name="connsiteX35" fmla="*/ 2625213 w 6400800"/>
              <a:gd name="connsiteY35" fmla="*/ 3274142 h 4262284"/>
              <a:gd name="connsiteX36" fmla="*/ 2669458 w 6400800"/>
              <a:gd name="connsiteY36" fmla="*/ 3347884 h 4262284"/>
              <a:gd name="connsiteX37" fmla="*/ 2728452 w 6400800"/>
              <a:gd name="connsiteY37" fmla="*/ 3392129 h 4262284"/>
              <a:gd name="connsiteX38" fmla="*/ 2757948 w 6400800"/>
              <a:gd name="connsiteY38" fmla="*/ 3436374 h 4262284"/>
              <a:gd name="connsiteX39" fmla="*/ 2875935 w 6400800"/>
              <a:gd name="connsiteY39" fmla="*/ 3554361 h 4262284"/>
              <a:gd name="connsiteX40" fmla="*/ 2920181 w 6400800"/>
              <a:gd name="connsiteY40" fmla="*/ 3613355 h 4262284"/>
              <a:gd name="connsiteX41" fmla="*/ 3229897 w 6400800"/>
              <a:gd name="connsiteY41" fmla="*/ 3864077 h 4262284"/>
              <a:gd name="connsiteX42" fmla="*/ 3318387 w 6400800"/>
              <a:gd name="connsiteY42" fmla="*/ 3923071 h 4262284"/>
              <a:gd name="connsiteX43" fmla="*/ 3465871 w 6400800"/>
              <a:gd name="connsiteY43" fmla="*/ 4011561 h 4262284"/>
              <a:gd name="connsiteX44" fmla="*/ 3642852 w 6400800"/>
              <a:gd name="connsiteY44" fmla="*/ 4114800 h 4262284"/>
              <a:gd name="connsiteX45" fmla="*/ 3716593 w 6400800"/>
              <a:gd name="connsiteY45" fmla="*/ 4129548 h 4262284"/>
              <a:gd name="connsiteX46" fmla="*/ 3878826 w 6400800"/>
              <a:gd name="connsiteY46" fmla="*/ 4203290 h 4262284"/>
              <a:gd name="connsiteX47" fmla="*/ 4085303 w 6400800"/>
              <a:gd name="connsiteY47" fmla="*/ 4247535 h 4262284"/>
              <a:gd name="connsiteX48" fmla="*/ 4144297 w 6400800"/>
              <a:gd name="connsiteY48" fmla="*/ 4262284 h 4262284"/>
              <a:gd name="connsiteX49" fmla="*/ 4660490 w 6400800"/>
              <a:gd name="connsiteY49" fmla="*/ 4232787 h 4262284"/>
              <a:gd name="connsiteX50" fmla="*/ 4704735 w 6400800"/>
              <a:gd name="connsiteY50" fmla="*/ 4203290 h 4262284"/>
              <a:gd name="connsiteX51" fmla="*/ 4748981 w 6400800"/>
              <a:gd name="connsiteY51" fmla="*/ 4188542 h 4262284"/>
              <a:gd name="connsiteX52" fmla="*/ 4837471 w 6400800"/>
              <a:gd name="connsiteY52" fmla="*/ 4085303 h 4262284"/>
              <a:gd name="connsiteX53" fmla="*/ 4881716 w 6400800"/>
              <a:gd name="connsiteY53" fmla="*/ 4041058 h 4262284"/>
              <a:gd name="connsiteX54" fmla="*/ 4925961 w 6400800"/>
              <a:gd name="connsiteY54" fmla="*/ 3952568 h 4262284"/>
              <a:gd name="connsiteX55" fmla="*/ 4984955 w 6400800"/>
              <a:gd name="connsiteY55" fmla="*/ 3849329 h 4262284"/>
              <a:gd name="connsiteX56" fmla="*/ 5043948 w 6400800"/>
              <a:gd name="connsiteY56" fmla="*/ 3760839 h 4262284"/>
              <a:gd name="connsiteX57" fmla="*/ 5088193 w 6400800"/>
              <a:gd name="connsiteY57" fmla="*/ 3672348 h 4262284"/>
              <a:gd name="connsiteX58" fmla="*/ 5147187 w 6400800"/>
              <a:gd name="connsiteY58" fmla="*/ 3569110 h 4262284"/>
              <a:gd name="connsiteX59" fmla="*/ 5161935 w 6400800"/>
              <a:gd name="connsiteY59" fmla="*/ 3524864 h 4262284"/>
              <a:gd name="connsiteX60" fmla="*/ 5353664 w 6400800"/>
              <a:gd name="connsiteY60" fmla="*/ 3362632 h 4262284"/>
              <a:gd name="connsiteX61" fmla="*/ 5397910 w 6400800"/>
              <a:gd name="connsiteY61" fmla="*/ 3347884 h 4262284"/>
              <a:gd name="connsiteX62" fmla="*/ 5515897 w 6400800"/>
              <a:gd name="connsiteY62" fmla="*/ 3362632 h 4262284"/>
              <a:gd name="connsiteX63" fmla="*/ 5604387 w 6400800"/>
              <a:gd name="connsiteY63" fmla="*/ 3436374 h 4262284"/>
              <a:gd name="connsiteX64" fmla="*/ 5707626 w 6400800"/>
              <a:gd name="connsiteY64" fmla="*/ 3510116 h 4262284"/>
              <a:gd name="connsiteX65" fmla="*/ 5737122 w 6400800"/>
              <a:gd name="connsiteY65" fmla="*/ 3554361 h 4262284"/>
              <a:gd name="connsiteX66" fmla="*/ 5869858 w 6400800"/>
              <a:gd name="connsiteY66" fmla="*/ 3672348 h 4262284"/>
              <a:gd name="connsiteX67" fmla="*/ 5899355 w 6400800"/>
              <a:gd name="connsiteY67" fmla="*/ 3716593 h 4262284"/>
              <a:gd name="connsiteX68" fmla="*/ 6076335 w 6400800"/>
              <a:gd name="connsiteY68" fmla="*/ 3790335 h 4262284"/>
              <a:gd name="connsiteX69" fmla="*/ 6120581 w 6400800"/>
              <a:gd name="connsiteY69" fmla="*/ 3805084 h 4262284"/>
              <a:gd name="connsiteX70" fmla="*/ 6238568 w 6400800"/>
              <a:gd name="connsiteY70" fmla="*/ 3834581 h 4262284"/>
              <a:gd name="connsiteX71" fmla="*/ 6312310 w 6400800"/>
              <a:gd name="connsiteY71" fmla="*/ 3864077 h 4262284"/>
              <a:gd name="connsiteX72" fmla="*/ 6400800 w 6400800"/>
              <a:gd name="connsiteY72" fmla="*/ 3893574 h 4262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400800" h="4262284">
                <a:moveTo>
                  <a:pt x="0" y="0"/>
                </a:moveTo>
                <a:cubicBezTo>
                  <a:pt x="4916" y="108155"/>
                  <a:pt x="6114" y="216542"/>
                  <a:pt x="14748" y="324464"/>
                </a:cubicBezTo>
                <a:cubicBezTo>
                  <a:pt x="15988" y="339961"/>
                  <a:pt x="25226" y="353762"/>
                  <a:pt x="29497" y="368710"/>
                </a:cubicBezTo>
                <a:cubicBezTo>
                  <a:pt x="35065" y="388200"/>
                  <a:pt x="37428" y="408614"/>
                  <a:pt x="44245" y="427703"/>
                </a:cubicBezTo>
                <a:cubicBezTo>
                  <a:pt x="62054" y="477567"/>
                  <a:pt x="86496" y="524956"/>
                  <a:pt x="103239" y="575187"/>
                </a:cubicBezTo>
                <a:cubicBezTo>
                  <a:pt x="170368" y="776580"/>
                  <a:pt x="97135" y="570781"/>
                  <a:pt x="162232" y="722671"/>
                </a:cubicBezTo>
                <a:cubicBezTo>
                  <a:pt x="200521" y="812012"/>
                  <a:pt x="145377" y="718457"/>
                  <a:pt x="206477" y="840658"/>
                </a:cubicBezTo>
                <a:cubicBezTo>
                  <a:pt x="240868" y="909441"/>
                  <a:pt x="231295" y="863916"/>
                  <a:pt x="280219" y="929148"/>
                </a:cubicBezTo>
                <a:cubicBezTo>
                  <a:pt x="351688" y="1024440"/>
                  <a:pt x="315041" y="1052701"/>
                  <a:pt x="457200" y="1135626"/>
                </a:cubicBezTo>
                <a:cubicBezTo>
                  <a:pt x="619314" y="1230192"/>
                  <a:pt x="597285" y="1227056"/>
                  <a:pt x="737419" y="1283110"/>
                </a:cubicBezTo>
                <a:cubicBezTo>
                  <a:pt x="751853" y="1288884"/>
                  <a:pt x="766420" y="1294809"/>
                  <a:pt x="781664" y="1297858"/>
                </a:cubicBezTo>
                <a:cubicBezTo>
                  <a:pt x="815751" y="1304675"/>
                  <a:pt x="850614" y="1306891"/>
                  <a:pt x="884903" y="1312606"/>
                </a:cubicBezTo>
                <a:cubicBezTo>
                  <a:pt x="909629" y="1316727"/>
                  <a:pt x="934064" y="1322439"/>
                  <a:pt x="958645" y="1327355"/>
                </a:cubicBezTo>
                <a:cubicBezTo>
                  <a:pt x="968672" y="1326175"/>
                  <a:pt x="1315677" y="1283110"/>
                  <a:pt x="1371600" y="1283110"/>
                </a:cubicBezTo>
                <a:cubicBezTo>
                  <a:pt x="1538821" y="1283110"/>
                  <a:pt x="1705897" y="1292942"/>
                  <a:pt x="1873045" y="1297858"/>
                </a:cubicBezTo>
                <a:cubicBezTo>
                  <a:pt x="1897626" y="1307690"/>
                  <a:pt x="1923108" y="1315515"/>
                  <a:pt x="1946787" y="1327355"/>
                </a:cubicBezTo>
                <a:cubicBezTo>
                  <a:pt x="1962641" y="1335282"/>
                  <a:pt x="1974740" y="1349870"/>
                  <a:pt x="1991032" y="1356852"/>
                </a:cubicBezTo>
                <a:cubicBezTo>
                  <a:pt x="2009663" y="1364837"/>
                  <a:pt x="2030361" y="1366684"/>
                  <a:pt x="2050026" y="1371600"/>
                </a:cubicBezTo>
                <a:cubicBezTo>
                  <a:pt x="2144194" y="1442226"/>
                  <a:pt x="2087038" y="1404855"/>
                  <a:pt x="2227006" y="1474839"/>
                </a:cubicBezTo>
                <a:cubicBezTo>
                  <a:pt x="2246671" y="1484671"/>
                  <a:pt x="2268832" y="1490601"/>
                  <a:pt x="2286000" y="1504335"/>
                </a:cubicBezTo>
                <a:cubicBezTo>
                  <a:pt x="2310581" y="1524000"/>
                  <a:pt x="2334559" y="1544442"/>
                  <a:pt x="2359742" y="1563329"/>
                </a:cubicBezTo>
                <a:cubicBezTo>
                  <a:pt x="2373922" y="1573964"/>
                  <a:pt x="2390871" y="1580903"/>
                  <a:pt x="2403987" y="1592826"/>
                </a:cubicBezTo>
                <a:cubicBezTo>
                  <a:pt x="2623696" y="1792562"/>
                  <a:pt x="2451378" y="1631434"/>
                  <a:pt x="2566219" y="1784555"/>
                </a:cubicBezTo>
                <a:cubicBezTo>
                  <a:pt x="2695256" y="1956605"/>
                  <a:pt x="2511055" y="1663121"/>
                  <a:pt x="2654710" y="1902542"/>
                </a:cubicBezTo>
                <a:cubicBezTo>
                  <a:pt x="2688505" y="2037725"/>
                  <a:pt x="2661719" y="1986798"/>
                  <a:pt x="2713703" y="2064774"/>
                </a:cubicBezTo>
                <a:cubicBezTo>
                  <a:pt x="2735113" y="2150414"/>
                  <a:pt x="2765533" y="2211753"/>
                  <a:pt x="2728452" y="2300748"/>
                </a:cubicBezTo>
                <a:cubicBezTo>
                  <a:pt x="2717756" y="2326419"/>
                  <a:pt x="2687557" y="2338627"/>
                  <a:pt x="2669458" y="2359742"/>
                </a:cubicBezTo>
                <a:cubicBezTo>
                  <a:pt x="2546258" y="2503475"/>
                  <a:pt x="2749140" y="2294808"/>
                  <a:pt x="2595716" y="2448232"/>
                </a:cubicBezTo>
                <a:cubicBezTo>
                  <a:pt x="2590800" y="2462980"/>
                  <a:pt x="2589591" y="2479542"/>
                  <a:pt x="2580968" y="2492477"/>
                </a:cubicBezTo>
                <a:cubicBezTo>
                  <a:pt x="2569398" y="2509832"/>
                  <a:pt x="2545353" y="2517735"/>
                  <a:pt x="2536722" y="2536723"/>
                </a:cubicBezTo>
                <a:cubicBezTo>
                  <a:pt x="2513019" y="2588869"/>
                  <a:pt x="2500762" y="2699955"/>
                  <a:pt x="2492477" y="2757948"/>
                </a:cubicBezTo>
                <a:cubicBezTo>
                  <a:pt x="2497393" y="2856271"/>
                  <a:pt x="2495497" y="2955172"/>
                  <a:pt x="2507226" y="3052916"/>
                </a:cubicBezTo>
                <a:cubicBezTo>
                  <a:pt x="2510380" y="3079202"/>
                  <a:pt x="2527426" y="3101870"/>
                  <a:pt x="2536722" y="3126658"/>
                </a:cubicBezTo>
                <a:cubicBezTo>
                  <a:pt x="2542181" y="3141214"/>
                  <a:pt x="2543758" y="3157405"/>
                  <a:pt x="2551471" y="3170903"/>
                </a:cubicBezTo>
                <a:cubicBezTo>
                  <a:pt x="2563667" y="3192245"/>
                  <a:pt x="2581429" y="3209895"/>
                  <a:pt x="2595716" y="3229897"/>
                </a:cubicBezTo>
                <a:cubicBezTo>
                  <a:pt x="2606019" y="3244321"/>
                  <a:pt x="2615819" y="3259111"/>
                  <a:pt x="2625213" y="3274142"/>
                </a:cubicBezTo>
                <a:cubicBezTo>
                  <a:pt x="2640406" y="3298450"/>
                  <a:pt x="2650581" y="3326311"/>
                  <a:pt x="2669458" y="3347884"/>
                </a:cubicBezTo>
                <a:cubicBezTo>
                  <a:pt x="2685645" y="3366383"/>
                  <a:pt x="2708787" y="3377381"/>
                  <a:pt x="2728452" y="3392129"/>
                </a:cubicBezTo>
                <a:cubicBezTo>
                  <a:pt x="2738284" y="3406877"/>
                  <a:pt x="2746025" y="3423258"/>
                  <a:pt x="2757948" y="3436374"/>
                </a:cubicBezTo>
                <a:cubicBezTo>
                  <a:pt x="2795362" y="3477529"/>
                  <a:pt x="2842563" y="3509865"/>
                  <a:pt x="2875935" y="3554361"/>
                </a:cubicBezTo>
                <a:cubicBezTo>
                  <a:pt x="2890684" y="3574026"/>
                  <a:pt x="2903850" y="3594983"/>
                  <a:pt x="2920181" y="3613355"/>
                </a:cubicBezTo>
                <a:cubicBezTo>
                  <a:pt x="3013095" y="3717884"/>
                  <a:pt x="3108527" y="3775808"/>
                  <a:pt x="3229897" y="3864077"/>
                </a:cubicBezTo>
                <a:cubicBezTo>
                  <a:pt x="3258567" y="3884928"/>
                  <a:pt x="3287988" y="3904832"/>
                  <a:pt x="3318387" y="3923071"/>
                </a:cubicBezTo>
                <a:cubicBezTo>
                  <a:pt x="3367548" y="3952568"/>
                  <a:pt x="3418169" y="3979759"/>
                  <a:pt x="3465871" y="4011561"/>
                </a:cubicBezTo>
                <a:cubicBezTo>
                  <a:pt x="3523660" y="4050087"/>
                  <a:pt x="3576739" y="4090759"/>
                  <a:pt x="3642852" y="4114800"/>
                </a:cubicBezTo>
                <a:cubicBezTo>
                  <a:pt x="3666410" y="4123366"/>
                  <a:pt x="3692013" y="4124632"/>
                  <a:pt x="3716593" y="4129548"/>
                </a:cubicBezTo>
                <a:cubicBezTo>
                  <a:pt x="3766359" y="4154431"/>
                  <a:pt x="3824560" y="4186593"/>
                  <a:pt x="3878826" y="4203290"/>
                </a:cubicBezTo>
                <a:cubicBezTo>
                  <a:pt x="4000994" y="4240880"/>
                  <a:pt x="3975140" y="4225502"/>
                  <a:pt x="4085303" y="4247535"/>
                </a:cubicBezTo>
                <a:cubicBezTo>
                  <a:pt x="4105179" y="4251510"/>
                  <a:pt x="4124632" y="4257368"/>
                  <a:pt x="4144297" y="4262284"/>
                </a:cubicBezTo>
                <a:cubicBezTo>
                  <a:pt x="4316361" y="4252452"/>
                  <a:pt x="4489092" y="4250829"/>
                  <a:pt x="4660490" y="4232787"/>
                </a:cubicBezTo>
                <a:cubicBezTo>
                  <a:pt x="4678118" y="4230931"/>
                  <a:pt x="4688881" y="4211217"/>
                  <a:pt x="4704735" y="4203290"/>
                </a:cubicBezTo>
                <a:cubicBezTo>
                  <a:pt x="4718640" y="4196338"/>
                  <a:pt x="4734232" y="4193458"/>
                  <a:pt x="4748981" y="4188542"/>
                </a:cubicBezTo>
                <a:cubicBezTo>
                  <a:pt x="4858769" y="4078754"/>
                  <a:pt x="4723952" y="4217742"/>
                  <a:pt x="4837471" y="4085303"/>
                </a:cubicBezTo>
                <a:cubicBezTo>
                  <a:pt x="4851045" y="4069467"/>
                  <a:pt x="4866968" y="4055806"/>
                  <a:pt x="4881716" y="4041058"/>
                </a:cubicBezTo>
                <a:cubicBezTo>
                  <a:pt x="4906248" y="3967460"/>
                  <a:pt x="4883076" y="4024043"/>
                  <a:pt x="4925961" y="3952568"/>
                </a:cubicBezTo>
                <a:cubicBezTo>
                  <a:pt x="4946353" y="3918581"/>
                  <a:pt x="4964182" y="3883085"/>
                  <a:pt x="4984955" y="3849329"/>
                </a:cubicBezTo>
                <a:cubicBezTo>
                  <a:pt x="5003535" y="3819137"/>
                  <a:pt x="5032737" y="3794470"/>
                  <a:pt x="5043948" y="3760839"/>
                </a:cubicBezTo>
                <a:cubicBezTo>
                  <a:pt x="5081019" y="3649627"/>
                  <a:pt x="5031014" y="3786707"/>
                  <a:pt x="5088193" y="3672348"/>
                </a:cubicBezTo>
                <a:cubicBezTo>
                  <a:pt x="5144494" y="3559746"/>
                  <a:pt x="5040206" y="3711750"/>
                  <a:pt x="5147187" y="3569110"/>
                </a:cubicBezTo>
                <a:cubicBezTo>
                  <a:pt x="5152103" y="3554361"/>
                  <a:pt x="5152223" y="3537004"/>
                  <a:pt x="5161935" y="3524864"/>
                </a:cubicBezTo>
                <a:cubicBezTo>
                  <a:pt x="5190856" y="3488713"/>
                  <a:pt x="5297077" y="3381494"/>
                  <a:pt x="5353664" y="3362632"/>
                </a:cubicBezTo>
                <a:lnTo>
                  <a:pt x="5397910" y="3347884"/>
                </a:lnTo>
                <a:cubicBezTo>
                  <a:pt x="5437239" y="3352800"/>
                  <a:pt x="5477659" y="3352203"/>
                  <a:pt x="5515897" y="3362632"/>
                </a:cubicBezTo>
                <a:cubicBezTo>
                  <a:pt x="5547768" y="3371324"/>
                  <a:pt x="5582589" y="3417690"/>
                  <a:pt x="5604387" y="3436374"/>
                </a:cubicBezTo>
                <a:cubicBezTo>
                  <a:pt x="5636397" y="3463811"/>
                  <a:pt x="5672613" y="3486774"/>
                  <a:pt x="5707626" y="3510116"/>
                </a:cubicBezTo>
                <a:cubicBezTo>
                  <a:pt x="5717458" y="3524864"/>
                  <a:pt x="5725346" y="3541113"/>
                  <a:pt x="5737122" y="3554361"/>
                </a:cubicBezTo>
                <a:cubicBezTo>
                  <a:pt x="5810594" y="3637018"/>
                  <a:pt x="5802611" y="3627518"/>
                  <a:pt x="5869858" y="3672348"/>
                </a:cubicBezTo>
                <a:cubicBezTo>
                  <a:pt x="5879690" y="3687096"/>
                  <a:pt x="5886015" y="3704921"/>
                  <a:pt x="5899355" y="3716593"/>
                </a:cubicBezTo>
                <a:cubicBezTo>
                  <a:pt x="5979383" y="3786618"/>
                  <a:pt x="5981003" y="3774447"/>
                  <a:pt x="6076335" y="3790335"/>
                </a:cubicBezTo>
                <a:cubicBezTo>
                  <a:pt x="6091084" y="3795251"/>
                  <a:pt x="6105582" y="3800993"/>
                  <a:pt x="6120581" y="3805084"/>
                </a:cubicBezTo>
                <a:cubicBezTo>
                  <a:pt x="6159692" y="3815751"/>
                  <a:pt x="6200928" y="3819525"/>
                  <a:pt x="6238568" y="3834581"/>
                </a:cubicBezTo>
                <a:cubicBezTo>
                  <a:pt x="6263149" y="3844413"/>
                  <a:pt x="6286952" y="3856470"/>
                  <a:pt x="6312310" y="3864077"/>
                </a:cubicBezTo>
                <a:cubicBezTo>
                  <a:pt x="6404377" y="3891697"/>
                  <a:pt x="6365135" y="3857909"/>
                  <a:pt x="6400800" y="3893574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7.40741E-7 L 0.54063 0.480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3100" y="240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7.40741E-7 L 0.49831 0.218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0900" y="109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5177 0.328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8500" y="164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1.11111E-6 L 0.44336 -0.006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6100" y="-3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64987 -0.021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8700" y="-10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22222E-6 L 0.5608 -0.0504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3400" y="-25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07407E-6 L 0.49089 -0.1509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4400" y="-75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07407E-6 L 0.54857 -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2200" y="-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54727 0.0671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5700" y="33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0.52018 0.4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300" y="245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 nodeType="clickPar">
                      <p:stCondLst>
                        <p:cond delay="0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 nodeType="clickPar">
                      <p:stCondLst>
                        <p:cond delay="0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 nodeType="clickPar">
                      <p:stCondLst>
                        <p:cond delay="0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 nodeType="clickPar">
                      <p:stCondLst>
                        <p:cond delay="0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 nodeType="clickPar">
                      <p:stCondLst>
                        <p:cond delay="0"/>
                      </p:stCondLst>
                      <p:childTnLst>
                        <p:par>
                          <p:cTn id="2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3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 nodeType="clickPar">
                      <p:stCondLst>
                        <p:cond delay="0"/>
                      </p:stCondLst>
                      <p:childTnLst>
                        <p:par>
                          <p:cTn id="2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4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 nodeType="clickPar">
                      <p:stCondLst>
                        <p:cond delay="0"/>
                      </p:stCondLst>
                      <p:childTnLst>
                        <p:par>
                          <p:cTn id="2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 nodeType="clickPar">
                      <p:stCondLst>
                        <p:cond delay="0"/>
                      </p:stCondLst>
                      <p:childTnLst>
                        <p:par>
                          <p:cTn id="3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6" fill="hold" nodeType="clickPar">
                      <p:stCondLst>
                        <p:cond delay="0"/>
                      </p:stCondLst>
                      <p:childTnLst>
                        <p:par>
                          <p:cTn id="3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7" fill="hold" nodeType="clickPar">
                      <p:stCondLst>
                        <p:cond delay="0"/>
                      </p:stCondLst>
                      <p:childTnLst>
                        <p:par>
                          <p:cTn id="3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 nodeType="clickPar">
                      <p:stCondLst>
                        <p:cond delay="0"/>
                      </p:stCondLst>
                      <p:childTnLst>
                        <p:par>
                          <p:cTn id="3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9" fill="hold" nodeType="clickPar">
                      <p:stCondLst>
                        <p:cond delay="0"/>
                      </p:stCondLst>
                      <p:childTnLst>
                        <p:par>
                          <p:cTn id="3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0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0" fill="hold" nodeType="clickPar">
                      <p:stCondLst>
                        <p:cond delay="0"/>
                      </p:stCondLst>
                      <p:childTnLst>
                        <p:par>
                          <p:cTn id="4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2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86F705-3ED6-4AF3-9590-82D61C05EEB9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 altLang="cs-CZ"/>
          </a:p>
        </p:txBody>
      </p:sp>
      <p:sp>
        <p:nvSpPr>
          <p:cNvPr id="1331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Vybarvi korálky podle fantazie</a:t>
            </a:r>
          </a:p>
        </p:txBody>
      </p:sp>
      <p:sp>
        <p:nvSpPr>
          <p:cNvPr id="4" name="Volný tvar 3"/>
          <p:cNvSpPr/>
          <p:nvPr/>
        </p:nvSpPr>
        <p:spPr>
          <a:xfrm>
            <a:off x="1341438" y="1995488"/>
            <a:ext cx="9931400" cy="3659187"/>
          </a:xfrm>
          <a:custGeom>
            <a:avLst/>
            <a:gdLst>
              <a:gd name="connsiteX0" fmla="*/ 1696065 w 9931017"/>
              <a:gd name="connsiteY0" fmla="*/ 398207 h 3659576"/>
              <a:gd name="connsiteX1" fmla="*/ 1622323 w 9931017"/>
              <a:gd name="connsiteY1" fmla="*/ 353962 h 3659576"/>
              <a:gd name="connsiteX2" fmla="*/ 1474839 w 9931017"/>
              <a:gd name="connsiteY2" fmla="*/ 309717 h 3659576"/>
              <a:gd name="connsiteX3" fmla="*/ 1386349 w 9931017"/>
              <a:gd name="connsiteY3" fmla="*/ 280220 h 3659576"/>
              <a:gd name="connsiteX4" fmla="*/ 1342104 w 9931017"/>
              <a:gd name="connsiteY4" fmla="*/ 265471 h 3659576"/>
              <a:gd name="connsiteX5" fmla="*/ 1268362 w 9931017"/>
              <a:gd name="connsiteY5" fmla="*/ 250723 h 3659576"/>
              <a:gd name="connsiteX6" fmla="*/ 1091381 w 9931017"/>
              <a:gd name="connsiteY6" fmla="*/ 191729 h 3659576"/>
              <a:gd name="connsiteX7" fmla="*/ 1032387 w 9931017"/>
              <a:gd name="connsiteY7" fmla="*/ 176981 h 3659576"/>
              <a:gd name="connsiteX8" fmla="*/ 339213 w 9931017"/>
              <a:gd name="connsiteY8" fmla="*/ 191729 h 3659576"/>
              <a:gd name="connsiteX9" fmla="*/ 221226 w 9931017"/>
              <a:gd name="connsiteY9" fmla="*/ 221226 h 3659576"/>
              <a:gd name="connsiteX10" fmla="*/ 88491 w 9931017"/>
              <a:gd name="connsiteY10" fmla="*/ 294968 h 3659576"/>
              <a:gd name="connsiteX11" fmla="*/ 58994 w 9931017"/>
              <a:gd name="connsiteY11" fmla="*/ 339213 h 3659576"/>
              <a:gd name="connsiteX12" fmla="*/ 29497 w 9931017"/>
              <a:gd name="connsiteY12" fmla="*/ 427704 h 3659576"/>
              <a:gd name="connsiteX13" fmla="*/ 0 w 9931017"/>
              <a:gd name="connsiteY13" fmla="*/ 560439 h 3659576"/>
              <a:gd name="connsiteX14" fmla="*/ 14749 w 9931017"/>
              <a:gd name="connsiteY14" fmla="*/ 973394 h 3659576"/>
              <a:gd name="connsiteX15" fmla="*/ 58994 w 9931017"/>
              <a:gd name="connsiteY15" fmla="*/ 1091381 h 3659576"/>
              <a:gd name="connsiteX16" fmla="*/ 132736 w 9931017"/>
              <a:gd name="connsiteY16" fmla="*/ 1224117 h 3659576"/>
              <a:gd name="connsiteX17" fmla="*/ 162233 w 9931017"/>
              <a:gd name="connsiteY17" fmla="*/ 1268362 h 3659576"/>
              <a:gd name="connsiteX18" fmla="*/ 206478 w 9931017"/>
              <a:gd name="connsiteY18" fmla="*/ 1312607 h 3659576"/>
              <a:gd name="connsiteX19" fmla="*/ 235974 w 9931017"/>
              <a:gd name="connsiteY19" fmla="*/ 1356852 h 3659576"/>
              <a:gd name="connsiteX20" fmla="*/ 324465 w 9931017"/>
              <a:gd name="connsiteY20" fmla="*/ 1445342 h 3659576"/>
              <a:gd name="connsiteX21" fmla="*/ 368710 w 9931017"/>
              <a:gd name="connsiteY21" fmla="*/ 1489588 h 3659576"/>
              <a:gd name="connsiteX22" fmla="*/ 398207 w 9931017"/>
              <a:gd name="connsiteY22" fmla="*/ 1533833 h 3659576"/>
              <a:gd name="connsiteX23" fmla="*/ 530942 w 9931017"/>
              <a:gd name="connsiteY23" fmla="*/ 1637071 h 3659576"/>
              <a:gd name="connsiteX24" fmla="*/ 575187 w 9931017"/>
              <a:gd name="connsiteY24" fmla="*/ 1651820 h 3659576"/>
              <a:gd name="connsiteX25" fmla="*/ 693174 w 9931017"/>
              <a:gd name="connsiteY25" fmla="*/ 1740310 h 3659576"/>
              <a:gd name="connsiteX26" fmla="*/ 752168 w 9931017"/>
              <a:gd name="connsiteY26" fmla="*/ 1799304 h 3659576"/>
              <a:gd name="connsiteX27" fmla="*/ 825910 w 9931017"/>
              <a:gd name="connsiteY27" fmla="*/ 1828800 h 3659576"/>
              <a:gd name="connsiteX28" fmla="*/ 929149 w 9931017"/>
              <a:gd name="connsiteY28" fmla="*/ 1902542 h 3659576"/>
              <a:gd name="connsiteX29" fmla="*/ 973394 w 9931017"/>
              <a:gd name="connsiteY29" fmla="*/ 1917291 h 3659576"/>
              <a:gd name="connsiteX30" fmla="*/ 1047136 w 9931017"/>
              <a:gd name="connsiteY30" fmla="*/ 1961536 h 3659576"/>
              <a:gd name="connsiteX31" fmla="*/ 1106129 w 9931017"/>
              <a:gd name="connsiteY31" fmla="*/ 1991033 h 3659576"/>
              <a:gd name="connsiteX32" fmla="*/ 1150374 w 9931017"/>
              <a:gd name="connsiteY32" fmla="*/ 2020529 h 3659576"/>
              <a:gd name="connsiteX33" fmla="*/ 1371600 w 9931017"/>
              <a:gd name="connsiteY33" fmla="*/ 2123768 h 3659576"/>
              <a:gd name="connsiteX34" fmla="*/ 1474839 w 9931017"/>
              <a:gd name="connsiteY34" fmla="*/ 2182762 h 3659576"/>
              <a:gd name="connsiteX35" fmla="*/ 1607574 w 9931017"/>
              <a:gd name="connsiteY35" fmla="*/ 2256504 h 3659576"/>
              <a:gd name="connsiteX36" fmla="*/ 1666568 w 9931017"/>
              <a:gd name="connsiteY36" fmla="*/ 2271252 h 3659576"/>
              <a:gd name="connsiteX37" fmla="*/ 1814052 w 9931017"/>
              <a:gd name="connsiteY37" fmla="*/ 2315497 h 3659576"/>
              <a:gd name="connsiteX38" fmla="*/ 1902542 w 9931017"/>
              <a:gd name="connsiteY38" fmla="*/ 2344994 h 3659576"/>
              <a:gd name="connsiteX39" fmla="*/ 2197510 w 9931017"/>
              <a:gd name="connsiteY39" fmla="*/ 2359742 h 3659576"/>
              <a:gd name="connsiteX40" fmla="*/ 2403987 w 9931017"/>
              <a:gd name="connsiteY40" fmla="*/ 2389239 h 3659576"/>
              <a:gd name="connsiteX41" fmla="*/ 2462981 w 9931017"/>
              <a:gd name="connsiteY41" fmla="*/ 2403988 h 3659576"/>
              <a:gd name="connsiteX42" fmla="*/ 2536723 w 9931017"/>
              <a:gd name="connsiteY42" fmla="*/ 2418736 h 3659576"/>
              <a:gd name="connsiteX43" fmla="*/ 2580968 w 9931017"/>
              <a:gd name="connsiteY43" fmla="*/ 2433484 h 3659576"/>
              <a:gd name="connsiteX44" fmla="*/ 2669458 w 9931017"/>
              <a:gd name="connsiteY44" fmla="*/ 2448233 h 3659576"/>
              <a:gd name="connsiteX45" fmla="*/ 2787445 w 9931017"/>
              <a:gd name="connsiteY45" fmla="*/ 2492478 h 3659576"/>
              <a:gd name="connsiteX46" fmla="*/ 2846439 w 9931017"/>
              <a:gd name="connsiteY46" fmla="*/ 2507226 h 3659576"/>
              <a:gd name="connsiteX47" fmla="*/ 3716594 w 9931017"/>
              <a:gd name="connsiteY47" fmla="*/ 2521975 h 3659576"/>
              <a:gd name="connsiteX48" fmla="*/ 3923071 w 9931017"/>
              <a:gd name="connsiteY48" fmla="*/ 2551471 h 3659576"/>
              <a:gd name="connsiteX49" fmla="*/ 3982065 w 9931017"/>
              <a:gd name="connsiteY49" fmla="*/ 2566220 h 3659576"/>
              <a:gd name="connsiteX50" fmla="*/ 4114800 w 9931017"/>
              <a:gd name="connsiteY50" fmla="*/ 2580968 h 3659576"/>
              <a:gd name="connsiteX51" fmla="*/ 4247536 w 9931017"/>
              <a:gd name="connsiteY51" fmla="*/ 2610465 h 3659576"/>
              <a:gd name="connsiteX52" fmla="*/ 5088194 w 9931017"/>
              <a:gd name="connsiteY52" fmla="*/ 2625213 h 3659576"/>
              <a:gd name="connsiteX53" fmla="*/ 5250426 w 9931017"/>
              <a:gd name="connsiteY53" fmla="*/ 2654710 h 3659576"/>
              <a:gd name="connsiteX54" fmla="*/ 5383162 w 9931017"/>
              <a:gd name="connsiteY54" fmla="*/ 2684207 h 3659576"/>
              <a:gd name="connsiteX55" fmla="*/ 5530645 w 9931017"/>
              <a:gd name="connsiteY55" fmla="*/ 2743200 h 3659576"/>
              <a:gd name="connsiteX56" fmla="*/ 5692878 w 9931017"/>
              <a:gd name="connsiteY56" fmla="*/ 2757949 h 3659576"/>
              <a:gd name="connsiteX57" fmla="*/ 5810865 w 9931017"/>
              <a:gd name="connsiteY57" fmla="*/ 2787446 h 3659576"/>
              <a:gd name="connsiteX58" fmla="*/ 5928852 w 9931017"/>
              <a:gd name="connsiteY58" fmla="*/ 2816942 h 3659576"/>
              <a:gd name="connsiteX59" fmla="*/ 6135329 w 9931017"/>
              <a:gd name="connsiteY59" fmla="*/ 2846439 h 3659576"/>
              <a:gd name="connsiteX60" fmla="*/ 6327058 w 9931017"/>
              <a:gd name="connsiteY60" fmla="*/ 2875936 h 3659576"/>
              <a:gd name="connsiteX61" fmla="*/ 6400800 w 9931017"/>
              <a:gd name="connsiteY61" fmla="*/ 2890684 h 3659576"/>
              <a:gd name="connsiteX62" fmla="*/ 6533536 w 9931017"/>
              <a:gd name="connsiteY62" fmla="*/ 2905433 h 3659576"/>
              <a:gd name="connsiteX63" fmla="*/ 6681020 w 9931017"/>
              <a:gd name="connsiteY63" fmla="*/ 2934929 h 3659576"/>
              <a:gd name="connsiteX64" fmla="*/ 6799007 w 9931017"/>
              <a:gd name="connsiteY64" fmla="*/ 2964426 h 3659576"/>
              <a:gd name="connsiteX65" fmla="*/ 6858000 w 9931017"/>
              <a:gd name="connsiteY65" fmla="*/ 2979175 h 3659576"/>
              <a:gd name="connsiteX66" fmla="*/ 6961239 w 9931017"/>
              <a:gd name="connsiteY66" fmla="*/ 3008671 h 3659576"/>
              <a:gd name="connsiteX67" fmla="*/ 7034981 w 9931017"/>
              <a:gd name="connsiteY67" fmla="*/ 3052917 h 3659576"/>
              <a:gd name="connsiteX68" fmla="*/ 7079226 w 9931017"/>
              <a:gd name="connsiteY68" fmla="*/ 3082413 h 3659576"/>
              <a:gd name="connsiteX69" fmla="*/ 7211962 w 9931017"/>
              <a:gd name="connsiteY69" fmla="*/ 3126658 h 3659576"/>
              <a:gd name="connsiteX70" fmla="*/ 7315200 w 9931017"/>
              <a:gd name="connsiteY70" fmla="*/ 3185652 h 3659576"/>
              <a:gd name="connsiteX71" fmla="*/ 7462684 w 9931017"/>
              <a:gd name="connsiteY71" fmla="*/ 3259394 h 3659576"/>
              <a:gd name="connsiteX72" fmla="*/ 7506929 w 9931017"/>
              <a:gd name="connsiteY72" fmla="*/ 3303639 h 3659576"/>
              <a:gd name="connsiteX73" fmla="*/ 7610168 w 9931017"/>
              <a:gd name="connsiteY73" fmla="*/ 3362633 h 3659576"/>
              <a:gd name="connsiteX74" fmla="*/ 7698658 w 9931017"/>
              <a:gd name="connsiteY74" fmla="*/ 3421626 h 3659576"/>
              <a:gd name="connsiteX75" fmla="*/ 7742904 w 9931017"/>
              <a:gd name="connsiteY75" fmla="*/ 3451123 h 3659576"/>
              <a:gd name="connsiteX76" fmla="*/ 7934633 w 9931017"/>
              <a:gd name="connsiteY76" fmla="*/ 3524865 h 3659576"/>
              <a:gd name="connsiteX77" fmla="*/ 8096865 w 9931017"/>
              <a:gd name="connsiteY77" fmla="*/ 3583858 h 3659576"/>
              <a:gd name="connsiteX78" fmla="*/ 8170607 w 9931017"/>
              <a:gd name="connsiteY78" fmla="*/ 3613355 h 3659576"/>
              <a:gd name="connsiteX79" fmla="*/ 8273845 w 9931017"/>
              <a:gd name="connsiteY79" fmla="*/ 3628104 h 3659576"/>
              <a:gd name="connsiteX80" fmla="*/ 8318091 w 9931017"/>
              <a:gd name="connsiteY80" fmla="*/ 3642852 h 3659576"/>
              <a:gd name="connsiteX81" fmla="*/ 9070258 w 9931017"/>
              <a:gd name="connsiteY81" fmla="*/ 3628104 h 3659576"/>
              <a:gd name="connsiteX82" fmla="*/ 9261987 w 9931017"/>
              <a:gd name="connsiteY82" fmla="*/ 3539613 h 3659576"/>
              <a:gd name="connsiteX83" fmla="*/ 9335729 w 9931017"/>
              <a:gd name="connsiteY83" fmla="*/ 3495368 h 3659576"/>
              <a:gd name="connsiteX84" fmla="*/ 9468465 w 9931017"/>
              <a:gd name="connsiteY84" fmla="*/ 3392129 h 3659576"/>
              <a:gd name="connsiteX85" fmla="*/ 9615949 w 9931017"/>
              <a:gd name="connsiteY85" fmla="*/ 3200400 h 3659576"/>
              <a:gd name="connsiteX86" fmla="*/ 9660194 w 9931017"/>
              <a:gd name="connsiteY86" fmla="*/ 3141407 h 3659576"/>
              <a:gd name="connsiteX87" fmla="*/ 9689691 w 9931017"/>
              <a:gd name="connsiteY87" fmla="*/ 3082413 h 3659576"/>
              <a:gd name="connsiteX88" fmla="*/ 9792929 w 9931017"/>
              <a:gd name="connsiteY88" fmla="*/ 2934929 h 3659576"/>
              <a:gd name="connsiteX89" fmla="*/ 9807678 w 9931017"/>
              <a:gd name="connsiteY89" fmla="*/ 2890684 h 3659576"/>
              <a:gd name="connsiteX90" fmla="*/ 9837174 w 9931017"/>
              <a:gd name="connsiteY90" fmla="*/ 2816942 h 3659576"/>
              <a:gd name="connsiteX91" fmla="*/ 9910916 w 9931017"/>
              <a:gd name="connsiteY91" fmla="*/ 2580968 h 3659576"/>
              <a:gd name="connsiteX92" fmla="*/ 9910916 w 9931017"/>
              <a:gd name="connsiteY92" fmla="*/ 1755058 h 3659576"/>
              <a:gd name="connsiteX93" fmla="*/ 9881420 w 9931017"/>
              <a:gd name="connsiteY93" fmla="*/ 1666568 h 3659576"/>
              <a:gd name="connsiteX94" fmla="*/ 9866671 w 9931017"/>
              <a:gd name="connsiteY94" fmla="*/ 1578078 h 3659576"/>
              <a:gd name="connsiteX95" fmla="*/ 9807678 w 9931017"/>
              <a:gd name="connsiteY95" fmla="*/ 1460091 h 3659576"/>
              <a:gd name="connsiteX96" fmla="*/ 9778181 w 9931017"/>
              <a:gd name="connsiteY96" fmla="*/ 1386349 h 3659576"/>
              <a:gd name="connsiteX97" fmla="*/ 9630697 w 9931017"/>
              <a:gd name="connsiteY97" fmla="*/ 1179871 h 3659576"/>
              <a:gd name="connsiteX98" fmla="*/ 9556955 w 9931017"/>
              <a:gd name="connsiteY98" fmla="*/ 1076633 h 3659576"/>
              <a:gd name="connsiteX99" fmla="*/ 9483213 w 9931017"/>
              <a:gd name="connsiteY99" fmla="*/ 1032388 h 3659576"/>
              <a:gd name="connsiteX100" fmla="*/ 9202994 w 9931017"/>
              <a:gd name="connsiteY100" fmla="*/ 840658 h 3659576"/>
              <a:gd name="connsiteX101" fmla="*/ 9099755 w 9931017"/>
              <a:gd name="connsiteY101" fmla="*/ 796413 h 3659576"/>
              <a:gd name="connsiteX102" fmla="*/ 8908026 w 9931017"/>
              <a:gd name="connsiteY102" fmla="*/ 707923 h 3659576"/>
              <a:gd name="connsiteX103" fmla="*/ 8731045 w 9931017"/>
              <a:gd name="connsiteY103" fmla="*/ 663678 h 3659576"/>
              <a:gd name="connsiteX104" fmla="*/ 8583562 w 9931017"/>
              <a:gd name="connsiteY104" fmla="*/ 634181 h 3659576"/>
              <a:gd name="connsiteX105" fmla="*/ 8509820 w 9931017"/>
              <a:gd name="connsiteY105" fmla="*/ 604684 h 3659576"/>
              <a:gd name="connsiteX106" fmla="*/ 8406581 w 9931017"/>
              <a:gd name="connsiteY106" fmla="*/ 575188 h 3659576"/>
              <a:gd name="connsiteX107" fmla="*/ 8244349 w 9931017"/>
              <a:gd name="connsiteY107" fmla="*/ 501446 h 3659576"/>
              <a:gd name="connsiteX108" fmla="*/ 8155858 w 9931017"/>
              <a:gd name="connsiteY108" fmla="*/ 486697 h 3659576"/>
              <a:gd name="connsiteX109" fmla="*/ 7905136 w 9931017"/>
              <a:gd name="connsiteY109" fmla="*/ 412955 h 3659576"/>
              <a:gd name="connsiteX110" fmla="*/ 7787149 w 9931017"/>
              <a:gd name="connsiteY110" fmla="*/ 368710 h 3659576"/>
              <a:gd name="connsiteX111" fmla="*/ 7639665 w 9931017"/>
              <a:gd name="connsiteY111" fmla="*/ 339213 h 3659576"/>
              <a:gd name="connsiteX112" fmla="*/ 7521678 w 9931017"/>
              <a:gd name="connsiteY112" fmla="*/ 294968 h 3659576"/>
              <a:gd name="connsiteX113" fmla="*/ 7064478 w 9931017"/>
              <a:gd name="connsiteY113" fmla="*/ 191729 h 3659576"/>
              <a:gd name="connsiteX114" fmla="*/ 6931742 w 9931017"/>
              <a:gd name="connsiteY114" fmla="*/ 147484 h 3659576"/>
              <a:gd name="connsiteX115" fmla="*/ 6799007 w 9931017"/>
              <a:gd name="connsiteY115" fmla="*/ 88491 h 3659576"/>
              <a:gd name="connsiteX116" fmla="*/ 6681020 w 9931017"/>
              <a:gd name="connsiteY116" fmla="*/ 73742 h 3659576"/>
              <a:gd name="connsiteX117" fmla="*/ 6518787 w 9931017"/>
              <a:gd name="connsiteY117" fmla="*/ 44246 h 3659576"/>
              <a:gd name="connsiteX118" fmla="*/ 5722374 w 9931017"/>
              <a:gd name="connsiteY118" fmla="*/ 58994 h 3659576"/>
              <a:gd name="connsiteX119" fmla="*/ 5530645 w 9931017"/>
              <a:gd name="connsiteY119" fmla="*/ 88491 h 3659576"/>
              <a:gd name="connsiteX120" fmla="*/ 5397910 w 9931017"/>
              <a:gd name="connsiteY120" fmla="*/ 103239 h 3659576"/>
              <a:gd name="connsiteX121" fmla="*/ 5279923 w 9931017"/>
              <a:gd name="connsiteY121" fmla="*/ 117988 h 3659576"/>
              <a:gd name="connsiteX122" fmla="*/ 5176684 w 9931017"/>
              <a:gd name="connsiteY122" fmla="*/ 132736 h 3659576"/>
              <a:gd name="connsiteX123" fmla="*/ 4336026 w 9931017"/>
              <a:gd name="connsiteY123" fmla="*/ 147484 h 3659576"/>
              <a:gd name="connsiteX124" fmla="*/ 3834581 w 9931017"/>
              <a:gd name="connsiteY124" fmla="*/ 132736 h 3659576"/>
              <a:gd name="connsiteX125" fmla="*/ 3672349 w 9931017"/>
              <a:gd name="connsiteY125" fmla="*/ 103239 h 3659576"/>
              <a:gd name="connsiteX126" fmla="*/ 3554362 w 9931017"/>
              <a:gd name="connsiteY126" fmla="*/ 88491 h 3659576"/>
              <a:gd name="connsiteX127" fmla="*/ 3347884 w 9931017"/>
              <a:gd name="connsiteY127" fmla="*/ 58994 h 3659576"/>
              <a:gd name="connsiteX128" fmla="*/ 3215149 w 9931017"/>
              <a:gd name="connsiteY128" fmla="*/ 29497 h 3659576"/>
              <a:gd name="connsiteX129" fmla="*/ 3008671 w 9931017"/>
              <a:gd name="connsiteY129" fmla="*/ 14749 h 3659576"/>
              <a:gd name="connsiteX130" fmla="*/ 2920181 w 9931017"/>
              <a:gd name="connsiteY130" fmla="*/ 0 h 3659576"/>
              <a:gd name="connsiteX131" fmla="*/ 2433484 w 9931017"/>
              <a:gd name="connsiteY131" fmla="*/ 14749 h 3659576"/>
              <a:gd name="connsiteX132" fmla="*/ 2389239 w 9931017"/>
              <a:gd name="connsiteY132" fmla="*/ 44246 h 3659576"/>
              <a:gd name="connsiteX133" fmla="*/ 2344994 w 9931017"/>
              <a:gd name="connsiteY133" fmla="*/ 58994 h 3659576"/>
              <a:gd name="connsiteX134" fmla="*/ 2256504 w 9931017"/>
              <a:gd name="connsiteY134" fmla="*/ 103239 h 3659576"/>
              <a:gd name="connsiteX135" fmla="*/ 2109020 w 9931017"/>
              <a:gd name="connsiteY135" fmla="*/ 162233 h 3659576"/>
              <a:gd name="connsiteX136" fmla="*/ 2064774 w 9931017"/>
              <a:gd name="connsiteY136" fmla="*/ 176981 h 3659576"/>
              <a:gd name="connsiteX137" fmla="*/ 1784555 w 9931017"/>
              <a:gd name="connsiteY137" fmla="*/ 191729 h 3659576"/>
              <a:gd name="connsiteX138" fmla="*/ 1681316 w 9931017"/>
              <a:gd name="connsiteY138" fmla="*/ 221226 h 3659576"/>
              <a:gd name="connsiteX139" fmla="*/ 1637071 w 9931017"/>
              <a:gd name="connsiteY139" fmla="*/ 250723 h 3659576"/>
              <a:gd name="connsiteX140" fmla="*/ 1563329 w 9931017"/>
              <a:gd name="connsiteY140" fmla="*/ 353962 h 3659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9931017" h="3659576">
                <a:moveTo>
                  <a:pt x="1696065" y="398207"/>
                </a:moveTo>
                <a:cubicBezTo>
                  <a:pt x="1671484" y="383459"/>
                  <a:pt x="1648419" y="365824"/>
                  <a:pt x="1622323" y="353962"/>
                </a:cubicBezTo>
                <a:cubicBezTo>
                  <a:pt x="1554834" y="323285"/>
                  <a:pt x="1537769" y="328596"/>
                  <a:pt x="1474839" y="309717"/>
                </a:cubicBezTo>
                <a:cubicBezTo>
                  <a:pt x="1445058" y="300783"/>
                  <a:pt x="1415846" y="290052"/>
                  <a:pt x="1386349" y="280220"/>
                </a:cubicBezTo>
                <a:cubicBezTo>
                  <a:pt x="1371601" y="275304"/>
                  <a:pt x="1357348" y="268520"/>
                  <a:pt x="1342104" y="265471"/>
                </a:cubicBezTo>
                <a:lnTo>
                  <a:pt x="1268362" y="250723"/>
                </a:lnTo>
                <a:cubicBezTo>
                  <a:pt x="1173110" y="203097"/>
                  <a:pt x="1230695" y="226557"/>
                  <a:pt x="1091381" y="191729"/>
                </a:cubicBezTo>
                <a:lnTo>
                  <a:pt x="1032387" y="176981"/>
                </a:lnTo>
                <a:cubicBezTo>
                  <a:pt x="801329" y="181897"/>
                  <a:pt x="569980" y="179142"/>
                  <a:pt x="339213" y="191729"/>
                </a:cubicBezTo>
                <a:cubicBezTo>
                  <a:pt x="298734" y="193937"/>
                  <a:pt x="221226" y="221226"/>
                  <a:pt x="221226" y="221226"/>
                </a:cubicBezTo>
                <a:cubicBezTo>
                  <a:pt x="119801" y="288843"/>
                  <a:pt x="166368" y="269010"/>
                  <a:pt x="88491" y="294968"/>
                </a:cubicBezTo>
                <a:cubicBezTo>
                  <a:pt x="78659" y="309716"/>
                  <a:pt x="66193" y="323015"/>
                  <a:pt x="58994" y="339213"/>
                </a:cubicBezTo>
                <a:cubicBezTo>
                  <a:pt x="46366" y="367626"/>
                  <a:pt x="39329" y="398207"/>
                  <a:pt x="29497" y="427704"/>
                </a:cubicBezTo>
                <a:cubicBezTo>
                  <a:pt x="5293" y="500316"/>
                  <a:pt x="17304" y="456619"/>
                  <a:pt x="0" y="560439"/>
                </a:cubicBezTo>
                <a:cubicBezTo>
                  <a:pt x="4916" y="698091"/>
                  <a:pt x="6157" y="835923"/>
                  <a:pt x="14749" y="973394"/>
                </a:cubicBezTo>
                <a:cubicBezTo>
                  <a:pt x="18065" y="1026453"/>
                  <a:pt x="38615" y="1043829"/>
                  <a:pt x="58994" y="1091381"/>
                </a:cubicBezTo>
                <a:cubicBezTo>
                  <a:pt x="105721" y="1200411"/>
                  <a:pt x="17758" y="1051650"/>
                  <a:pt x="132736" y="1224117"/>
                </a:cubicBezTo>
                <a:cubicBezTo>
                  <a:pt x="142568" y="1238865"/>
                  <a:pt x="149699" y="1255828"/>
                  <a:pt x="162233" y="1268362"/>
                </a:cubicBezTo>
                <a:cubicBezTo>
                  <a:pt x="176981" y="1283110"/>
                  <a:pt x="193126" y="1296584"/>
                  <a:pt x="206478" y="1312607"/>
                </a:cubicBezTo>
                <a:cubicBezTo>
                  <a:pt x="217825" y="1326224"/>
                  <a:pt x="224198" y="1343604"/>
                  <a:pt x="235974" y="1356852"/>
                </a:cubicBezTo>
                <a:cubicBezTo>
                  <a:pt x="263688" y="1388030"/>
                  <a:pt x="294968" y="1415845"/>
                  <a:pt x="324465" y="1445342"/>
                </a:cubicBezTo>
                <a:cubicBezTo>
                  <a:pt x="339214" y="1460091"/>
                  <a:pt x="357140" y="1472234"/>
                  <a:pt x="368710" y="1489588"/>
                </a:cubicBezTo>
                <a:cubicBezTo>
                  <a:pt x="378542" y="1504336"/>
                  <a:pt x="386859" y="1520216"/>
                  <a:pt x="398207" y="1533833"/>
                </a:cubicBezTo>
                <a:cubicBezTo>
                  <a:pt x="427574" y="1569073"/>
                  <a:pt x="492992" y="1624420"/>
                  <a:pt x="530942" y="1637071"/>
                </a:cubicBezTo>
                <a:lnTo>
                  <a:pt x="575187" y="1651820"/>
                </a:lnTo>
                <a:cubicBezTo>
                  <a:pt x="693044" y="1769675"/>
                  <a:pt x="528238" y="1612026"/>
                  <a:pt x="693174" y="1740310"/>
                </a:cubicBezTo>
                <a:cubicBezTo>
                  <a:pt x="715126" y="1757384"/>
                  <a:pt x="729029" y="1783878"/>
                  <a:pt x="752168" y="1799304"/>
                </a:cubicBezTo>
                <a:cubicBezTo>
                  <a:pt x="774196" y="1813989"/>
                  <a:pt x="802767" y="1815943"/>
                  <a:pt x="825910" y="1828800"/>
                </a:cubicBezTo>
                <a:cubicBezTo>
                  <a:pt x="886066" y="1862220"/>
                  <a:pt x="873839" y="1874887"/>
                  <a:pt x="929149" y="1902542"/>
                </a:cubicBezTo>
                <a:cubicBezTo>
                  <a:pt x="943054" y="1909494"/>
                  <a:pt x="959489" y="1910338"/>
                  <a:pt x="973394" y="1917291"/>
                </a:cubicBezTo>
                <a:cubicBezTo>
                  <a:pt x="999033" y="1930111"/>
                  <a:pt x="1022078" y="1947615"/>
                  <a:pt x="1047136" y="1961536"/>
                </a:cubicBezTo>
                <a:cubicBezTo>
                  <a:pt x="1066355" y="1972213"/>
                  <a:pt x="1087040" y="1980125"/>
                  <a:pt x="1106129" y="1991033"/>
                </a:cubicBezTo>
                <a:cubicBezTo>
                  <a:pt x="1121519" y="1999827"/>
                  <a:pt x="1134520" y="2012602"/>
                  <a:pt x="1150374" y="2020529"/>
                </a:cubicBezTo>
                <a:cubicBezTo>
                  <a:pt x="1242614" y="2066649"/>
                  <a:pt x="1267983" y="2046056"/>
                  <a:pt x="1371600" y="2123768"/>
                </a:cubicBezTo>
                <a:cubicBezTo>
                  <a:pt x="1514249" y="2230754"/>
                  <a:pt x="1362233" y="2126458"/>
                  <a:pt x="1474839" y="2182762"/>
                </a:cubicBezTo>
                <a:cubicBezTo>
                  <a:pt x="1531149" y="2210917"/>
                  <a:pt x="1550770" y="2235203"/>
                  <a:pt x="1607574" y="2256504"/>
                </a:cubicBezTo>
                <a:cubicBezTo>
                  <a:pt x="1626553" y="2263621"/>
                  <a:pt x="1646903" y="2266336"/>
                  <a:pt x="1666568" y="2271252"/>
                </a:cubicBezTo>
                <a:cubicBezTo>
                  <a:pt x="1779311" y="2327624"/>
                  <a:pt x="1667148" y="2278771"/>
                  <a:pt x="1814052" y="2315497"/>
                </a:cubicBezTo>
                <a:cubicBezTo>
                  <a:pt x="1844216" y="2323038"/>
                  <a:pt x="1871489" y="2343441"/>
                  <a:pt x="1902542" y="2344994"/>
                </a:cubicBezTo>
                <a:lnTo>
                  <a:pt x="2197510" y="2359742"/>
                </a:lnTo>
                <a:cubicBezTo>
                  <a:pt x="2266336" y="2369574"/>
                  <a:pt x="2336539" y="2372376"/>
                  <a:pt x="2403987" y="2389239"/>
                </a:cubicBezTo>
                <a:cubicBezTo>
                  <a:pt x="2423652" y="2394155"/>
                  <a:pt x="2443194" y="2399591"/>
                  <a:pt x="2462981" y="2403988"/>
                </a:cubicBezTo>
                <a:cubicBezTo>
                  <a:pt x="2487452" y="2409426"/>
                  <a:pt x="2512404" y="2412656"/>
                  <a:pt x="2536723" y="2418736"/>
                </a:cubicBezTo>
                <a:cubicBezTo>
                  <a:pt x="2551805" y="2422506"/>
                  <a:pt x="2565792" y="2430112"/>
                  <a:pt x="2580968" y="2433484"/>
                </a:cubicBezTo>
                <a:cubicBezTo>
                  <a:pt x="2610159" y="2439971"/>
                  <a:pt x="2640267" y="2441746"/>
                  <a:pt x="2669458" y="2448233"/>
                </a:cubicBezTo>
                <a:cubicBezTo>
                  <a:pt x="2700539" y="2455140"/>
                  <a:pt x="2764457" y="2484815"/>
                  <a:pt x="2787445" y="2492478"/>
                </a:cubicBezTo>
                <a:cubicBezTo>
                  <a:pt x="2806675" y="2498888"/>
                  <a:pt x="2826179" y="2506583"/>
                  <a:pt x="2846439" y="2507226"/>
                </a:cubicBezTo>
                <a:cubicBezTo>
                  <a:pt x="3136386" y="2516431"/>
                  <a:pt x="3426542" y="2517059"/>
                  <a:pt x="3716594" y="2521975"/>
                </a:cubicBezTo>
                <a:cubicBezTo>
                  <a:pt x="3851034" y="2555585"/>
                  <a:pt x="3688348" y="2517939"/>
                  <a:pt x="3923071" y="2551471"/>
                </a:cubicBezTo>
                <a:cubicBezTo>
                  <a:pt x="3943137" y="2554338"/>
                  <a:pt x="3962031" y="2563138"/>
                  <a:pt x="3982065" y="2566220"/>
                </a:cubicBezTo>
                <a:cubicBezTo>
                  <a:pt x="4026065" y="2572989"/>
                  <a:pt x="4070555" y="2576052"/>
                  <a:pt x="4114800" y="2580968"/>
                </a:cubicBezTo>
                <a:cubicBezTo>
                  <a:pt x="4139799" y="2587218"/>
                  <a:pt x="4226033" y="2609771"/>
                  <a:pt x="4247536" y="2610465"/>
                </a:cubicBezTo>
                <a:cubicBezTo>
                  <a:pt x="4527653" y="2619501"/>
                  <a:pt x="4807975" y="2620297"/>
                  <a:pt x="5088194" y="2625213"/>
                </a:cubicBezTo>
                <a:cubicBezTo>
                  <a:pt x="5267162" y="2650781"/>
                  <a:pt x="5125252" y="2626894"/>
                  <a:pt x="5250426" y="2654710"/>
                </a:cubicBezTo>
                <a:cubicBezTo>
                  <a:pt x="5277654" y="2660760"/>
                  <a:pt x="5353534" y="2673625"/>
                  <a:pt x="5383162" y="2684207"/>
                </a:cubicBezTo>
                <a:cubicBezTo>
                  <a:pt x="5433025" y="2702015"/>
                  <a:pt x="5477914" y="2738406"/>
                  <a:pt x="5530645" y="2743200"/>
                </a:cubicBezTo>
                <a:lnTo>
                  <a:pt x="5692878" y="2757949"/>
                </a:lnTo>
                <a:cubicBezTo>
                  <a:pt x="5777456" y="2786141"/>
                  <a:pt x="5695189" y="2760752"/>
                  <a:pt x="5810865" y="2787446"/>
                </a:cubicBezTo>
                <a:cubicBezTo>
                  <a:pt x="5850366" y="2796562"/>
                  <a:pt x="5888864" y="2810277"/>
                  <a:pt x="5928852" y="2816942"/>
                </a:cubicBezTo>
                <a:cubicBezTo>
                  <a:pt x="6056438" y="2838207"/>
                  <a:pt x="5987669" y="2827982"/>
                  <a:pt x="6135329" y="2846439"/>
                </a:cubicBezTo>
                <a:cubicBezTo>
                  <a:pt x="6258134" y="2877141"/>
                  <a:pt x="6128885" y="2847626"/>
                  <a:pt x="6327058" y="2875936"/>
                </a:cubicBezTo>
                <a:cubicBezTo>
                  <a:pt x="6351874" y="2879481"/>
                  <a:pt x="6375985" y="2887139"/>
                  <a:pt x="6400800" y="2890684"/>
                </a:cubicBezTo>
                <a:cubicBezTo>
                  <a:pt x="6444870" y="2896980"/>
                  <a:pt x="6489291" y="2900517"/>
                  <a:pt x="6533536" y="2905433"/>
                </a:cubicBezTo>
                <a:cubicBezTo>
                  <a:pt x="6633499" y="2938753"/>
                  <a:pt x="6511545" y="2901034"/>
                  <a:pt x="6681020" y="2934929"/>
                </a:cubicBezTo>
                <a:cubicBezTo>
                  <a:pt x="6720772" y="2942879"/>
                  <a:pt x="6759678" y="2954594"/>
                  <a:pt x="6799007" y="2964426"/>
                </a:cubicBezTo>
                <a:cubicBezTo>
                  <a:pt x="6818671" y="2969342"/>
                  <a:pt x="6838771" y="2972765"/>
                  <a:pt x="6858000" y="2979175"/>
                </a:cubicBezTo>
                <a:cubicBezTo>
                  <a:pt x="6921475" y="3000333"/>
                  <a:pt x="6887163" y="2990153"/>
                  <a:pt x="6961239" y="3008671"/>
                </a:cubicBezTo>
                <a:cubicBezTo>
                  <a:pt x="6985820" y="3023420"/>
                  <a:pt x="7010672" y="3037724"/>
                  <a:pt x="7034981" y="3052917"/>
                </a:cubicBezTo>
                <a:cubicBezTo>
                  <a:pt x="7050012" y="3062311"/>
                  <a:pt x="7062864" y="3075596"/>
                  <a:pt x="7079226" y="3082413"/>
                </a:cubicBezTo>
                <a:cubicBezTo>
                  <a:pt x="7122277" y="3100351"/>
                  <a:pt x="7211962" y="3126658"/>
                  <a:pt x="7211962" y="3126658"/>
                </a:cubicBezTo>
                <a:cubicBezTo>
                  <a:pt x="7304667" y="3188462"/>
                  <a:pt x="7202935" y="3123282"/>
                  <a:pt x="7315200" y="3185652"/>
                </a:cubicBezTo>
                <a:cubicBezTo>
                  <a:pt x="7439196" y="3254539"/>
                  <a:pt x="7336881" y="3209072"/>
                  <a:pt x="7462684" y="3259394"/>
                </a:cubicBezTo>
                <a:cubicBezTo>
                  <a:pt x="7477432" y="3274142"/>
                  <a:pt x="7490906" y="3290286"/>
                  <a:pt x="7506929" y="3303639"/>
                </a:cubicBezTo>
                <a:cubicBezTo>
                  <a:pt x="7550660" y="3340081"/>
                  <a:pt x="7558648" y="3331721"/>
                  <a:pt x="7610168" y="3362633"/>
                </a:cubicBezTo>
                <a:cubicBezTo>
                  <a:pt x="7640567" y="3380872"/>
                  <a:pt x="7669161" y="3401962"/>
                  <a:pt x="7698658" y="3421626"/>
                </a:cubicBezTo>
                <a:cubicBezTo>
                  <a:pt x="7713407" y="3431458"/>
                  <a:pt x="7726088" y="3445518"/>
                  <a:pt x="7742904" y="3451123"/>
                </a:cubicBezTo>
                <a:cubicBezTo>
                  <a:pt x="7837379" y="3482614"/>
                  <a:pt x="7772719" y="3460099"/>
                  <a:pt x="7934633" y="3524865"/>
                </a:cubicBezTo>
                <a:cubicBezTo>
                  <a:pt x="8117857" y="3598156"/>
                  <a:pt x="7888580" y="3508119"/>
                  <a:pt x="8096865" y="3583858"/>
                </a:cubicBezTo>
                <a:cubicBezTo>
                  <a:pt x="8121745" y="3592905"/>
                  <a:pt x="8144923" y="3606934"/>
                  <a:pt x="8170607" y="3613355"/>
                </a:cubicBezTo>
                <a:cubicBezTo>
                  <a:pt x="8204331" y="3621786"/>
                  <a:pt x="8239432" y="3623188"/>
                  <a:pt x="8273845" y="3628104"/>
                </a:cubicBezTo>
                <a:cubicBezTo>
                  <a:pt x="8288594" y="3633020"/>
                  <a:pt x="8302725" y="3640488"/>
                  <a:pt x="8318091" y="3642852"/>
                </a:cubicBezTo>
                <a:cubicBezTo>
                  <a:pt x="8573822" y="3682194"/>
                  <a:pt x="8794257" y="3641567"/>
                  <a:pt x="9070258" y="3628104"/>
                </a:cubicBezTo>
                <a:cubicBezTo>
                  <a:pt x="9161135" y="3591753"/>
                  <a:pt x="9159670" y="3594707"/>
                  <a:pt x="9261987" y="3539613"/>
                </a:cubicBezTo>
                <a:cubicBezTo>
                  <a:pt x="9287226" y="3526023"/>
                  <a:pt x="9312403" y="3512030"/>
                  <a:pt x="9335729" y="3495368"/>
                </a:cubicBezTo>
                <a:cubicBezTo>
                  <a:pt x="9381341" y="3462788"/>
                  <a:pt x="9434052" y="3436374"/>
                  <a:pt x="9468465" y="3392129"/>
                </a:cubicBezTo>
                <a:cubicBezTo>
                  <a:pt x="9586837" y="3239937"/>
                  <a:pt x="9538054" y="3304260"/>
                  <a:pt x="9615949" y="3200400"/>
                </a:cubicBezTo>
                <a:cubicBezTo>
                  <a:pt x="9630697" y="3180736"/>
                  <a:pt x="9649201" y="3163392"/>
                  <a:pt x="9660194" y="3141407"/>
                </a:cubicBezTo>
                <a:cubicBezTo>
                  <a:pt x="9670026" y="3121742"/>
                  <a:pt x="9678039" y="3101057"/>
                  <a:pt x="9689691" y="3082413"/>
                </a:cubicBezTo>
                <a:cubicBezTo>
                  <a:pt x="9767030" y="2958670"/>
                  <a:pt x="9703249" y="3096354"/>
                  <a:pt x="9792929" y="2934929"/>
                </a:cubicBezTo>
                <a:cubicBezTo>
                  <a:pt x="9800479" y="2921339"/>
                  <a:pt x="9802219" y="2905240"/>
                  <a:pt x="9807678" y="2890684"/>
                </a:cubicBezTo>
                <a:cubicBezTo>
                  <a:pt x="9816974" y="2865896"/>
                  <a:pt x="9828270" y="2841874"/>
                  <a:pt x="9837174" y="2816942"/>
                </a:cubicBezTo>
                <a:cubicBezTo>
                  <a:pt x="9876870" y="2705794"/>
                  <a:pt x="9880785" y="2686430"/>
                  <a:pt x="9910916" y="2580968"/>
                </a:cubicBezTo>
                <a:cubicBezTo>
                  <a:pt x="9934066" y="2233738"/>
                  <a:pt x="9941139" y="2228555"/>
                  <a:pt x="9910916" y="1755058"/>
                </a:cubicBezTo>
                <a:cubicBezTo>
                  <a:pt x="9908935" y="1724029"/>
                  <a:pt x="9888961" y="1696732"/>
                  <a:pt x="9881420" y="1666568"/>
                </a:cubicBezTo>
                <a:cubicBezTo>
                  <a:pt x="9874167" y="1637557"/>
                  <a:pt x="9876729" y="1606239"/>
                  <a:pt x="9866671" y="1578078"/>
                </a:cubicBezTo>
                <a:cubicBezTo>
                  <a:pt x="9851882" y="1536669"/>
                  <a:pt x="9826104" y="1500015"/>
                  <a:pt x="9807678" y="1460091"/>
                </a:cubicBezTo>
                <a:cubicBezTo>
                  <a:pt x="9796584" y="1436053"/>
                  <a:pt x="9790021" y="1410028"/>
                  <a:pt x="9778181" y="1386349"/>
                </a:cubicBezTo>
                <a:cubicBezTo>
                  <a:pt x="9737224" y="1304436"/>
                  <a:pt x="9688714" y="1257227"/>
                  <a:pt x="9630697" y="1179871"/>
                </a:cubicBezTo>
                <a:cubicBezTo>
                  <a:pt x="9611457" y="1154217"/>
                  <a:pt x="9578704" y="1095663"/>
                  <a:pt x="9556955" y="1076633"/>
                </a:cubicBezTo>
                <a:cubicBezTo>
                  <a:pt x="9535382" y="1057757"/>
                  <a:pt x="9506782" y="1048705"/>
                  <a:pt x="9483213" y="1032388"/>
                </a:cubicBezTo>
                <a:cubicBezTo>
                  <a:pt x="9400016" y="974790"/>
                  <a:pt x="9294483" y="879867"/>
                  <a:pt x="9202994" y="840658"/>
                </a:cubicBezTo>
                <a:cubicBezTo>
                  <a:pt x="9168581" y="825910"/>
                  <a:pt x="9133749" y="812103"/>
                  <a:pt x="9099755" y="796413"/>
                </a:cubicBezTo>
                <a:cubicBezTo>
                  <a:pt x="9036614" y="767271"/>
                  <a:pt x="8974780" y="729003"/>
                  <a:pt x="8908026" y="707923"/>
                </a:cubicBezTo>
                <a:cubicBezTo>
                  <a:pt x="8850039" y="689612"/>
                  <a:pt x="8790673" y="675604"/>
                  <a:pt x="8731045" y="663678"/>
                </a:cubicBezTo>
                <a:lnTo>
                  <a:pt x="8583562" y="634181"/>
                </a:lnTo>
                <a:cubicBezTo>
                  <a:pt x="8558981" y="624349"/>
                  <a:pt x="8534936" y="613056"/>
                  <a:pt x="8509820" y="604684"/>
                </a:cubicBezTo>
                <a:cubicBezTo>
                  <a:pt x="8475867" y="593366"/>
                  <a:pt x="8440216" y="587419"/>
                  <a:pt x="8406581" y="575188"/>
                </a:cubicBezTo>
                <a:cubicBezTo>
                  <a:pt x="8245290" y="516538"/>
                  <a:pt x="8484972" y="575484"/>
                  <a:pt x="8244349" y="501446"/>
                </a:cubicBezTo>
                <a:cubicBezTo>
                  <a:pt x="8215767" y="492652"/>
                  <a:pt x="8185355" y="491613"/>
                  <a:pt x="8155858" y="486697"/>
                </a:cubicBezTo>
                <a:cubicBezTo>
                  <a:pt x="7978092" y="397814"/>
                  <a:pt x="8166673" y="481781"/>
                  <a:pt x="7905136" y="412955"/>
                </a:cubicBezTo>
                <a:cubicBezTo>
                  <a:pt x="7864516" y="402265"/>
                  <a:pt x="7827620" y="379952"/>
                  <a:pt x="7787149" y="368710"/>
                </a:cubicBezTo>
                <a:cubicBezTo>
                  <a:pt x="7738843" y="355292"/>
                  <a:pt x="7687971" y="352631"/>
                  <a:pt x="7639665" y="339213"/>
                </a:cubicBezTo>
                <a:cubicBezTo>
                  <a:pt x="7599194" y="327971"/>
                  <a:pt x="7561910" y="307038"/>
                  <a:pt x="7521678" y="294968"/>
                </a:cubicBezTo>
                <a:cubicBezTo>
                  <a:pt x="7207315" y="200660"/>
                  <a:pt x="7287566" y="216518"/>
                  <a:pt x="7064478" y="191729"/>
                </a:cubicBezTo>
                <a:cubicBezTo>
                  <a:pt x="7020233" y="176981"/>
                  <a:pt x="6975209" y="164388"/>
                  <a:pt x="6931742" y="147484"/>
                </a:cubicBezTo>
                <a:cubicBezTo>
                  <a:pt x="6886616" y="129935"/>
                  <a:pt x="6845458" y="102153"/>
                  <a:pt x="6799007" y="88491"/>
                </a:cubicBezTo>
                <a:cubicBezTo>
                  <a:pt x="6760982" y="77307"/>
                  <a:pt x="6720257" y="79347"/>
                  <a:pt x="6681020" y="73742"/>
                </a:cubicBezTo>
                <a:cubicBezTo>
                  <a:pt x="6614969" y="64306"/>
                  <a:pt x="6582314" y="56951"/>
                  <a:pt x="6518787" y="44246"/>
                </a:cubicBezTo>
                <a:lnTo>
                  <a:pt x="5722374" y="58994"/>
                </a:lnTo>
                <a:cubicBezTo>
                  <a:pt x="5607302" y="62706"/>
                  <a:pt x="5625677" y="74915"/>
                  <a:pt x="5530645" y="88491"/>
                </a:cubicBezTo>
                <a:cubicBezTo>
                  <a:pt x="5486575" y="94787"/>
                  <a:pt x="5442122" y="98037"/>
                  <a:pt x="5397910" y="103239"/>
                </a:cubicBezTo>
                <a:lnTo>
                  <a:pt x="5279923" y="117988"/>
                </a:lnTo>
                <a:cubicBezTo>
                  <a:pt x="5245466" y="122582"/>
                  <a:pt x="5211429" y="131650"/>
                  <a:pt x="5176684" y="132736"/>
                </a:cubicBezTo>
                <a:cubicBezTo>
                  <a:pt x="4896558" y="141490"/>
                  <a:pt x="4616245" y="142568"/>
                  <a:pt x="4336026" y="147484"/>
                </a:cubicBezTo>
                <a:cubicBezTo>
                  <a:pt x="4168878" y="142568"/>
                  <a:pt x="4001431" y="143859"/>
                  <a:pt x="3834581" y="132736"/>
                </a:cubicBezTo>
                <a:cubicBezTo>
                  <a:pt x="3779739" y="129080"/>
                  <a:pt x="3726640" y="111811"/>
                  <a:pt x="3672349" y="103239"/>
                </a:cubicBezTo>
                <a:cubicBezTo>
                  <a:pt x="3633199" y="97057"/>
                  <a:pt x="3593536" y="94518"/>
                  <a:pt x="3554362" y="88491"/>
                </a:cubicBezTo>
                <a:cubicBezTo>
                  <a:pt x="3310175" y="50923"/>
                  <a:pt x="3730706" y="101528"/>
                  <a:pt x="3347884" y="58994"/>
                </a:cubicBezTo>
                <a:cubicBezTo>
                  <a:pt x="3303639" y="49162"/>
                  <a:pt x="3260093" y="35359"/>
                  <a:pt x="3215149" y="29497"/>
                </a:cubicBezTo>
                <a:cubicBezTo>
                  <a:pt x="3146727" y="20572"/>
                  <a:pt x="3077330" y="21615"/>
                  <a:pt x="3008671" y="14749"/>
                </a:cubicBezTo>
                <a:cubicBezTo>
                  <a:pt x="2978916" y="11773"/>
                  <a:pt x="2949678" y="4916"/>
                  <a:pt x="2920181" y="0"/>
                </a:cubicBezTo>
                <a:cubicBezTo>
                  <a:pt x="2757949" y="4916"/>
                  <a:pt x="2595230" y="1270"/>
                  <a:pt x="2433484" y="14749"/>
                </a:cubicBezTo>
                <a:cubicBezTo>
                  <a:pt x="2415820" y="16221"/>
                  <a:pt x="2405093" y="36319"/>
                  <a:pt x="2389239" y="44246"/>
                </a:cubicBezTo>
                <a:cubicBezTo>
                  <a:pt x="2375334" y="51198"/>
                  <a:pt x="2359742" y="54078"/>
                  <a:pt x="2344994" y="58994"/>
                </a:cubicBezTo>
                <a:cubicBezTo>
                  <a:pt x="2259966" y="115680"/>
                  <a:pt x="2341989" y="66603"/>
                  <a:pt x="2256504" y="103239"/>
                </a:cubicBezTo>
                <a:cubicBezTo>
                  <a:pt x="2104600" y="168340"/>
                  <a:pt x="2310432" y="95096"/>
                  <a:pt x="2109020" y="162233"/>
                </a:cubicBezTo>
                <a:cubicBezTo>
                  <a:pt x="2094271" y="167149"/>
                  <a:pt x="2080299" y="176164"/>
                  <a:pt x="2064774" y="176981"/>
                </a:cubicBezTo>
                <a:lnTo>
                  <a:pt x="1784555" y="191729"/>
                </a:lnTo>
                <a:cubicBezTo>
                  <a:pt x="1765660" y="196453"/>
                  <a:pt x="1702469" y="210650"/>
                  <a:pt x="1681316" y="221226"/>
                </a:cubicBezTo>
                <a:cubicBezTo>
                  <a:pt x="1665462" y="229153"/>
                  <a:pt x="1651819" y="240891"/>
                  <a:pt x="1637071" y="250723"/>
                </a:cubicBezTo>
                <a:cubicBezTo>
                  <a:pt x="1574221" y="344998"/>
                  <a:pt x="1603145" y="314146"/>
                  <a:pt x="1563329" y="353962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2711450" y="20351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3417888" y="18065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4144963" y="1766888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4830763" y="185261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5595938" y="1995488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7212013" y="185261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6334125" y="18637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7977188" y="19716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8740775" y="20923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9504363" y="23161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10160000" y="25447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10877550" y="31162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11087100" y="385445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10950575" y="45259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10617200" y="51720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9901238" y="54006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9085263" y="53371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8429625" y="49323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7661275" y="46894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6964363" y="453231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6235700" y="44608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5527675" y="431165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4921250" y="4325938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4311650" y="426085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3565525" y="42322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2759075" y="407670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2127250" y="37687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1525588" y="33448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1276350" y="28162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Vývojový diagram: spojnice 34"/>
          <p:cNvSpPr/>
          <p:nvPr/>
        </p:nvSpPr>
        <p:spPr>
          <a:xfrm>
            <a:off x="1209675" y="22002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Vývojový diagram: spojnice 35"/>
          <p:cNvSpPr/>
          <p:nvPr/>
        </p:nvSpPr>
        <p:spPr>
          <a:xfrm>
            <a:off x="1900238" y="198120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140B13-BB6B-4541-A73B-AC376926960D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 altLang="cs-CZ"/>
          </a:p>
        </p:txBody>
      </p:sp>
      <p:sp>
        <p:nvSpPr>
          <p:cNvPr id="14339" name="Nadpis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altLang="cs-CZ" sz="2400" smtClean="0"/>
              <a:t>Vybarvi korálky podle fantazie</a:t>
            </a:r>
          </a:p>
        </p:txBody>
      </p:sp>
      <p:sp>
        <p:nvSpPr>
          <p:cNvPr id="4" name="Volný tvar 3"/>
          <p:cNvSpPr/>
          <p:nvPr/>
        </p:nvSpPr>
        <p:spPr>
          <a:xfrm>
            <a:off x="1341438" y="1995488"/>
            <a:ext cx="9931400" cy="3659187"/>
          </a:xfrm>
          <a:custGeom>
            <a:avLst/>
            <a:gdLst>
              <a:gd name="connsiteX0" fmla="*/ 1696065 w 9931017"/>
              <a:gd name="connsiteY0" fmla="*/ 398207 h 3659576"/>
              <a:gd name="connsiteX1" fmla="*/ 1622323 w 9931017"/>
              <a:gd name="connsiteY1" fmla="*/ 353962 h 3659576"/>
              <a:gd name="connsiteX2" fmla="*/ 1474839 w 9931017"/>
              <a:gd name="connsiteY2" fmla="*/ 309717 h 3659576"/>
              <a:gd name="connsiteX3" fmla="*/ 1386349 w 9931017"/>
              <a:gd name="connsiteY3" fmla="*/ 280220 h 3659576"/>
              <a:gd name="connsiteX4" fmla="*/ 1342104 w 9931017"/>
              <a:gd name="connsiteY4" fmla="*/ 265471 h 3659576"/>
              <a:gd name="connsiteX5" fmla="*/ 1268362 w 9931017"/>
              <a:gd name="connsiteY5" fmla="*/ 250723 h 3659576"/>
              <a:gd name="connsiteX6" fmla="*/ 1091381 w 9931017"/>
              <a:gd name="connsiteY6" fmla="*/ 191729 h 3659576"/>
              <a:gd name="connsiteX7" fmla="*/ 1032387 w 9931017"/>
              <a:gd name="connsiteY7" fmla="*/ 176981 h 3659576"/>
              <a:gd name="connsiteX8" fmla="*/ 339213 w 9931017"/>
              <a:gd name="connsiteY8" fmla="*/ 191729 h 3659576"/>
              <a:gd name="connsiteX9" fmla="*/ 221226 w 9931017"/>
              <a:gd name="connsiteY9" fmla="*/ 221226 h 3659576"/>
              <a:gd name="connsiteX10" fmla="*/ 88491 w 9931017"/>
              <a:gd name="connsiteY10" fmla="*/ 294968 h 3659576"/>
              <a:gd name="connsiteX11" fmla="*/ 58994 w 9931017"/>
              <a:gd name="connsiteY11" fmla="*/ 339213 h 3659576"/>
              <a:gd name="connsiteX12" fmla="*/ 29497 w 9931017"/>
              <a:gd name="connsiteY12" fmla="*/ 427704 h 3659576"/>
              <a:gd name="connsiteX13" fmla="*/ 0 w 9931017"/>
              <a:gd name="connsiteY13" fmla="*/ 560439 h 3659576"/>
              <a:gd name="connsiteX14" fmla="*/ 14749 w 9931017"/>
              <a:gd name="connsiteY14" fmla="*/ 973394 h 3659576"/>
              <a:gd name="connsiteX15" fmla="*/ 58994 w 9931017"/>
              <a:gd name="connsiteY15" fmla="*/ 1091381 h 3659576"/>
              <a:gd name="connsiteX16" fmla="*/ 132736 w 9931017"/>
              <a:gd name="connsiteY16" fmla="*/ 1224117 h 3659576"/>
              <a:gd name="connsiteX17" fmla="*/ 162233 w 9931017"/>
              <a:gd name="connsiteY17" fmla="*/ 1268362 h 3659576"/>
              <a:gd name="connsiteX18" fmla="*/ 206478 w 9931017"/>
              <a:gd name="connsiteY18" fmla="*/ 1312607 h 3659576"/>
              <a:gd name="connsiteX19" fmla="*/ 235974 w 9931017"/>
              <a:gd name="connsiteY19" fmla="*/ 1356852 h 3659576"/>
              <a:gd name="connsiteX20" fmla="*/ 324465 w 9931017"/>
              <a:gd name="connsiteY20" fmla="*/ 1445342 h 3659576"/>
              <a:gd name="connsiteX21" fmla="*/ 368710 w 9931017"/>
              <a:gd name="connsiteY21" fmla="*/ 1489588 h 3659576"/>
              <a:gd name="connsiteX22" fmla="*/ 398207 w 9931017"/>
              <a:gd name="connsiteY22" fmla="*/ 1533833 h 3659576"/>
              <a:gd name="connsiteX23" fmla="*/ 530942 w 9931017"/>
              <a:gd name="connsiteY23" fmla="*/ 1637071 h 3659576"/>
              <a:gd name="connsiteX24" fmla="*/ 575187 w 9931017"/>
              <a:gd name="connsiteY24" fmla="*/ 1651820 h 3659576"/>
              <a:gd name="connsiteX25" fmla="*/ 693174 w 9931017"/>
              <a:gd name="connsiteY25" fmla="*/ 1740310 h 3659576"/>
              <a:gd name="connsiteX26" fmla="*/ 752168 w 9931017"/>
              <a:gd name="connsiteY26" fmla="*/ 1799304 h 3659576"/>
              <a:gd name="connsiteX27" fmla="*/ 825910 w 9931017"/>
              <a:gd name="connsiteY27" fmla="*/ 1828800 h 3659576"/>
              <a:gd name="connsiteX28" fmla="*/ 929149 w 9931017"/>
              <a:gd name="connsiteY28" fmla="*/ 1902542 h 3659576"/>
              <a:gd name="connsiteX29" fmla="*/ 973394 w 9931017"/>
              <a:gd name="connsiteY29" fmla="*/ 1917291 h 3659576"/>
              <a:gd name="connsiteX30" fmla="*/ 1047136 w 9931017"/>
              <a:gd name="connsiteY30" fmla="*/ 1961536 h 3659576"/>
              <a:gd name="connsiteX31" fmla="*/ 1106129 w 9931017"/>
              <a:gd name="connsiteY31" fmla="*/ 1991033 h 3659576"/>
              <a:gd name="connsiteX32" fmla="*/ 1150374 w 9931017"/>
              <a:gd name="connsiteY32" fmla="*/ 2020529 h 3659576"/>
              <a:gd name="connsiteX33" fmla="*/ 1371600 w 9931017"/>
              <a:gd name="connsiteY33" fmla="*/ 2123768 h 3659576"/>
              <a:gd name="connsiteX34" fmla="*/ 1474839 w 9931017"/>
              <a:gd name="connsiteY34" fmla="*/ 2182762 h 3659576"/>
              <a:gd name="connsiteX35" fmla="*/ 1607574 w 9931017"/>
              <a:gd name="connsiteY35" fmla="*/ 2256504 h 3659576"/>
              <a:gd name="connsiteX36" fmla="*/ 1666568 w 9931017"/>
              <a:gd name="connsiteY36" fmla="*/ 2271252 h 3659576"/>
              <a:gd name="connsiteX37" fmla="*/ 1814052 w 9931017"/>
              <a:gd name="connsiteY37" fmla="*/ 2315497 h 3659576"/>
              <a:gd name="connsiteX38" fmla="*/ 1902542 w 9931017"/>
              <a:gd name="connsiteY38" fmla="*/ 2344994 h 3659576"/>
              <a:gd name="connsiteX39" fmla="*/ 2197510 w 9931017"/>
              <a:gd name="connsiteY39" fmla="*/ 2359742 h 3659576"/>
              <a:gd name="connsiteX40" fmla="*/ 2403987 w 9931017"/>
              <a:gd name="connsiteY40" fmla="*/ 2389239 h 3659576"/>
              <a:gd name="connsiteX41" fmla="*/ 2462981 w 9931017"/>
              <a:gd name="connsiteY41" fmla="*/ 2403988 h 3659576"/>
              <a:gd name="connsiteX42" fmla="*/ 2536723 w 9931017"/>
              <a:gd name="connsiteY42" fmla="*/ 2418736 h 3659576"/>
              <a:gd name="connsiteX43" fmla="*/ 2580968 w 9931017"/>
              <a:gd name="connsiteY43" fmla="*/ 2433484 h 3659576"/>
              <a:gd name="connsiteX44" fmla="*/ 2669458 w 9931017"/>
              <a:gd name="connsiteY44" fmla="*/ 2448233 h 3659576"/>
              <a:gd name="connsiteX45" fmla="*/ 2787445 w 9931017"/>
              <a:gd name="connsiteY45" fmla="*/ 2492478 h 3659576"/>
              <a:gd name="connsiteX46" fmla="*/ 2846439 w 9931017"/>
              <a:gd name="connsiteY46" fmla="*/ 2507226 h 3659576"/>
              <a:gd name="connsiteX47" fmla="*/ 3716594 w 9931017"/>
              <a:gd name="connsiteY47" fmla="*/ 2521975 h 3659576"/>
              <a:gd name="connsiteX48" fmla="*/ 3923071 w 9931017"/>
              <a:gd name="connsiteY48" fmla="*/ 2551471 h 3659576"/>
              <a:gd name="connsiteX49" fmla="*/ 3982065 w 9931017"/>
              <a:gd name="connsiteY49" fmla="*/ 2566220 h 3659576"/>
              <a:gd name="connsiteX50" fmla="*/ 4114800 w 9931017"/>
              <a:gd name="connsiteY50" fmla="*/ 2580968 h 3659576"/>
              <a:gd name="connsiteX51" fmla="*/ 4247536 w 9931017"/>
              <a:gd name="connsiteY51" fmla="*/ 2610465 h 3659576"/>
              <a:gd name="connsiteX52" fmla="*/ 5088194 w 9931017"/>
              <a:gd name="connsiteY52" fmla="*/ 2625213 h 3659576"/>
              <a:gd name="connsiteX53" fmla="*/ 5250426 w 9931017"/>
              <a:gd name="connsiteY53" fmla="*/ 2654710 h 3659576"/>
              <a:gd name="connsiteX54" fmla="*/ 5383162 w 9931017"/>
              <a:gd name="connsiteY54" fmla="*/ 2684207 h 3659576"/>
              <a:gd name="connsiteX55" fmla="*/ 5530645 w 9931017"/>
              <a:gd name="connsiteY55" fmla="*/ 2743200 h 3659576"/>
              <a:gd name="connsiteX56" fmla="*/ 5692878 w 9931017"/>
              <a:gd name="connsiteY56" fmla="*/ 2757949 h 3659576"/>
              <a:gd name="connsiteX57" fmla="*/ 5810865 w 9931017"/>
              <a:gd name="connsiteY57" fmla="*/ 2787446 h 3659576"/>
              <a:gd name="connsiteX58" fmla="*/ 5928852 w 9931017"/>
              <a:gd name="connsiteY58" fmla="*/ 2816942 h 3659576"/>
              <a:gd name="connsiteX59" fmla="*/ 6135329 w 9931017"/>
              <a:gd name="connsiteY59" fmla="*/ 2846439 h 3659576"/>
              <a:gd name="connsiteX60" fmla="*/ 6327058 w 9931017"/>
              <a:gd name="connsiteY60" fmla="*/ 2875936 h 3659576"/>
              <a:gd name="connsiteX61" fmla="*/ 6400800 w 9931017"/>
              <a:gd name="connsiteY61" fmla="*/ 2890684 h 3659576"/>
              <a:gd name="connsiteX62" fmla="*/ 6533536 w 9931017"/>
              <a:gd name="connsiteY62" fmla="*/ 2905433 h 3659576"/>
              <a:gd name="connsiteX63" fmla="*/ 6681020 w 9931017"/>
              <a:gd name="connsiteY63" fmla="*/ 2934929 h 3659576"/>
              <a:gd name="connsiteX64" fmla="*/ 6799007 w 9931017"/>
              <a:gd name="connsiteY64" fmla="*/ 2964426 h 3659576"/>
              <a:gd name="connsiteX65" fmla="*/ 6858000 w 9931017"/>
              <a:gd name="connsiteY65" fmla="*/ 2979175 h 3659576"/>
              <a:gd name="connsiteX66" fmla="*/ 6961239 w 9931017"/>
              <a:gd name="connsiteY66" fmla="*/ 3008671 h 3659576"/>
              <a:gd name="connsiteX67" fmla="*/ 7034981 w 9931017"/>
              <a:gd name="connsiteY67" fmla="*/ 3052917 h 3659576"/>
              <a:gd name="connsiteX68" fmla="*/ 7079226 w 9931017"/>
              <a:gd name="connsiteY68" fmla="*/ 3082413 h 3659576"/>
              <a:gd name="connsiteX69" fmla="*/ 7211962 w 9931017"/>
              <a:gd name="connsiteY69" fmla="*/ 3126658 h 3659576"/>
              <a:gd name="connsiteX70" fmla="*/ 7315200 w 9931017"/>
              <a:gd name="connsiteY70" fmla="*/ 3185652 h 3659576"/>
              <a:gd name="connsiteX71" fmla="*/ 7462684 w 9931017"/>
              <a:gd name="connsiteY71" fmla="*/ 3259394 h 3659576"/>
              <a:gd name="connsiteX72" fmla="*/ 7506929 w 9931017"/>
              <a:gd name="connsiteY72" fmla="*/ 3303639 h 3659576"/>
              <a:gd name="connsiteX73" fmla="*/ 7610168 w 9931017"/>
              <a:gd name="connsiteY73" fmla="*/ 3362633 h 3659576"/>
              <a:gd name="connsiteX74" fmla="*/ 7698658 w 9931017"/>
              <a:gd name="connsiteY74" fmla="*/ 3421626 h 3659576"/>
              <a:gd name="connsiteX75" fmla="*/ 7742904 w 9931017"/>
              <a:gd name="connsiteY75" fmla="*/ 3451123 h 3659576"/>
              <a:gd name="connsiteX76" fmla="*/ 7934633 w 9931017"/>
              <a:gd name="connsiteY76" fmla="*/ 3524865 h 3659576"/>
              <a:gd name="connsiteX77" fmla="*/ 8096865 w 9931017"/>
              <a:gd name="connsiteY77" fmla="*/ 3583858 h 3659576"/>
              <a:gd name="connsiteX78" fmla="*/ 8170607 w 9931017"/>
              <a:gd name="connsiteY78" fmla="*/ 3613355 h 3659576"/>
              <a:gd name="connsiteX79" fmla="*/ 8273845 w 9931017"/>
              <a:gd name="connsiteY79" fmla="*/ 3628104 h 3659576"/>
              <a:gd name="connsiteX80" fmla="*/ 8318091 w 9931017"/>
              <a:gd name="connsiteY80" fmla="*/ 3642852 h 3659576"/>
              <a:gd name="connsiteX81" fmla="*/ 9070258 w 9931017"/>
              <a:gd name="connsiteY81" fmla="*/ 3628104 h 3659576"/>
              <a:gd name="connsiteX82" fmla="*/ 9261987 w 9931017"/>
              <a:gd name="connsiteY82" fmla="*/ 3539613 h 3659576"/>
              <a:gd name="connsiteX83" fmla="*/ 9335729 w 9931017"/>
              <a:gd name="connsiteY83" fmla="*/ 3495368 h 3659576"/>
              <a:gd name="connsiteX84" fmla="*/ 9468465 w 9931017"/>
              <a:gd name="connsiteY84" fmla="*/ 3392129 h 3659576"/>
              <a:gd name="connsiteX85" fmla="*/ 9615949 w 9931017"/>
              <a:gd name="connsiteY85" fmla="*/ 3200400 h 3659576"/>
              <a:gd name="connsiteX86" fmla="*/ 9660194 w 9931017"/>
              <a:gd name="connsiteY86" fmla="*/ 3141407 h 3659576"/>
              <a:gd name="connsiteX87" fmla="*/ 9689691 w 9931017"/>
              <a:gd name="connsiteY87" fmla="*/ 3082413 h 3659576"/>
              <a:gd name="connsiteX88" fmla="*/ 9792929 w 9931017"/>
              <a:gd name="connsiteY88" fmla="*/ 2934929 h 3659576"/>
              <a:gd name="connsiteX89" fmla="*/ 9807678 w 9931017"/>
              <a:gd name="connsiteY89" fmla="*/ 2890684 h 3659576"/>
              <a:gd name="connsiteX90" fmla="*/ 9837174 w 9931017"/>
              <a:gd name="connsiteY90" fmla="*/ 2816942 h 3659576"/>
              <a:gd name="connsiteX91" fmla="*/ 9910916 w 9931017"/>
              <a:gd name="connsiteY91" fmla="*/ 2580968 h 3659576"/>
              <a:gd name="connsiteX92" fmla="*/ 9910916 w 9931017"/>
              <a:gd name="connsiteY92" fmla="*/ 1755058 h 3659576"/>
              <a:gd name="connsiteX93" fmla="*/ 9881420 w 9931017"/>
              <a:gd name="connsiteY93" fmla="*/ 1666568 h 3659576"/>
              <a:gd name="connsiteX94" fmla="*/ 9866671 w 9931017"/>
              <a:gd name="connsiteY94" fmla="*/ 1578078 h 3659576"/>
              <a:gd name="connsiteX95" fmla="*/ 9807678 w 9931017"/>
              <a:gd name="connsiteY95" fmla="*/ 1460091 h 3659576"/>
              <a:gd name="connsiteX96" fmla="*/ 9778181 w 9931017"/>
              <a:gd name="connsiteY96" fmla="*/ 1386349 h 3659576"/>
              <a:gd name="connsiteX97" fmla="*/ 9630697 w 9931017"/>
              <a:gd name="connsiteY97" fmla="*/ 1179871 h 3659576"/>
              <a:gd name="connsiteX98" fmla="*/ 9556955 w 9931017"/>
              <a:gd name="connsiteY98" fmla="*/ 1076633 h 3659576"/>
              <a:gd name="connsiteX99" fmla="*/ 9483213 w 9931017"/>
              <a:gd name="connsiteY99" fmla="*/ 1032388 h 3659576"/>
              <a:gd name="connsiteX100" fmla="*/ 9202994 w 9931017"/>
              <a:gd name="connsiteY100" fmla="*/ 840658 h 3659576"/>
              <a:gd name="connsiteX101" fmla="*/ 9099755 w 9931017"/>
              <a:gd name="connsiteY101" fmla="*/ 796413 h 3659576"/>
              <a:gd name="connsiteX102" fmla="*/ 8908026 w 9931017"/>
              <a:gd name="connsiteY102" fmla="*/ 707923 h 3659576"/>
              <a:gd name="connsiteX103" fmla="*/ 8731045 w 9931017"/>
              <a:gd name="connsiteY103" fmla="*/ 663678 h 3659576"/>
              <a:gd name="connsiteX104" fmla="*/ 8583562 w 9931017"/>
              <a:gd name="connsiteY104" fmla="*/ 634181 h 3659576"/>
              <a:gd name="connsiteX105" fmla="*/ 8509820 w 9931017"/>
              <a:gd name="connsiteY105" fmla="*/ 604684 h 3659576"/>
              <a:gd name="connsiteX106" fmla="*/ 8406581 w 9931017"/>
              <a:gd name="connsiteY106" fmla="*/ 575188 h 3659576"/>
              <a:gd name="connsiteX107" fmla="*/ 8244349 w 9931017"/>
              <a:gd name="connsiteY107" fmla="*/ 501446 h 3659576"/>
              <a:gd name="connsiteX108" fmla="*/ 8155858 w 9931017"/>
              <a:gd name="connsiteY108" fmla="*/ 486697 h 3659576"/>
              <a:gd name="connsiteX109" fmla="*/ 7905136 w 9931017"/>
              <a:gd name="connsiteY109" fmla="*/ 412955 h 3659576"/>
              <a:gd name="connsiteX110" fmla="*/ 7787149 w 9931017"/>
              <a:gd name="connsiteY110" fmla="*/ 368710 h 3659576"/>
              <a:gd name="connsiteX111" fmla="*/ 7639665 w 9931017"/>
              <a:gd name="connsiteY111" fmla="*/ 339213 h 3659576"/>
              <a:gd name="connsiteX112" fmla="*/ 7521678 w 9931017"/>
              <a:gd name="connsiteY112" fmla="*/ 294968 h 3659576"/>
              <a:gd name="connsiteX113" fmla="*/ 7064478 w 9931017"/>
              <a:gd name="connsiteY113" fmla="*/ 191729 h 3659576"/>
              <a:gd name="connsiteX114" fmla="*/ 6931742 w 9931017"/>
              <a:gd name="connsiteY114" fmla="*/ 147484 h 3659576"/>
              <a:gd name="connsiteX115" fmla="*/ 6799007 w 9931017"/>
              <a:gd name="connsiteY115" fmla="*/ 88491 h 3659576"/>
              <a:gd name="connsiteX116" fmla="*/ 6681020 w 9931017"/>
              <a:gd name="connsiteY116" fmla="*/ 73742 h 3659576"/>
              <a:gd name="connsiteX117" fmla="*/ 6518787 w 9931017"/>
              <a:gd name="connsiteY117" fmla="*/ 44246 h 3659576"/>
              <a:gd name="connsiteX118" fmla="*/ 5722374 w 9931017"/>
              <a:gd name="connsiteY118" fmla="*/ 58994 h 3659576"/>
              <a:gd name="connsiteX119" fmla="*/ 5530645 w 9931017"/>
              <a:gd name="connsiteY119" fmla="*/ 88491 h 3659576"/>
              <a:gd name="connsiteX120" fmla="*/ 5397910 w 9931017"/>
              <a:gd name="connsiteY120" fmla="*/ 103239 h 3659576"/>
              <a:gd name="connsiteX121" fmla="*/ 5279923 w 9931017"/>
              <a:gd name="connsiteY121" fmla="*/ 117988 h 3659576"/>
              <a:gd name="connsiteX122" fmla="*/ 5176684 w 9931017"/>
              <a:gd name="connsiteY122" fmla="*/ 132736 h 3659576"/>
              <a:gd name="connsiteX123" fmla="*/ 4336026 w 9931017"/>
              <a:gd name="connsiteY123" fmla="*/ 147484 h 3659576"/>
              <a:gd name="connsiteX124" fmla="*/ 3834581 w 9931017"/>
              <a:gd name="connsiteY124" fmla="*/ 132736 h 3659576"/>
              <a:gd name="connsiteX125" fmla="*/ 3672349 w 9931017"/>
              <a:gd name="connsiteY125" fmla="*/ 103239 h 3659576"/>
              <a:gd name="connsiteX126" fmla="*/ 3554362 w 9931017"/>
              <a:gd name="connsiteY126" fmla="*/ 88491 h 3659576"/>
              <a:gd name="connsiteX127" fmla="*/ 3347884 w 9931017"/>
              <a:gd name="connsiteY127" fmla="*/ 58994 h 3659576"/>
              <a:gd name="connsiteX128" fmla="*/ 3215149 w 9931017"/>
              <a:gd name="connsiteY128" fmla="*/ 29497 h 3659576"/>
              <a:gd name="connsiteX129" fmla="*/ 3008671 w 9931017"/>
              <a:gd name="connsiteY129" fmla="*/ 14749 h 3659576"/>
              <a:gd name="connsiteX130" fmla="*/ 2920181 w 9931017"/>
              <a:gd name="connsiteY130" fmla="*/ 0 h 3659576"/>
              <a:gd name="connsiteX131" fmla="*/ 2433484 w 9931017"/>
              <a:gd name="connsiteY131" fmla="*/ 14749 h 3659576"/>
              <a:gd name="connsiteX132" fmla="*/ 2389239 w 9931017"/>
              <a:gd name="connsiteY132" fmla="*/ 44246 h 3659576"/>
              <a:gd name="connsiteX133" fmla="*/ 2344994 w 9931017"/>
              <a:gd name="connsiteY133" fmla="*/ 58994 h 3659576"/>
              <a:gd name="connsiteX134" fmla="*/ 2256504 w 9931017"/>
              <a:gd name="connsiteY134" fmla="*/ 103239 h 3659576"/>
              <a:gd name="connsiteX135" fmla="*/ 2109020 w 9931017"/>
              <a:gd name="connsiteY135" fmla="*/ 162233 h 3659576"/>
              <a:gd name="connsiteX136" fmla="*/ 2064774 w 9931017"/>
              <a:gd name="connsiteY136" fmla="*/ 176981 h 3659576"/>
              <a:gd name="connsiteX137" fmla="*/ 1784555 w 9931017"/>
              <a:gd name="connsiteY137" fmla="*/ 191729 h 3659576"/>
              <a:gd name="connsiteX138" fmla="*/ 1681316 w 9931017"/>
              <a:gd name="connsiteY138" fmla="*/ 221226 h 3659576"/>
              <a:gd name="connsiteX139" fmla="*/ 1637071 w 9931017"/>
              <a:gd name="connsiteY139" fmla="*/ 250723 h 3659576"/>
              <a:gd name="connsiteX140" fmla="*/ 1563329 w 9931017"/>
              <a:gd name="connsiteY140" fmla="*/ 353962 h 3659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9931017" h="3659576">
                <a:moveTo>
                  <a:pt x="1696065" y="398207"/>
                </a:moveTo>
                <a:cubicBezTo>
                  <a:pt x="1671484" y="383459"/>
                  <a:pt x="1648419" y="365824"/>
                  <a:pt x="1622323" y="353962"/>
                </a:cubicBezTo>
                <a:cubicBezTo>
                  <a:pt x="1554834" y="323285"/>
                  <a:pt x="1537769" y="328596"/>
                  <a:pt x="1474839" y="309717"/>
                </a:cubicBezTo>
                <a:cubicBezTo>
                  <a:pt x="1445058" y="300783"/>
                  <a:pt x="1415846" y="290052"/>
                  <a:pt x="1386349" y="280220"/>
                </a:cubicBezTo>
                <a:cubicBezTo>
                  <a:pt x="1371601" y="275304"/>
                  <a:pt x="1357348" y="268520"/>
                  <a:pt x="1342104" y="265471"/>
                </a:cubicBezTo>
                <a:lnTo>
                  <a:pt x="1268362" y="250723"/>
                </a:lnTo>
                <a:cubicBezTo>
                  <a:pt x="1173110" y="203097"/>
                  <a:pt x="1230695" y="226557"/>
                  <a:pt x="1091381" y="191729"/>
                </a:cubicBezTo>
                <a:lnTo>
                  <a:pt x="1032387" y="176981"/>
                </a:lnTo>
                <a:cubicBezTo>
                  <a:pt x="801329" y="181897"/>
                  <a:pt x="569980" y="179142"/>
                  <a:pt x="339213" y="191729"/>
                </a:cubicBezTo>
                <a:cubicBezTo>
                  <a:pt x="298734" y="193937"/>
                  <a:pt x="221226" y="221226"/>
                  <a:pt x="221226" y="221226"/>
                </a:cubicBezTo>
                <a:cubicBezTo>
                  <a:pt x="119801" y="288843"/>
                  <a:pt x="166368" y="269010"/>
                  <a:pt x="88491" y="294968"/>
                </a:cubicBezTo>
                <a:cubicBezTo>
                  <a:pt x="78659" y="309716"/>
                  <a:pt x="66193" y="323015"/>
                  <a:pt x="58994" y="339213"/>
                </a:cubicBezTo>
                <a:cubicBezTo>
                  <a:pt x="46366" y="367626"/>
                  <a:pt x="39329" y="398207"/>
                  <a:pt x="29497" y="427704"/>
                </a:cubicBezTo>
                <a:cubicBezTo>
                  <a:pt x="5293" y="500316"/>
                  <a:pt x="17304" y="456619"/>
                  <a:pt x="0" y="560439"/>
                </a:cubicBezTo>
                <a:cubicBezTo>
                  <a:pt x="4916" y="698091"/>
                  <a:pt x="6157" y="835923"/>
                  <a:pt x="14749" y="973394"/>
                </a:cubicBezTo>
                <a:cubicBezTo>
                  <a:pt x="18065" y="1026453"/>
                  <a:pt x="38615" y="1043829"/>
                  <a:pt x="58994" y="1091381"/>
                </a:cubicBezTo>
                <a:cubicBezTo>
                  <a:pt x="105721" y="1200411"/>
                  <a:pt x="17758" y="1051650"/>
                  <a:pt x="132736" y="1224117"/>
                </a:cubicBezTo>
                <a:cubicBezTo>
                  <a:pt x="142568" y="1238865"/>
                  <a:pt x="149699" y="1255828"/>
                  <a:pt x="162233" y="1268362"/>
                </a:cubicBezTo>
                <a:cubicBezTo>
                  <a:pt x="176981" y="1283110"/>
                  <a:pt x="193126" y="1296584"/>
                  <a:pt x="206478" y="1312607"/>
                </a:cubicBezTo>
                <a:cubicBezTo>
                  <a:pt x="217825" y="1326224"/>
                  <a:pt x="224198" y="1343604"/>
                  <a:pt x="235974" y="1356852"/>
                </a:cubicBezTo>
                <a:cubicBezTo>
                  <a:pt x="263688" y="1388030"/>
                  <a:pt x="294968" y="1415845"/>
                  <a:pt x="324465" y="1445342"/>
                </a:cubicBezTo>
                <a:cubicBezTo>
                  <a:pt x="339214" y="1460091"/>
                  <a:pt x="357140" y="1472234"/>
                  <a:pt x="368710" y="1489588"/>
                </a:cubicBezTo>
                <a:cubicBezTo>
                  <a:pt x="378542" y="1504336"/>
                  <a:pt x="386859" y="1520216"/>
                  <a:pt x="398207" y="1533833"/>
                </a:cubicBezTo>
                <a:cubicBezTo>
                  <a:pt x="427574" y="1569073"/>
                  <a:pt x="492992" y="1624420"/>
                  <a:pt x="530942" y="1637071"/>
                </a:cubicBezTo>
                <a:lnTo>
                  <a:pt x="575187" y="1651820"/>
                </a:lnTo>
                <a:cubicBezTo>
                  <a:pt x="693044" y="1769675"/>
                  <a:pt x="528238" y="1612026"/>
                  <a:pt x="693174" y="1740310"/>
                </a:cubicBezTo>
                <a:cubicBezTo>
                  <a:pt x="715126" y="1757384"/>
                  <a:pt x="729029" y="1783878"/>
                  <a:pt x="752168" y="1799304"/>
                </a:cubicBezTo>
                <a:cubicBezTo>
                  <a:pt x="774196" y="1813989"/>
                  <a:pt x="802767" y="1815943"/>
                  <a:pt x="825910" y="1828800"/>
                </a:cubicBezTo>
                <a:cubicBezTo>
                  <a:pt x="886066" y="1862220"/>
                  <a:pt x="873839" y="1874887"/>
                  <a:pt x="929149" y="1902542"/>
                </a:cubicBezTo>
                <a:cubicBezTo>
                  <a:pt x="943054" y="1909494"/>
                  <a:pt x="959489" y="1910338"/>
                  <a:pt x="973394" y="1917291"/>
                </a:cubicBezTo>
                <a:cubicBezTo>
                  <a:pt x="999033" y="1930111"/>
                  <a:pt x="1022078" y="1947615"/>
                  <a:pt x="1047136" y="1961536"/>
                </a:cubicBezTo>
                <a:cubicBezTo>
                  <a:pt x="1066355" y="1972213"/>
                  <a:pt x="1087040" y="1980125"/>
                  <a:pt x="1106129" y="1991033"/>
                </a:cubicBezTo>
                <a:cubicBezTo>
                  <a:pt x="1121519" y="1999827"/>
                  <a:pt x="1134520" y="2012602"/>
                  <a:pt x="1150374" y="2020529"/>
                </a:cubicBezTo>
                <a:cubicBezTo>
                  <a:pt x="1242614" y="2066649"/>
                  <a:pt x="1267983" y="2046056"/>
                  <a:pt x="1371600" y="2123768"/>
                </a:cubicBezTo>
                <a:cubicBezTo>
                  <a:pt x="1514249" y="2230754"/>
                  <a:pt x="1362233" y="2126458"/>
                  <a:pt x="1474839" y="2182762"/>
                </a:cubicBezTo>
                <a:cubicBezTo>
                  <a:pt x="1531149" y="2210917"/>
                  <a:pt x="1550770" y="2235203"/>
                  <a:pt x="1607574" y="2256504"/>
                </a:cubicBezTo>
                <a:cubicBezTo>
                  <a:pt x="1626553" y="2263621"/>
                  <a:pt x="1646903" y="2266336"/>
                  <a:pt x="1666568" y="2271252"/>
                </a:cubicBezTo>
                <a:cubicBezTo>
                  <a:pt x="1779311" y="2327624"/>
                  <a:pt x="1667148" y="2278771"/>
                  <a:pt x="1814052" y="2315497"/>
                </a:cubicBezTo>
                <a:cubicBezTo>
                  <a:pt x="1844216" y="2323038"/>
                  <a:pt x="1871489" y="2343441"/>
                  <a:pt x="1902542" y="2344994"/>
                </a:cubicBezTo>
                <a:lnTo>
                  <a:pt x="2197510" y="2359742"/>
                </a:lnTo>
                <a:cubicBezTo>
                  <a:pt x="2266336" y="2369574"/>
                  <a:pt x="2336539" y="2372376"/>
                  <a:pt x="2403987" y="2389239"/>
                </a:cubicBezTo>
                <a:cubicBezTo>
                  <a:pt x="2423652" y="2394155"/>
                  <a:pt x="2443194" y="2399591"/>
                  <a:pt x="2462981" y="2403988"/>
                </a:cubicBezTo>
                <a:cubicBezTo>
                  <a:pt x="2487452" y="2409426"/>
                  <a:pt x="2512404" y="2412656"/>
                  <a:pt x="2536723" y="2418736"/>
                </a:cubicBezTo>
                <a:cubicBezTo>
                  <a:pt x="2551805" y="2422506"/>
                  <a:pt x="2565792" y="2430112"/>
                  <a:pt x="2580968" y="2433484"/>
                </a:cubicBezTo>
                <a:cubicBezTo>
                  <a:pt x="2610159" y="2439971"/>
                  <a:pt x="2640267" y="2441746"/>
                  <a:pt x="2669458" y="2448233"/>
                </a:cubicBezTo>
                <a:cubicBezTo>
                  <a:pt x="2700539" y="2455140"/>
                  <a:pt x="2764457" y="2484815"/>
                  <a:pt x="2787445" y="2492478"/>
                </a:cubicBezTo>
                <a:cubicBezTo>
                  <a:pt x="2806675" y="2498888"/>
                  <a:pt x="2826179" y="2506583"/>
                  <a:pt x="2846439" y="2507226"/>
                </a:cubicBezTo>
                <a:cubicBezTo>
                  <a:pt x="3136386" y="2516431"/>
                  <a:pt x="3426542" y="2517059"/>
                  <a:pt x="3716594" y="2521975"/>
                </a:cubicBezTo>
                <a:cubicBezTo>
                  <a:pt x="3851034" y="2555585"/>
                  <a:pt x="3688348" y="2517939"/>
                  <a:pt x="3923071" y="2551471"/>
                </a:cubicBezTo>
                <a:cubicBezTo>
                  <a:pt x="3943137" y="2554338"/>
                  <a:pt x="3962031" y="2563138"/>
                  <a:pt x="3982065" y="2566220"/>
                </a:cubicBezTo>
                <a:cubicBezTo>
                  <a:pt x="4026065" y="2572989"/>
                  <a:pt x="4070555" y="2576052"/>
                  <a:pt x="4114800" y="2580968"/>
                </a:cubicBezTo>
                <a:cubicBezTo>
                  <a:pt x="4139799" y="2587218"/>
                  <a:pt x="4226033" y="2609771"/>
                  <a:pt x="4247536" y="2610465"/>
                </a:cubicBezTo>
                <a:cubicBezTo>
                  <a:pt x="4527653" y="2619501"/>
                  <a:pt x="4807975" y="2620297"/>
                  <a:pt x="5088194" y="2625213"/>
                </a:cubicBezTo>
                <a:cubicBezTo>
                  <a:pt x="5267162" y="2650781"/>
                  <a:pt x="5125252" y="2626894"/>
                  <a:pt x="5250426" y="2654710"/>
                </a:cubicBezTo>
                <a:cubicBezTo>
                  <a:pt x="5277654" y="2660760"/>
                  <a:pt x="5353534" y="2673625"/>
                  <a:pt x="5383162" y="2684207"/>
                </a:cubicBezTo>
                <a:cubicBezTo>
                  <a:pt x="5433025" y="2702015"/>
                  <a:pt x="5477914" y="2738406"/>
                  <a:pt x="5530645" y="2743200"/>
                </a:cubicBezTo>
                <a:lnTo>
                  <a:pt x="5692878" y="2757949"/>
                </a:lnTo>
                <a:cubicBezTo>
                  <a:pt x="5777456" y="2786141"/>
                  <a:pt x="5695189" y="2760752"/>
                  <a:pt x="5810865" y="2787446"/>
                </a:cubicBezTo>
                <a:cubicBezTo>
                  <a:pt x="5850366" y="2796562"/>
                  <a:pt x="5888864" y="2810277"/>
                  <a:pt x="5928852" y="2816942"/>
                </a:cubicBezTo>
                <a:cubicBezTo>
                  <a:pt x="6056438" y="2838207"/>
                  <a:pt x="5987669" y="2827982"/>
                  <a:pt x="6135329" y="2846439"/>
                </a:cubicBezTo>
                <a:cubicBezTo>
                  <a:pt x="6258134" y="2877141"/>
                  <a:pt x="6128885" y="2847626"/>
                  <a:pt x="6327058" y="2875936"/>
                </a:cubicBezTo>
                <a:cubicBezTo>
                  <a:pt x="6351874" y="2879481"/>
                  <a:pt x="6375985" y="2887139"/>
                  <a:pt x="6400800" y="2890684"/>
                </a:cubicBezTo>
                <a:cubicBezTo>
                  <a:pt x="6444870" y="2896980"/>
                  <a:pt x="6489291" y="2900517"/>
                  <a:pt x="6533536" y="2905433"/>
                </a:cubicBezTo>
                <a:cubicBezTo>
                  <a:pt x="6633499" y="2938753"/>
                  <a:pt x="6511545" y="2901034"/>
                  <a:pt x="6681020" y="2934929"/>
                </a:cubicBezTo>
                <a:cubicBezTo>
                  <a:pt x="6720772" y="2942879"/>
                  <a:pt x="6759678" y="2954594"/>
                  <a:pt x="6799007" y="2964426"/>
                </a:cubicBezTo>
                <a:cubicBezTo>
                  <a:pt x="6818671" y="2969342"/>
                  <a:pt x="6838771" y="2972765"/>
                  <a:pt x="6858000" y="2979175"/>
                </a:cubicBezTo>
                <a:cubicBezTo>
                  <a:pt x="6921475" y="3000333"/>
                  <a:pt x="6887163" y="2990153"/>
                  <a:pt x="6961239" y="3008671"/>
                </a:cubicBezTo>
                <a:cubicBezTo>
                  <a:pt x="6985820" y="3023420"/>
                  <a:pt x="7010672" y="3037724"/>
                  <a:pt x="7034981" y="3052917"/>
                </a:cubicBezTo>
                <a:cubicBezTo>
                  <a:pt x="7050012" y="3062311"/>
                  <a:pt x="7062864" y="3075596"/>
                  <a:pt x="7079226" y="3082413"/>
                </a:cubicBezTo>
                <a:cubicBezTo>
                  <a:pt x="7122277" y="3100351"/>
                  <a:pt x="7211962" y="3126658"/>
                  <a:pt x="7211962" y="3126658"/>
                </a:cubicBezTo>
                <a:cubicBezTo>
                  <a:pt x="7304667" y="3188462"/>
                  <a:pt x="7202935" y="3123282"/>
                  <a:pt x="7315200" y="3185652"/>
                </a:cubicBezTo>
                <a:cubicBezTo>
                  <a:pt x="7439196" y="3254539"/>
                  <a:pt x="7336881" y="3209072"/>
                  <a:pt x="7462684" y="3259394"/>
                </a:cubicBezTo>
                <a:cubicBezTo>
                  <a:pt x="7477432" y="3274142"/>
                  <a:pt x="7490906" y="3290286"/>
                  <a:pt x="7506929" y="3303639"/>
                </a:cubicBezTo>
                <a:cubicBezTo>
                  <a:pt x="7550660" y="3340081"/>
                  <a:pt x="7558648" y="3331721"/>
                  <a:pt x="7610168" y="3362633"/>
                </a:cubicBezTo>
                <a:cubicBezTo>
                  <a:pt x="7640567" y="3380872"/>
                  <a:pt x="7669161" y="3401962"/>
                  <a:pt x="7698658" y="3421626"/>
                </a:cubicBezTo>
                <a:cubicBezTo>
                  <a:pt x="7713407" y="3431458"/>
                  <a:pt x="7726088" y="3445518"/>
                  <a:pt x="7742904" y="3451123"/>
                </a:cubicBezTo>
                <a:cubicBezTo>
                  <a:pt x="7837379" y="3482614"/>
                  <a:pt x="7772719" y="3460099"/>
                  <a:pt x="7934633" y="3524865"/>
                </a:cubicBezTo>
                <a:cubicBezTo>
                  <a:pt x="8117857" y="3598156"/>
                  <a:pt x="7888580" y="3508119"/>
                  <a:pt x="8096865" y="3583858"/>
                </a:cubicBezTo>
                <a:cubicBezTo>
                  <a:pt x="8121745" y="3592905"/>
                  <a:pt x="8144923" y="3606934"/>
                  <a:pt x="8170607" y="3613355"/>
                </a:cubicBezTo>
                <a:cubicBezTo>
                  <a:pt x="8204331" y="3621786"/>
                  <a:pt x="8239432" y="3623188"/>
                  <a:pt x="8273845" y="3628104"/>
                </a:cubicBezTo>
                <a:cubicBezTo>
                  <a:pt x="8288594" y="3633020"/>
                  <a:pt x="8302725" y="3640488"/>
                  <a:pt x="8318091" y="3642852"/>
                </a:cubicBezTo>
                <a:cubicBezTo>
                  <a:pt x="8573822" y="3682194"/>
                  <a:pt x="8794257" y="3641567"/>
                  <a:pt x="9070258" y="3628104"/>
                </a:cubicBezTo>
                <a:cubicBezTo>
                  <a:pt x="9161135" y="3591753"/>
                  <a:pt x="9159670" y="3594707"/>
                  <a:pt x="9261987" y="3539613"/>
                </a:cubicBezTo>
                <a:cubicBezTo>
                  <a:pt x="9287226" y="3526023"/>
                  <a:pt x="9312403" y="3512030"/>
                  <a:pt x="9335729" y="3495368"/>
                </a:cubicBezTo>
                <a:cubicBezTo>
                  <a:pt x="9381341" y="3462788"/>
                  <a:pt x="9434052" y="3436374"/>
                  <a:pt x="9468465" y="3392129"/>
                </a:cubicBezTo>
                <a:cubicBezTo>
                  <a:pt x="9586837" y="3239937"/>
                  <a:pt x="9538054" y="3304260"/>
                  <a:pt x="9615949" y="3200400"/>
                </a:cubicBezTo>
                <a:cubicBezTo>
                  <a:pt x="9630697" y="3180736"/>
                  <a:pt x="9649201" y="3163392"/>
                  <a:pt x="9660194" y="3141407"/>
                </a:cubicBezTo>
                <a:cubicBezTo>
                  <a:pt x="9670026" y="3121742"/>
                  <a:pt x="9678039" y="3101057"/>
                  <a:pt x="9689691" y="3082413"/>
                </a:cubicBezTo>
                <a:cubicBezTo>
                  <a:pt x="9767030" y="2958670"/>
                  <a:pt x="9703249" y="3096354"/>
                  <a:pt x="9792929" y="2934929"/>
                </a:cubicBezTo>
                <a:cubicBezTo>
                  <a:pt x="9800479" y="2921339"/>
                  <a:pt x="9802219" y="2905240"/>
                  <a:pt x="9807678" y="2890684"/>
                </a:cubicBezTo>
                <a:cubicBezTo>
                  <a:pt x="9816974" y="2865896"/>
                  <a:pt x="9828270" y="2841874"/>
                  <a:pt x="9837174" y="2816942"/>
                </a:cubicBezTo>
                <a:cubicBezTo>
                  <a:pt x="9876870" y="2705794"/>
                  <a:pt x="9880785" y="2686430"/>
                  <a:pt x="9910916" y="2580968"/>
                </a:cubicBezTo>
                <a:cubicBezTo>
                  <a:pt x="9934066" y="2233738"/>
                  <a:pt x="9941139" y="2228555"/>
                  <a:pt x="9910916" y="1755058"/>
                </a:cubicBezTo>
                <a:cubicBezTo>
                  <a:pt x="9908935" y="1724029"/>
                  <a:pt x="9888961" y="1696732"/>
                  <a:pt x="9881420" y="1666568"/>
                </a:cubicBezTo>
                <a:cubicBezTo>
                  <a:pt x="9874167" y="1637557"/>
                  <a:pt x="9876729" y="1606239"/>
                  <a:pt x="9866671" y="1578078"/>
                </a:cubicBezTo>
                <a:cubicBezTo>
                  <a:pt x="9851882" y="1536669"/>
                  <a:pt x="9826104" y="1500015"/>
                  <a:pt x="9807678" y="1460091"/>
                </a:cubicBezTo>
                <a:cubicBezTo>
                  <a:pt x="9796584" y="1436053"/>
                  <a:pt x="9790021" y="1410028"/>
                  <a:pt x="9778181" y="1386349"/>
                </a:cubicBezTo>
                <a:cubicBezTo>
                  <a:pt x="9737224" y="1304436"/>
                  <a:pt x="9688714" y="1257227"/>
                  <a:pt x="9630697" y="1179871"/>
                </a:cubicBezTo>
                <a:cubicBezTo>
                  <a:pt x="9611457" y="1154217"/>
                  <a:pt x="9578704" y="1095663"/>
                  <a:pt x="9556955" y="1076633"/>
                </a:cubicBezTo>
                <a:cubicBezTo>
                  <a:pt x="9535382" y="1057757"/>
                  <a:pt x="9506782" y="1048705"/>
                  <a:pt x="9483213" y="1032388"/>
                </a:cubicBezTo>
                <a:cubicBezTo>
                  <a:pt x="9400016" y="974790"/>
                  <a:pt x="9294483" y="879867"/>
                  <a:pt x="9202994" y="840658"/>
                </a:cubicBezTo>
                <a:cubicBezTo>
                  <a:pt x="9168581" y="825910"/>
                  <a:pt x="9133749" y="812103"/>
                  <a:pt x="9099755" y="796413"/>
                </a:cubicBezTo>
                <a:cubicBezTo>
                  <a:pt x="9036614" y="767271"/>
                  <a:pt x="8974780" y="729003"/>
                  <a:pt x="8908026" y="707923"/>
                </a:cubicBezTo>
                <a:cubicBezTo>
                  <a:pt x="8850039" y="689612"/>
                  <a:pt x="8790673" y="675604"/>
                  <a:pt x="8731045" y="663678"/>
                </a:cubicBezTo>
                <a:lnTo>
                  <a:pt x="8583562" y="634181"/>
                </a:lnTo>
                <a:cubicBezTo>
                  <a:pt x="8558981" y="624349"/>
                  <a:pt x="8534936" y="613056"/>
                  <a:pt x="8509820" y="604684"/>
                </a:cubicBezTo>
                <a:cubicBezTo>
                  <a:pt x="8475867" y="593366"/>
                  <a:pt x="8440216" y="587419"/>
                  <a:pt x="8406581" y="575188"/>
                </a:cubicBezTo>
                <a:cubicBezTo>
                  <a:pt x="8245290" y="516538"/>
                  <a:pt x="8484972" y="575484"/>
                  <a:pt x="8244349" y="501446"/>
                </a:cubicBezTo>
                <a:cubicBezTo>
                  <a:pt x="8215767" y="492652"/>
                  <a:pt x="8185355" y="491613"/>
                  <a:pt x="8155858" y="486697"/>
                </a:cubicBezTo>
                <a:cubicBezTo>
                  <a:pt x="7978092" y="397814"/>
                  <a:pt x="8166673" y="481781"/>
                  <a:pt x="7905136" y="412955"/>
                </a:cubicBezTo>
                <a:cubicBezTo>
                  <a:pt x="7864516" y="402265"/>
                  <a:pt x="7827620" y="379952"/>
                  <a:pt x="7787149" y="368710"/>
                </a:cubicBezTo>
                <a:cubicBezTo>
                  <a:pt x="7738843" y="355292"/>
                  <a:pt x="7687971" y="352631"/>
                  <a:pt x="7639665" y="339213"/>
                </a:cubicBezTo>
                <a:cubicBezTo>
                  <a:pt x="7599194" y="327971"/>
                  <a:pt x="7561910" y="307038"/>
                  <a:pt x="7521678" y="294968"/>
                </a:cubicBezTo>
                <a:cubicBezTo>
                  <a:pt x="7207315" y="200660"/>
                  <a:pt x="7287566" y="216518"/>
                  <a:pt x="7064478" y="191729"/>
                </a:cubicBezTo>
                <a:cubicBezTo>
                  <a:pt x="7020233" y="176981"/>
                  <a:pt x="6975209" y="164388"/>
                  <a:pt x="6931742" y="147484"/>
                </a:cubicBezTo>
                <a:cubicBezTo>
                  <a:pt x="6886616" y="129935"/>
                  <a:pt x="6845458" y="102153"/>
                  <a:pt x="6799007" y="88491"/>
                </a:cubicBezTo>
                <a:cubicBezTo>
                  <a:pt x="6760982" y="77307"/>
                  <a:pt x="6720257" y="79347"/>
                  <a:pt x="6681020" y="73742"/>
                </a:cubicBezTo>
                <a:cubicBezTo>
                  <a:pt x="6614969" y="64306"/>
                  <a:pt x="6582314" y="56951"/>
                  <a:pt x="6518787" y="44246"/>
                </a:cubicBezTo>
                <a:lnTo>
                  <a:pt x="5722374" y="58994"/>
                </a:lnTo>
                <a:cubicBezTo>
                  <a:pt x="5607302" y="62706"/>
                  <a:pt x="5625677" y="74915"/>
                  <a:pt x="5530645" y="88491"/>
                </a:cubicBezTo>
                <a:cubicBezTo>
                  <a:pt x="5486575" y="94787"/>
                  <a:pt x="5442122" y="98037"/>
                  <a:pt x="5397910" y="103239"/>
                </a:cubicBezTo>
                <a:lnTo>
                  <a:pt x="5279923" y="117988"/>
                </a:lnTo>
                <a:cubicBezTo>
                  <a:pt x="5245466" y="122582"/>
                  <a:pt x="5211429" y="131650"/>
                  <a:pt x="5176684" y="132736"/>
                </a:cubicBezTo>
                <a:cubicBezTo>
                  <a:pt x="4896558" y="141490"/>
                  <a:pt x="4616245" y="142568"/>
                  <a:pt x="4336026" y="147484"/>
                </a:cubicBezTo>
                <a:cubicBezTo>
                  <a:pt x="4168878" y="142568"/>
                  <a:pt x="4001431" y="143859"/>
                  <a:pt x="3834581" y="132736"/>
                </a:cubicBezTo>
                <a:cubicBezTo>
                  <a:pt x="3779739" y="129080"/>
                  <a:pt x="3726640" y="111811"/>
                  <a:pt x="3672349" y="103239"/>
                </a:cubicBezTo>
                <a:cubicBezTo>
                  <a:pt x="3633199" y="97057"/>
                  <a:pt x="3593536" y="94518"/>
                  <a:pt x="3554362" y="88491"/>
                </a:cubicBezTo>
                <a:cubicBezTo>
                  <a:pt x="3310175" y="50923"/>
                  <a:pt x="3730706" y="101528"/>
                  <a:pt x="3347884" y="58994"/>
                </a:cubicBezTo>
                <a:cubicBezTo>
                  <a:pt x="3303639" y="49162"/>
                  <a:pt x="3260093" y="35359"/>
                  <a:pt x="3215149" y="29497"/>
                </a:cubicBezTo>
                <a:cubicBezTo>
                  <a:pt x="3146727" y="20572"/>
                  <a:pt x="3077330" y="21615"/>
                  <a:pt x="3008671" y="14749"/>
                </a:cubicBezTo>
                <a:cubicBezTo>
                  <a:pt x="2978916" y="11773"/>
                  <a:pt x="2949678" y="4916"/>
                  <a:pt x="2920181" y="0"/>
                </a:cubicBezTo>
                <a:cubicBezTo>
                  <a:pt x="2757949" y="4916"/>
                  <a:pt x="2595230" y="1270"/>
                  <a:pt x="2433484" y="14749"/>
                </a:cubicBezTo>
                <a:cubicBezTo>
                  <a:pt x="2415820" y="16221"/>
                  <a:pt x="2405093" y="36319"/>
                  <a:pt x="2389239" y="44246"/>
                </a:cubicBezTo>
                <a:cubicBezTo>
                  <a:pt x="2375334" y="51198"/>
                  <a:pt x="2359742" y="54078"/>
                  <a:pt x="2344994" y="58994"/>
                </a:cubicBezTo>
                <a:cubicBezTo>
                  <a:pt x="2259966" y="115680"/>
                  <a:pt x="2341989" y="66603"/>
                  <a:pt x="2256504" y="103239"/>
                </a:cubicBezTo>
                <a:cubicBezTo>
                  <a:pt x="2104600" y="168340"/>
                  <a:pt x="2310432" y="95096"/>
                  <a:pt x="2109020" y="162233"/>
                </a:cubicBezTo>
                <a:cubicBezTo>
                  <a:pt x="2094271" y="167149"/>
                  <a:pt x="2080299" y="176164"/>
                  <a:pt x="2064774" y="176981"/>
                </a:cubicBezTo>
                <a:lnTo>
                  <a:pt x="1784555" y="191729"/>
                </a:lnTo>
                <a:cubicBezTo>
                  <a:pt x="1765660" y="196453"/>
                  <a:pt x="1702469" y="210650"/>
                  <a:pt x="1681316" y="221226"/>
                </a:cubicBezTo>
                <a:cubicBezTo>
                  <a:pt x="1665462" y="229153"/>
                  <a:pt x="1651819" y="240891"/>
                  <a:pt x="1637071" y="250723"/>
                </a:cubicBezTo>
                <a:cubicBezTo>
                  <a:pt x="1574221" y="344998"/>
                  <a:pt x="1603145" y="314146"/>
                  <a:pt x="1563329" y="353962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2711450" y="20351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3417888" y="18065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4144963" y="1766888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4830763" y="185261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5595938" y="1995488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7212013" y="185261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6334125" y="18637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7977188" y="19716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8740775" y="20923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9504363" y="23161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10160000" y="25447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10877550" y="31162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11087100" y="385445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10950575" y="45259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10617200" y="51720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9901238" y="54006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9085263" y="53371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8429625" y="49323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7661275" y="46894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6964363" y="453231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6235700" y="44608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5527675" y="431165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4921250" y="4325938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4311650" y="426085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3565525" y="42322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2759075" y="407670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2127250" y="37687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1525588" y="3344863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1276350" y="281622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Vývojový diagram: spojnice 34"/>
          <p:cNvSpPr/>
          <p:nvPr/>
        </p:nvSpPr>
        <p:spPr>
          <a:xfrm>
            <a:off x="1209675" y="2200275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Vývojový diagram: spojnice 35"/>
          <p:cNvSpPr/>
          <p:nvPr/>
        </p:nvSpPr>
        <p:spPr>
          <a:xfrm>
            <a:off x="1900238" y="1981200"/>
            <a:ext cx="457200" cy="457200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EFF871-C231-415A-931B-E11454C9D654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 altLang="cs-CZ"/>
          </a:p>
        </p:txBody>
      </p:sp>
      <p:sp>
        <p:nvSpPr>
          <p:cNvPr id="1536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altLang="cs-CZ" smtClean="0">
                <a:latin typeface="Arial" panose="020B0604020202020204" pitchFamily="34" charset="0"/>
              </a:rPr>
              <a:t>Skládání korálků z plastových víček</a:t>
            </a:r>
          </a:p>
        </p:txBody>
      </p:sp>
      <p:sp>
        <p:nvSpPr>
          <p:cNvPr id="40" name="Rectangle 3"/>
          <p:cNvSpPr txBox="1">
            <a:spLocks/>
          </p:cNvSpPr>
          <p:nvPr/>
        </p:nvSpPr>
        <p:spPr>
          <a:xfrm>
            <a:off x="1341438" y="1673225"/>
            <a:ext cx="8797925" cy="148748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Děti skládají korálky dle instrukcí učitelky</a:t>
            </a:r>
          </a:p>
          <a:p>
            <a:pPr marL="4445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altLang="cs-CZ" dirty="0" smtClean="0">
                <a:latin typeface="+mj-lt"/>
              </a:rPr>
              <a:t>(1 </a:t>
            </a:r>
            <a:r>
              <a:rPr lang="cs-CZ" altLang="cs-CZ" dirty="0" smtClean="0">
                <a:latin typeface="+mj-lt"/>
              </a:rPr>
              <a:t>žlutý korálek, 2 modré…)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Inspirace: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altLang="cs-CZ" dirty="0" smtClean="0">
              <a:latin typeface="+mj-lt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465006" y="3863494"/>
            <a:ext cx="2528219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dirty="0">
                <a:latin typeface="+mn-lt"/>
                <a:hlinkClick r:id="rId3"/>
              </a:rPr>
              <a:t>http://www.i-creative.cz/wp-content/uploads/2007/08/lodka-z-vicek-od-pet-lahvi.jpg</a:t>
            </a:r>
            <a:r>
              <a:rPr lang="cs-CZ" sz="1200" dirty="0">
                <a:latin typeface="+mn-lt"/>
              </a:rPr>
              <a:t> 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978905" y="3863496"/>
            <a:ext cx="2133263" cy="83099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dirty="0">
                <a:latin typeface="+mn-lt"/>
                <a:hlinkClick r:id="rId4"/>
              </a:rPr>
              <a:t>http://www.predskolaci.cz/wp-content/uploads/2011/05/doprava-3.jpg</a:t>
            </a:r>
            <a:r>
              <a:rPr lang="cs-CZ" sz="1200" dirty="0">
                <a:latin typeface="+mn-lt"/>
              </a:rPr>
              <a:t> 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3445545" y="3863495"/>
            <a:ext cx="1575633" cy="83099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dirty="0">
                <a:latin typeface="+mn-lt"/>
                <a:hlinkClick r:id="rId5"/>
              </a:rPr>
              <a:t>https://odvsehotrochu.files.wordpress.com/2011/08/083.jpg</a:t>
            </a:r>
            <a:r>
              <a:rPr lang="cs-CZ" sz="1200" dirty="0">
                <a:latin typeface="+mn-lt"/>
              </a:rPr>
              <a:t> 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5354555" y="3863494"/>
            <a:ext cx="2777074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dirty="0">
                <a:latin typeface="+mn-lt"/>
                <a:hlinkClick r:id="rId6"/>
              </a:rPr>
              <a:t>http://www.i-creative.cz/wp-content/uploads/2008/07/slunicko-slozene-z-vicek-od-pet-lahvi.jpg</a:t>
            </a:r>
            <a:r>
              <a:rPr lang="cs-CZ" sz="1200" dirty="0">
                <a:latin typeface="+mn-lt"/>
              </a:rPr>
              <a:t> 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79488" y="3245384"/>
            <a:ext cx="21320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j-lt"/>
              </a:rPr>
              <a:t>balon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444875" y="3245384"/>
            <a:ext cx="21336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j-lt"/>
              </a:rPr>
              <a:t>housenka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5354638" y="3245384"/>
            <a:ext cx="21336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j-lt"/>
              </a:rPr>
              <a:t>sluníčko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8464550" y="3256496"/>
            <a:ext cx="21336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j-lt"/>
              </a:rPr>
              <a:t>loďka</a:t>
            </a:r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Použitý zdroj obrázků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altLang="cs-CZ" smtClean="0">
                <a:hlinkClick r:id="rId2"/>
              </a:rPr>
              <a:t>http://pixabay.com</a:t>
            </a:r>
            <a:endParaRPr lang="cs-CZ" altLang="cs-CZ" smtClean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cs-CZ" altLang="cs-CZ" smtClean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7411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D0C5B81-95C6-460F-AA52-424EC0D052DC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 altLang="cs-CZ"/>
          </a:p>
        </p:txBody>
      </p:sp>
      <p:sp>
        <p:nvSpPr>
          <p:cNvPr id="1741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Materiály, pomůcky a technické vybavení</a:t>
            </a:r>
            <a:endParaRPr lang="cs-CZ" altLang="cs-CZ" sz="3200" smtClean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Dotyková obrazovka, připojená k PC </a:t>
            </a:r>
          </a:p>
          <a:p>
            <a:pPr marL="274320"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Počítač připojený na internet</a:t>
            </a:r>
          </a:p>
          <a:p>
            <a:pPr marL="274320"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Prezentace „Korálky pro nejmenší“ v PowerPointu</a:t>
            </a:r>
          </a:p>
          <a:p>
            <a:pPr marL="274320"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Pracovní list „Korálky“, pastelky</a:t>
            </a:r>
          </a:p>
          <a:p>
            <a:pPr marL="274320" fontAlgn="auto"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Barevná plastová víčka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435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03394D-CD08-4055-A0DC-0B718974ADFE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 altLang="cs-CZ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1">
                    <a:lumMod val="75000"/>
                  </a:schemeClr>
                </a:solidFill>
              </a:rPr>
              <a:t>Metodický postup</a:t>
            </a:r>
            <a:endParaRPr lang="cs-CZ" sz="3200" strike="sngStrike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 fontScale="70000" lnSpcReduction="20000"/>
          </a:bodyPr>
          <a:lstStyle/>
          <a:p>
            <a:pPr marL="274320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Prezentace v PowerPointu s jednoduchými interaktivními úkoly k procvičení znalostí barev a základních počtů. Na </a:t>
            </a:r>
            <a:r>
              <a:rPr lang="cs-CZ" altLang="cs-CZ" b="1" dirty="0" smtClean="0">
                <a:latin typeface="+mj-lt"/>
              </a:rPr>
              <a:t>1. snímku </a:t>
            </a:r>
            <a:r>
              <a:rPr lang="cs-CZ" altLang="cs-CZ" dirty="0" smtClean="0">
                <a:latin typeface="+mj-lt"/>
              </a:rPr>
              <a:t>děti procvičí základní barvy na </a:t>
            </a:r>
            <a:r>
              <a:rPr lang="cs-CZ" altLang="cs-CZ" dirty="0" smtClean="0">
                <a:latin typeface="+mj-lt"/>
              </a:rPr>
              <a:t>korálcích, </a:t>
            </a:r>
            <a:r>
              <a:rPr lang="cs-CZ" altLang="cs-CZ" dirty="0" smtClean="0">
                <a:latin typeface="+mj-lt"/>
              </a:rPr>
              <a:t>další </a:t>
            </a:r>
            <a:r>
              <a:rPr lang="cs-CZ" altLang="cs-CZ" dirty="0" smtClean="0"/>
              <a:t>např</a:t>
            </a:r>
            <a:r>
              <a:rPr lang="cs-CZ" altLang="cs-CZ" dirty="0"/>
              <a:t>. na </a:t>
            </a:r>
            <a:r>
              <a:rPr lang="cs-CZ" altLang="cs-CZ" dirty="0" smtClean="0"/>
              <a:t>pastelkách. Děti řeší úkol přiřazovat barevné korálky </a:t>
            </a:r>
            <a:r>
              <a:rPr lang="cs-CZ" altLang="cs-CZ" dirty="0"/>
              <a:t>dle počtu k </a:t>
            </a:r>
            <a:r>
              <a:rPr lang="cs-CZ" altLang="cs-CZ" dirty="0" smtClean="0"/>
              <a:t>číslovce. Na </a:t>
            </a:r>
            <a:r>
              <a:rPr lang="cs-CZ" altLang="cs-CZ" b="1" dirty="0" smtClean="0"/>
              <a:t>2. snímku </a:t>
            </a:r>
            <a:r>
              <a:rPr lang="cs-CZ" altLang="cs-CZ" dirty="0" smtClean="0"/>
              <a:t>děti třídí žluté korálky. Na </a:t>
            </a:r>
            <a:r>
              <a:rPr lang="cs-CZ" altLang="cs-CZ" b="1" dirty="0" smtClean="0"/>
              <a:t>3. snímku </a:t>
            </a:r>
            <a:r>
              <a:rPr lang="cs-CZ" altLang="cs-CZ" dirty="0" smtClean="0"/>
              <a:t>děti pomocí nástroje prezentace „pero“ vybarvují korálky dle fantazie. Takto vzniklý „kód“ mohou použít pro řazení PET víček. Individuálně si děti mohou vybarvit korálky na papíru (vytištěný pracovní list – snímek č</a:t>
            </a:r>
            <a:r>
              <a:rPr lang="cs-CZ" altLang="cs-CZ" dirty="0" smtClean="0"/>
              <a:t>. 5</a:t>
            </a:r>
            <a:r>
              <a:rPr lang="cs-CZ" altLang="cs-CZ" dirty="0" smtClean="0"/>
              <a:t>).</a:t>
            </a:r>
          </a:p>
          <a:p>
            <a:pPr marL="274320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cs-CZ" altLang="cs-CZ" dirty="0" smtClean="0"/>
              <a:t>Navazuje výtvarná činnost – tvorba z PET víček. Několik odkazů pro inspiraci je vloženo na snímku č.6.</a:t>
            </a:r>
          </a:p>
          <a:p>
            <a:pPr marL="45720" indent="0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altLang="cs-CZ" b="1" dirty="0" smtClean="0">
                <a:latin typeface="+mj-lt"/>
              </a:rPr>
              <a:t>Očekávání a cíle</a:t>
            </a:r>
          </a:p>
          <a:p>
            <a:pPr marL="274320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cs-CZ" altLang="cs-CZ" dirty="0" smtClean="0">
                <a:latin typeface="+mj-lt"/>
              </a:rPr>
              <a:t>Poznávání základních barev; Určování velikostí – malý, větší, největší …; Třídění dle barev; Starší děti – přiřazování počtu barev k číslovce; Rozvoj fantazie; Děti z plastových víček skládají korálky dle instrukcí učitelky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59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DF799C-EC00-4725-920E-4037CBA6F504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 altLang="cs-CZ"/>
          </a:p>
        </p:txBody>
      </p:sp>
      <p:sp>
        <p:nvSpPr>
          <p:cNvPr id="1946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Práce s interaktivním výukovým materiálem</a:t>
            </a:r>
            <a:endParaRPr lang="cs-CZ" altLang="cs-CZ" sz="3200" smtClean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341438" y="1527175"/>
            <a:ext cx="9509125" cy="3524250"/>
          </a:xfrm>
        </p:spPr>
        <p:txBody>
          <a:bodyPr rtlCol="0">
            <a:normAutofit/>
          </a:bodyPr>
          <a:lstStyle/>
          <a:p>
            <a:pPr marL="27432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altLang="cs-CZ" b="1" dirty="0" smtClean="0">
                <a:latin typeface="+mj-lt"/>
              </a:rPr>
              <a:t>1. snímek </a:t>
            </a:r>
            <a:r>
              <a:rPr lang="cs-CZ" altLang="cs-CZ" dirty="0" smtClean="0">
                <a:latin typeface="+mj-lt"/>
              </a:rPr>
              <a:t>– po dotyku na barevný čtvereček se objeví číslovka, která potvrdí počet korálků dané barvy. Každý korálek po dotyku odputuje ke čtverečku stejné barvy, pro usnadnění počítání korálků.</a:t>
            </a:r>
          </a:p>
          <a:p>
            <a:pPr marL="27432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altLang="cs-CZ" b="1" dirty="0" smtClean="0">
                <a:latin typeface="+mj-lt"/>
              </a:rPr>
              <a:t>2. snímek </a:t>
            </a:r>
            <a:r>
              <a:rPr lang="cs-CZ" altLang="cs-CZ" dirty="0" smtClean="0">
                <a:latin typeface="+mj-lt"/>
              </a:rPr>
              <a:t>– žluté korálky po dotyku odputují na šňůrku. Korálky ostatních barev odskáčou a zmizí.</a:t>
            </a:r>
          </a:p>
          <a:p>
            <a:pPr marL="27432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altLang="cs-CZ" b="1" dirty="0" smtClean="0">
                <a:latin typeface="+mj-lt"/>
              </a:rPr>
              <a:t>3. snímek</a:t>
            </a:r>
            <a:r>
              <a:rPr lang="cs-CZ" altLang="cs-CZ" dirty="0" smtClean="0">
                <a:latin typeface="+mj-lt"/>
              </a:rPr>
              <a:t> – bez animací, stejně jako pracovní list (snímek č. 5). K vybarvení korálků lze použít nástroj prezentace „pero“.</a:t>
            </a:r>
          </a:p>
          <a:p>
            <a:pPr marL="27432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cs-CZ" altLang="cs-CZ" b="1" dirty="0" smtClean="0">
                <a:latin typeface="+mj-lt"/>
              </a:rPr>
              <a:t>6. snímek</a:t>
            </a:r>
            <a:r>
              <a:rPr lang="cs-CZ" altLang="cs-CZ" dirty="0" smtClean="0">
                <a:latin typeface="+mj-lt"/>
              </a:rPr>
              <a:t> – inspirace pro tvorbu s PET víčky, po dotyku na čtverce se otevře odkaz s obrázkem na internetu.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0483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87910-31B3-4943-B7B0-C530F4565441}" type="slidenum">
              <a:rPr lang="cs-CZ" alt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 altLang="cs-CZ"/>
          </a:p>
        </p:txBody>
      </p:sp>
      <p:sp>
        <p:nvSpPr>
          <p:cNvPr id="2048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Prvky polytechnické výchovy</a:t>
            </a: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>
            <a:normAutofit/>
          </a:bodyPr>
          <a:lstStyle/>
          <a:p>
            <a:r>
              <a:rPr lang="cs-CZ" altLang="cs-CZ" b="1" smtClean="0"/>
              <a:t>Vzdělávací oblast: </a:t>
            </a:r>
            <a:r>
              <a:rPr lang="cs-CZ" altLang="cs-CZ" smtClean="0"/>
              <a:t>Dítě a jeho psychika (psychologická)</a:t>
            </a:r>
          </a:p>
          <a:p>
            <a:r>
              <a:rPr lang="cs-CZ" altLang="cs-CZ" b="1" smtClean="0"/>
              <a:t>Podoblast: </a:t>
            </a:r>
            <a:r>
              <a:rPr lang="cs-CZ" altLang="cs-CZ" smtClean="0"/>
              <a:t>Pozornost, soustředěnost, paměť - jemná motorika, koordinace oka a ruky</a:t>
            </a:r>
          </a:p>
          <a:p>
            <a:r>
              <a:rPr lang="cs-CZ" altLang="cs-CZ" b="1" smtClean="0"/>
              <a:t>Dosažené konkretizované výstupy </a:t>
            </a:r>
            <a:r>
              <a:rPr lang="cs-CZ" altLang="cs-CZ" smtClean="0"/>
              <a:t>– poznat základní barvy,</a:t>
            </a:r>
            <a:r>
              <a:rPr lang="cs-CZ" altLang="cs-CZ" smtClean="0">
                <a:latin typeface="Arial" panose="020B0604020202020204" pitchFamily="34" charset="0"/>
              </a:rPr>
              <a:t> </a:t>
            </a:r>
            <a:r>
              <a:rPr lang="cs-CZ" altLang="cs-CZ" smtClean="0"/>
              <a:t> přiřadit počet k číslovce, třídění dle barev, rozvoj fantazie</a:t>
            </a:r>
          </a:p>
          <a:p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150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130308-1B71-4487-B68B-FCC350B5CC98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 altLang="cs-CZ">
              <a:solidFill>
                <a:srgbClr val="000000"/>
              </a:solidFill>
            </a:endParaRPr>
          </a:p>
        </p:txBody>
      </p:sp>
      <p:grpSp>
        <p:nvGrpSpPr>
          <p:cNvPr id="21508" name="Skupina 4"/>
          <p:cNvGrpSpPr>
            <a:grpSpLocks/>
          </p:cNvGrpSpPr>
          <p:nvPr/>
        </p:nvGrpSpPr>
        <p:grpSpPr bwMode="auto">
          <a:xfrm>
            <a:off x="1920875" y="1087438"/>
            <a:ext cx="7513638" cy="4097337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748"/>
              <a:ext cx="1532922" cy="131616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7343"/>
              <a:ext cx="1532922" cy="131616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4339"/>
              <a:ext cx="1532922" cy="131616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postavení techniky a technických oborů v životě lidstva jako devízu</a:t>
              </a: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24271"/>
              <a:ext cx="1532922" cy="131616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75746"/>
              <a:ext cx="1604637" cy="1440541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652"/>
              <a:ext cx="1532922" cy="131616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 dětí</a:t>
              </a:r>
            </a:p>
          </p:txBody>
        </p:sp>
      </p:grpSp>
      <p:sp>
        <p:nvSpPr>
          <p:cNvPr id="21509" name="TextovéPole 33"/>
          <p:cNvSpPr txBox="1">
            <a:spLocks noChangeArrowheads="1"/>
          </p:cNvSpPr>
          <p:nvPr/>
        </p:nvSpPr>
        <p:spPr bwMode="auto">
          <a:xfrm>
            <a:off x="3333750" y="393700"/>
            <a:ext cx="45640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cs-CZ" altLang="cs-CZ" sz="2800" b="1"/>
              <a:t>Cíle polytechnické výchovy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476</Words>
  <Application>Microsoft Office PowerPoint</Application>
  <PresentationFormat>Vlastní</PresentationFormat>
  <Paragraphs>69</Paragraphs>
  <Slides>12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Korálky pro nejmenší</vt:lpstr>
      <vt:lpstr>Spočítej korálky podle barev</vt:lpstr>
      <vt:lpstr>Navlékni jen žluté korálky (Který je největší, který nejmenší?)</vt:lpstr>
      <vt:lpstr>Vybarvi korálky podle fantazie</vt:lpstr>
      <vt:lpstr>Vybarvi korálky podle fantazie</vt:lpstr>
      <vt:lpstr>Skládání korálků z plastových víček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Korálky pro nejmenší</dc:title>
  <dc:creator/>
  <cp:lastModifiedBy/>
  <cp:revision>2</cp:revision>
  <dcterms:created xsi:type="dcterms:W3CDTF">2014-08-05T12:38:58Z</dcterms:created>
  <dcterms:modified xsi:type="dcterms:W3CDTF">2015-05-31T11:05:22Z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