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8"/>
  </p:notesMasterIdLst>
  <p:sldIdLst>
    <p:sldId id="274" r:id="rId2"/>
    <p:sldId id="276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8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1" autoAdjust="0"/>
    <p:restoredTop sz="94660"/>
  </p:normalViewPr>
  <p:slideViewPr>
    <p:cSldViewPr>
      <p:cViewPr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2B086-96D9-405B-9748-26F6684256A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5A9A1-BD0D-4C77-8DDB-1C123E3FE4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167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5A9A1-BD0D-4C77-8DDB-1C123E3FE43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AED38-B485-41EE-9086-F626CB8E3EEA}" type="datetimeFigureOut">
              <a:rPr lang="cs-CZ" smtClean="0"/>
              <a:pPr/>
              <a:t>18.4.2012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54971-40F6-4D30-AFD8-4B3C5C0BEC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split dir="in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irounga_leonina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051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9457315"/>
              </p:ext>
            </p:extLst>
          </p:nvPr>
        </p:nvGraphicFramePr>
        <p:xfrm>
          <a:off x="1588" y="-12700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Prezentace" r:id="rId4" imgW="4684769" imgH="3511427" progId="PowerPoint.Show.12">
                  <p:embed/>
                </p:oleObj>
              </mc:Choice>
              <mc:Fallback>
                <p:oleObj name="Prezentace" r:id="rId4" imgW="4684769" imgH="3511427" progId="PowerPoint.Show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-12700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14010153"/>
      </p:ext>
    </p:extLst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9576552"/>
      </p:ext>
    </p:extLst>
  </p:cSld>
  <p:clrMapOvr>
    <a:masterClrMapping/>
  </p:clrMapOvr>
  <p:transition spd="slow">
    <p:split dir="in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56792"/>
            <a:ext cx="9144000" cy="2368544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Polární pustiny</a:t>
            </a:r>
            <a:br>
              <a:rPr lang="cs-CZ" sz="8000" dirty="0" smtClean="0">
                <a:solidFill>
                  <a:schemeClr val="tx1"/>
                </a:solidFill>
              </a:rPr>
            </a:br>
            <a:r>
              <a:rPr lang="cs-CZ" sz="8000" dirty="0" smtClean="0">
                <a:solidFill>
                  <a:schemeClr val="tx1"/>
                </a:solidFill>
              </a:rPr>
              <a:t> a </a:t>
            </a:r>
            <a:br>
              <a:rPr lang="cs-CZ" sz="8000" dirty="0" smtClean="0">
                <a:solidFill>
                  <a:schemeClr val="tx1"/>
                </a:solidFill>
              </a:rPr>
            </a:br>
            <a:r>
              <a:rPr lang="cs-CZ" sz="8000" dirty="0" smtClean="0">
                <a:solidFill>
                  <a:schemeClr val="tx1"/>
                </a:solidFill>
              </a:rPr>
              <a:t>jejich živočichové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Documents and Settings\jane\Local Settings\Temporary Internet Files\Content.IE5\4JEJFD99\MP9004253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6632" y="-1683568"/>
            <a:ext cx="11593288" cy="788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" y="-387424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Polární pustiny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116632" y="764704"/>
            <a:ext cx="11377264" cy="4320480"/>
          </a:xfrm>
        </p:spPr>
        <p:txBody>
          <a:bodyPr>
            <a:noAutofit/>
          </a:bodyPr>
          <a:lstStyle/>
          <a:p>
            <a:endParaRPr lang="cs-CZ" sz="4000" b="1" dirty="0"/>
          </a:p>
          <a:p>
            <a:r>
              <a:rPr lang="cs-CZ" sz="4000" b="1" dirty="0" smtClean="0"/>
              <a:t>zaledněné území či mrazová poušť</a:t>
            </a:r>
          </a:p>
          <a:p>
            <a:r>
              <a:rPr lang="cs-CZ" sz="4000" b="1" dirty="0" smtClean="0"/>
              <a:t>trvale kryty</a:t>
            </a:r>
            <a:r>
              <a:rPr lang="cs-CZ" sz="4000" b="1" dirty="0"/>
              <a:t> ledem a </a:t>
            </a:r>
            <a:r>
              <a:rPr lang="cs-CZ" sz="4000" b="1" dirty="0" smtClean="0"/>
              <a:t>sněhem  </a:t>
            </a:r>
            <a:endParaRPr lang="cs-CZ" sz="4000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jane\Local Settings\Temporary Internet Files\Content.IE5\3FET102I\MP9004033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50" y="1124744"/>
            <a:ext cx="8428365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polární pustiny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47" y="1230955"/>
            <a:ext cx="8229600" cy="414226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               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</a:t>
            </a:r>
          </a:p>
          <a:p>
            <a:r>
              <a:rPr lang="cs-CZ" b="1" dirty="0" smtClean="0"/>
              <a:t>na ostrovech a mořích severního pólu  - Arktidě 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na jižním pólu - Antarktidě</a:t>
            </a: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jane.SKOLABASKA\Local Settings\Temporary Internet Files\Content.IE5\VDMUGIS7\MP9004033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7992888" cy="532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Medvěd lední - polární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733357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Žije v severní polární oblasti. </a:t>
            </a:r>
          </a:p>
          <a:p>
            <a:r>
              <a:rPr lang="cs-CZ" b="1" dirty="0" smtClean="0"/>
              <a:t>Samci váží </a:t>
            </a:r>
            <a:r>
              <a:rPr lang="cs-CZ" b="1" dirty="0" smtClean="0"/>
              <a:t>400 – 700 </a:t>
            </a:r>
            <a:r>
              <a:rPr lang="cs-CZ" b="1" dirty="0" smtClean="0"/>
              <a:t>kg. </a:t>
            </a:r>
          </a:p>
          <a:p>
            <a:r>
              <a:rPr lang="cs-CZ" b="1" dirty="0" smtClean="0"/>
              <a:t>Dožívají se 20 až 25 let (rekord je 34 let).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Sovice sněžní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Sovice sněžní je velká puštíkovitá severská sova, jen o něco menší než výr velký. Délka těla je asi 60 cm, rozpětí křídel 160 cm.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ane.SKOLABASKA\Local Settings\Temporary Internet Files\Content.IE5\FOJFX24I\MP9004033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7159435" cy="477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polární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908720"/>
            <a:ext cx="7992887" cy="302433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endParaRPr lang="cs-CZ" sz="6000" b="1" dirty="0" smtClean="0"/>
          </a:p>
          <a:p>
            <a:r>
              <a:rPr lang="cs-CZ" sz="9600" b="1" dirty="0" smtClean="0"/>
              <a:t>sever Evropy, Asie, Ameriky</a:t>
            </a:r>
          </a:p>
          <a:p>
            <a:r>
              <a:rPr lang="cs-CZ" sz="9600" b="1" dirty="0" smtClean="0"/>
              <a:t>na </a:t>
            </a:r>
            <a:r>
              <a:rPr lang="cs-CZ" sz="9600" b="1" dirty="0"/>
              <a:t>další místa byla často vysazována kvůli obchodu </a:t>
            </a:r>
            <a:r>
              <a:rPr lang="cs-CZ" sz="9600" b="1" dirty="0" smtClean="0"/>
              <a:t> s kožešinami</a:t>
            </a:r>
          </a:p>
          <a:p>
            <a:r>
              <a:rPr lang="cs-CZ" sz="9600" b="1" dirty="0"/>
              <a:t>s</a:t>
            </a:r>
            <a:r>
              <a:rPr lang="cs-CZ" sz="9600" b="1" dirty="0" smtClean="0"/>
              <a:t>rst má v zimě hustou a dlouhou, bíle nebo šedobílé barvy</a:t>
            </a:r>
          </a:p>
          <a:p>
            <a:r>
              <a:rPr lang="cs-CZ" sz="9600" b="1" dirty="0" smtClean="0"/>
              <a:t>letní srst je krátká a méně hustá, šedé či  černé barvy</a:t>
            </a:r>
            <a:endParaRPr lang="cs-CZ" sz="9600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ane\Local Settings\Temporary Internet Files\Content.IE5\LODRT60H\MC900111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25544"/>
            <a:ext cx="5859463" cy="375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Mrož lední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19881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Mrož lední je jediným zástupcem rodu mrož z ploutvonožců kterého řadíme do samostatné čeledi mrožovitých. Je typickým zástupcem savců obývajících Severní ledový oceán, příležitostně i sever Atlantského oceánu.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e\Local Settings\Temporary Internet Files\Content.IE5\4JEJFD99\MP9004010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756667"/>
            <a:ext cx="8440425" cy="562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Výskyt - Arktida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ane.SKOLABASKA\Local Settings\Temporary Internet Files\Content.IE5\VDMUGIS7\MP9002628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02704"/>
            <a:ext cx="8496944" cy="571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 numCol="2"/>
          <a:lstStyle/>
          <a:p>
            <a:r>
              <a:rPr lang="cs-CZ" dirty="0" smtClean="0">
                <a:solidFill>
                  <a:schemeClr val="tx1"/>
                </a:solidFill>
              </a:rPr>
              <a:t>Kosatka dravá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60911"/>
            <a:ext cx="9144000" cy="1804844"/>
          </a:xfrm>
        </p:spPr>
        <p:txBody>
          <a:bodyPr numCol="1"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velryba zabiják 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největším zástupcem čeledi delfínovití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všestranným predátorem stojícím na vrcholu mořského potravního řetězce, požírá ryby, želvy, ptáky,tuleně, žraloky a také jiné kytovce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Arktida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ane.SKOLABASKA\Local Settings\Temporary Internet Files\Content.IE5\FOJFX24I\MP9004340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7075"/>
            <a:ext cx="8280920" cy="551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Běluha severní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397108"/>
            <a:ext cx="8021133" cy="2270378"/>
          </a:xfrm>
        </p:spPr>
        <p:txBody>
          <a:bodyPr spcCol="36000">
            <a:norm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b="1" dirty="0" smtClean="0"/>
              <a:t>- ozubený kytovec typický svou bílou barvou</a:t>
            </a:r>
          </a:p>
          <a:p>
            <a:pPr indent="0">
              <a:lnSpc>
                <a:spcPct val="150000"/>
              </a:lnSpc>
              <a:buNone/>
            </a:pPr>
            <a:r>
              <a:rPr lang="cs-CZ" b="1" dirty="0" smtClean="0"/>
              <a:t>- Arktida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jane.SKOLABASKA\Local Settings\Temporary Internet Files\Content.IE5\8STMBEU0\MP9004033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8368735" cy="557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Tuleň obecný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556792"/>
            <a:ext cx="7632848" cy="328614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pravý tuleň zakládající kolonie na severní polokouli</a:t>
            </a:r>
          </a:p>
          <a:p>
            <a:r>
              <a:rPr lang="cs-CZ" b="1" dirty="0" smtClean="0"/>
              <a:t> nejrozšířenějším ploutvonožcem světa</a:t>
            </a:r>
          </a:p>
          <a:p>
            <a:r>
              <a:rPr lang="cs-CZ" b="1" dirty="0" smtClean="0"/>
              <a:t> na souši se plazí po břiše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Rypouš sloní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Rypouš sloní</a:t>
            </a:r>
            <a:r>
              <a:rPr lang="cs-CZ" dirty="0" smtClean="0"/>
              <a:t> </a:t>
            </a:r>
            <a:r>
              <a:rPr lang="cs-CZ" b="1" dirty="0" smtClean="0"/>
              <a:t>je největší ploutvonožec z čeledi tuleňovitých, žijící v Antarktidě.</a:t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4101" name="Picture 5" descr="http://upload.wikimedia.org/wikipedia/commons/thumb/6/68/Mirounga_leonina.jpg/120px-Mirounga_leonin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38" y="-365125"/>
            <a:ext cx="1143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ane\Local Settings\Temporary Internet Files\Content.IE5\PY00N36M\MP9004317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8760"/>
            <a:ext cx="8136904" cy="542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Tučňák císařský 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252520" cy="5376672"/>
          </a:xfrm>
        </p:spPr>
        <p:txBody>
          <a:bodyPr>
            <a:normAutofit/>
          </a:bodyPr>
          <a:lstStyle/>
          <a:p>
            <a:r>
              <a:rPr lang="cs-CZ" b="1" dirty="0" smtClean="0"/>
              <a:t>nejvyšší a nejtěžší ze všech tučňáků</a:t>
            </a:r>
          </a:p>
          <a:p>
            <a:r>
              <a:rPr lang="cs-CZ" b="1" dirty="0" smtClean="0"/>
              <a:t>výskyt na Antarktidě</a:t>
            </a:r>
          </a:p>
          <a:p>
            <a:r>
              <a:rPr lang="cs-CZ" b="1" dirty="0" smtClean="0"/>
              <a:t>je nelétavý a jeho křídla jsou tuhá a zploštěná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v ploutve.</a:t>
            </a:r>
            <a:endParaRPr lang="cs-CZ" b="1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8478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76872"/>
            <a:ext cx="7416824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/>
              <a:t>Rypouš </a:t>
            </a:r>
            <a:r>
              <a:rPr lang="cs-CZ" smtClean="0"/>
              <a:t>sloní -</a:t>
            </a:r>
            <a:endParaRPr lang="cs-CZ" dirty="0"/>
          </a:p>
          <a:p>
            <a:r>
              <a:rPr lang="cs-CZ" b="1" dirty="0" err="1" smtClean="0"/>
              <a:t>Mirounga</a:t>
            </a:r>
            <a:r>
              <a:rPr lang="cs-CZ" b="1" dirty="0" smtClean="0"/>
              <a:t> </a:t>
            </a:r>
            <a:r>
              <a:rPr lang="cs-CZ" b="1" dirty="0" err="1" smtClean="0"/>
              <a:t>leonina.jpg,S</a:t>
            </a:r>
            <a:r>
              <a:rPr lang="cs-CZ" dirty="0" err="1" smtClean="0"/>
              <a:t>erge</a:t>
            </a:r>
            <a:r>
              <a:rPr lang="cs-CZ" dirty="0" smtClean="0"/>
              <a:t> </a:t>
            </a:r>
            <a:r>
              <a:rPr lang="cs-CZ" dirty="0" err="1" smtClean="0"/>
              <a:t>Ouachée,vystaveno</a:t>
            </a:r>
            <a:r>
              <a:rPr lang="cs-CZ" dirty="0" smtClean="0"/>
              <a:t> pod licencí CC, dostupné </a:t>
            </a:r>
            <a:r>
              <a:rPr lang="cs-CZ" dirty="0"/>
              <a:t>na </a:t>
            </a:r>
            <a:r>
              <a:rPr lang="cs-CZ" dirty="0" err="1" smtClean="0"/>
              <a:t>www:http</a:t>
            </a:r>
            <a:r>
              <a:rPr lang="cs-CZ" dirty="0"/>
              <a:t>://commons.wikimedia.org/wiki/File:Mirounga_leonina.jpg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34403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Obrazový materiál: </a:t>
            </a:r>
            <a:br>
              <a:rPr lang="cs-CZ" dirty="0"/>
            </a:br>
            <a:r>
              <a:rPr lang="cs-CZ" dirty="0"/>
              <a:t>Microsoft PowerPoint, verze </a:t>
            </a:r>
            <a:r>
              <a:rPr lang="cs-CZ" dirty="0" smtClean="0"/>
              <a:t>14.0.6112.5000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254649"/>
      </p:ext>
    </p:extLst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426</TotalTime>
  <Words>85</Words>
  <Application>Microsoft Office PowerPoint</Application>
  <PresentationFormat>Předvádění na obrazovce (4:3)</PresentationFormat>
  <Paragraphs>57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Prezentace</vt:lpstr>
      <vt:lpstr>Prezentace aplikace PowerPoint</vt:lpstr>
      <vt:lpstr>Prezentace aplikace PowerPoint</vt:lpstr>
      <vt:lpstr>Polární pustiny  a  jejich živočichové</vt:lpstr>
      <vt:lpstr>Polární pustiny</vt:lpstr>
      <vt:lpstr>Poloha polární pustiny</vt:lpstr>
      <vt:lpstr>Medvěd lední - polární</vt:lpstr>
      <vt:lpstr>Sovice sněžní</vt:lpstr>
      <vt:lpstr>Liška polární</vt:lpstr>
      <vt:lpstr>Mrož lední</vt:lpstr>
      <vt:lpstr>Vlk</vt:lpstr>
      <vt:lpstr>Kosatka dravá</vt:lpstr>
      <vt:lpstr>Běluha severní</vt:lpstr>
      <vt:lpstr>Tuleň obecný</vt:lpstr>
      <vt:lpstr>Rypouš sloní</vt:lpstr>
      <vt:lpstr>Tučňák císařský 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Polární pustiny</dc:title>
  <dc:creator>Martina</dc:creator>
  <cp:lastModifiedBy>Martin Králík</cp:lastModifiedBy>
  <cp:revision>52</cp:revision>
  <dcterms:created xsi:type="dcterms:W3CDTF">2011-11-20T12:32:45Z</dcterms:created>
  <dcterms:modified xsi:type="dcterms:W3CDTF">2012-04-18T06:47:23Z</dcterms:modified>
</cp:coreProperties>
</file>